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Relationship Id="rId5" Target="docProps/custom.xml" Type="http://schemas.openxmlformats.org/officeDocument/2006/relationships/custom-properties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  <p:sldMasterId id="2147483651" r:id="rId2"/>
  </p:sldMasterIdLst>
  <p:notesMasterIdLst>
    <p:notesMasterId r:id="rId3"/>
  </p:notesMasterIdLst>
  <p:sldIdLst>
    <p:sldId id="257" r:id="rId4"/>
    <p:sldId id="264" r:id="rId5"/>
    <p:sldId id="258" r:id="rId6"/>
    <p:sldId id="261" r:id="rId7"/>
    <p:sldId id="262" r:id="rId8"/>
    <p:sldId id="265" r:id="rId9"/>
    <p:sldId id="266" r:id="rId10"/>
    <p:sldId id="267" r:id="rId11"/>
  </p:sldIdLst>
  <p:sldSz cx="9144000" cy="5143500" type="screen16x9"/>
  <p:notesSz cx="6858000" cy="9144000"/>
  <p:custDataLst>
    <p:tags r:id="rId1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17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635" autoAdjust="0"/>
    <p:restoredTop sz="94660"/>
  </p:normalViewPr>
  <p:slideViewPr>
    <p:cSldViewPr showGuides="1">
      <p:cViewPr varScale="1">
        <p:scale>
          <a:sx n="112" d="100"/>
          <a:sy n="112" d="100"/>
        </p:scale>
        <p:origin x="102" y="90"/>
      </p:cViewPr>
      <p:guideLst>
        <p:guide orient="horz" pos="1620"/>
        <p:guide pos="2880"/>
        <p:guide orient="horz" pos="1720"/>
      </p:guideLst>
    </p:cSldViewPr>
  </p:slideViewPr>
  <p:notesTextViewPr>
    <p:cViewPr>
      <p:scale>
        <a:sx n="400" d="100"/>
        <a:sy n="400" d="100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45000" cy="450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slides/slide8.xml" Type="http://schemas.openxmlformats.org/officeDocument/2006/relationships/slide"/><Relationship Id="rId12" Target="tags/tag1.xml" Type="http://schemas.openxmlformats.org/officeDocument/2006/relationships/tags"/><Relationship Id="rId13" Target="presProps.xml" Type="http://schemas.openxmlformats.org/officeDocument/2006/relationships/presProps"/><Relationship Id="rId14" Target="viewProps.xml" Type="http://schemas.openxmlformats.org/officeDocument/2006/relationships/viewProps"/><Relationship Id="rId15" Target="theme/theme1.xml" Type="http://schemas.openxmlformats.org/officeDocument/2006/relationships/theme"/><Relationship Id="rId16" Target="tableStyles.xml" Type="http://schemas.openxmlformats.org/officeDocument/2006/relationships/tableStyles"/><Relationship Id="rId2" Target="slideMasters/slideMaster2.xml" Type="http://schemas.openxmlformats.org/officeDocument/2006/relationships/slideMaster"/><Relationship Id="rId3" Target="notesMasters/notesMaster1.xml" Type="http://schemas.openxmlformats.org/officeDocument/2006/relationships/notesMaster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37F688-1FEC-4B90-AD2C-4102F192A139}" type="datetimeFigureOut">
              <a:rPr lang="zh-CN" altLang="en-US" smtClean="0"/>
              <a:t>2015/11/18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CED394-AF0C-4579-A63C-C902E588AF5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402350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slides/slide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.xml.rels><?xml version="1.0" encoding="UTF-8" standalone="yes"?><Relationships xmlns="http://schemas.openxmlformats.org/package/2006/relationships"><Relationship Id="rId1" Target="../slides/slide7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3.xml.rels><?xml version="1.0" encoding="UTF-8" standalone="yes"?><Relationships xmlns="http://schemas.openxmlformats.org/package/2006/relationships"><Relationship Id="rId1" Target="../slides/slide8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6959542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9550561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560654970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2891C-557F-4DAE-9C62-7A437A8E1DF4}" type="datetimeFigureOut">
              <a:rPr lang="zh-CN" altLang="en-US" smtClean="0"/>
              <a:t>2015/11/18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CD6AF2-9DFB-4C20-B9F9-A186F19BBBF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159523826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2015/11/18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771284902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2015/11/18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854058388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2015/11/18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908054156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2015/11/18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260886432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2858F-D079-476C-BEFC-E197A2177CD1}" type="datetimeFigureOut">
              <a:rPr lang="zh-CN" altLang="en-US" smtClean="0"/>
              <a:t>2015/11/18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3B58B-0858-44A5-A8FB-84A4670D8AB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116429199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2015/11/18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075897931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2015/11/18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642227823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2015/11/18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982456225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2015/11/18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242023476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2015/11/18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233710940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2015/11/18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874328545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2015/11/18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884448901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slideLayouts/slideLayout2.xml" Type="http://schemas.openxmlformats.org/officeDocument/2006/relationships/slideLayout"/><Relationship Id="rId3" Target="../theme/theme1.xml" Type="http://schemas.openxmlformats.org/officeDocument/2006/relationships/theme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10" Target="../slideLayouts/slideLayout12.xml" Type="http://schemas.openxmlformats.org/officeDocument/2006/relationships/slideLayout"/><Relationship Id="rId11" Target="../slideLayouts/slideLayout13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4.xml" Type="http://schemas.openxmlformats.org/officeDocument/2006/relationships/slideLayout"/><Relationship Id="rId3" Target="../slideLayouts/slideLayout5.xml" Type="http://schemas.openxmlformats.org/officeDocument/2006/relationships/slideLayout"/><Relationship Id="rId4" Target="../slideLayouts/slideLayout6.xml" Type="http://schemas.openxmlformats.org/officeDocument/2006/relationships/slideLayout"/><Relationship Id="rId5" Target="../slideLayouts/slideLayout7.xml" Type="http://schemas.openxmlformats.org/officeDocument/2006/relationships/slideLayout"/><Relationship Id="rId6" Target="../slideLayouts/slideLayout8.xml" Type="http://schemas.openxmlformats.org/officeDocument/2006/relationships/slideLayout"/><Relationship Id="rId7" Target="../slideLayouts/slideLayout9.xml" Type="http://schemas.openxmlformats.org/officeDocument/2006/relationships/slideLayout"/><Relationship Id="rId8" Target="../slideLayouts/slideLayout10.xml" Type="http://schemas.openxmlformats.org/officeDocument/2006/relationships/slideLayout"/><Relationship Id="rId9" Target="../slideLayouts/slideLayout11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32891C-557F-4DAE-9C62-7A437A8E1DF4}" type="datetimeFigureOut">
              <a:rPr lang="zh-CN" altLang="en-US" smtClean="0"/>
              <a:t>2015/11/18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CD6AF2-9DFB-4C20-B9F9-A186F19BBBF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187093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ransition/>
  <p:timing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2015/11/18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513031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ransition/>
  <p:timing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1.png" Type="http://schemas.openxmlformats.org/officeDocument/2006/relationships/image"/><Relationship Id="rId4" Target="../media/image2.png" Type="http://schemas.openxmlformats.org/officeDocument/2006/relationships/image"/><Relationship Id="rId5" Target="../media/image3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2.xml" Type="http://schemas.openxmlformats.org/officeDocument/2006/relationships/notesSlide"/><Relationship Id="rId3" Target="../media/image4.jpe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9.xml" Type="http://schemas.openxmlformats.org/officeDocument/2006/relationships/slideLayout"/><Relationship Id="rId2" Target="../notesSlides/notesSlide3.xml" Type="http://schemas.openxmlformats.org/officeDocument/2006/relationships/notesSlide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gradFill>
          <a:gsLst>
            <a:gs pos="0">
              <a:srgbClr val="DDDDDD"/>
            </a:gs>
            <a:gs pos="100000">
              <a:schemeClr val="bg1">
                <a:lumMod val="85000"/>
              </a:schemeClr>
            </a:gs>
          </a:gsLst>
          <a:path path="circle">
            <a:fillToRect b="50000" l="50000" r="50000" t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" name="矩形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100000">
                <a:schemeClr val="bg1">
                  <a:lumMod val="85000"/>
                </a:schemeClr>
              </a:gs>
              <a:gs pos="66000">
                <a:schemeClr val="bg1">
                  <a:lumMod val="95000"/>
                  <a:shade val="100000"/>
                  <a:satMod val="115000"/>
                </a:schemeClr>
              </a:gs>
            </a:gsLst>
            <a:path path="circle">
              <a:fillToRect b="50000" l="50000" r="50000" t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pic>
        <p:nvPicPr>
          <p:cNvPr id="29" name="建筑"/>
          <p:cNvPicPr>
            <a:picLocks noChangeArrowheads="1" noChangeAspect="1"/>
          </p:cNvPicPr>
          <p:nvPr/>
        </p:nvPicPr>
        <p:blipFill>
          <a:blip r:embed="rId3">
            <a:extLst>
              <a:ext uri="{28A0092B-C50C-407E-A947-70E740481C1C}">
                <a14:useLocalDpi val="0"/>
              </a:ext>
            </a:extLst>
          </a:blip>
          <a:srcRect b="49714" r="22459"/>
          <a:stretch>
            <a:fillRect/>
          </a:stretch>
        </p:blipFill>
        <p:spPr bwMode="auto">
          <a:xfrm flipH="1">
            <a:off x="-24680" y="698110"/>
            <a:ext cx="9193361" cy="2218330"/>
          </a:xfrm>
          <a:prstGeom prst="rect">
            <a:avLst/>
          </a:prstGeom>
          <a:noFill/>
          <a:ln>
            <a:noFill/>
          </a:ln>
          <a:effectLst>
            <a:reflection algn="bl" blurRad="6350" dir="5400000" endA="300" endPos="35000" rotWithShape="0" stA="52000" sy="-100000"/>
          </a:effectLst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矩形 7"/>
          <p:cNvSpPr/>
          <p:nvPr/>
        </p:nvSpPr>
        <p:spPr>
          <a:xfrm>
            <a:off x="-13110" y="396861"/>
            <a:ext cx="1489740" cy="36521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endParaRPr altLang="en-US" lang="zh-CN"/>
          </a:p>
        </p:txBody>
      </p:sp>
      <p:grpSp>
        <p:nvGrpSpPr>
          <p:cNvPr id="162" name="组合 161"/>
          <p:cNvGrpSpPr/>
          <p:nvPr/>
        </p:nvGrpSpPr>
        <p:grpSpPr>
          <a:xfrm>
            <a:off x="459448" y="449530"/>
            <a:ext cx="919108" cy="253402"/>
            <a:chOff x="3622675" y="4030663"/>
            <a:chExt cx="1898650" cy="528637"/>
          </a:xfrm>
          <a:solidFill>
            <a:schemeClr val="bg1"/>
          </a:solidFill>
        </p:grpSpPr>
        <p:sp>
          <p:nvSpPr>
            <p:cNvPr id="163" name="Freeform 12"/>
            <p:cNvSpPr>
              <a:spLocks noEditPoints="1"/>
            </p:cNvSpPr>
            <p:nvPr/>
          </p:nvSpPr>
          <p:spPr bwMode="auto">
            <a:xfrm>
              <a:off x="4522788" y="4425951"/>
              <a:ext cx="133350" cy="130175"/>
            </a:xfrm>
            <a:custGeom>
              <a:gdLst>
                <a:gd fmla="*/ 0 w 54" name="T0"/>
                <a:gd fmla="*/ 0 h 53" name="T1"/>
                <a:gd fmla="*/ 39 w 54" name="T2"/>
                <a:gd fmla="*/ 0 h 53" name="T3"/>
                <a:gd fmla="*/ 45 w 54" name="T4"/>
                <a:gd fmla="*/ 1 h 53" name="T5"/>
                <a:gd fmla="*/ 50 w 54" name="T6"/>
                <a:gd fmla="*/ 4 h 53" name="T7"/>
                <a:gd fmla="*/ 53 w 54" name="T8"/>
                <a:gd fmla="*/ 9 h 53" name="T9"/>
                <a:gd fmla="*/ 54 w 54" name="T10"/>
                <a:gd fmla="*/ 15 h 53" name="T11"/>
                <a:gd fmla="*/ 53 w 54" name="T12"/>
                <a:gd fmla="*/ 21 h 53" name="T13"/>
                <a:gd fmla="*/ 50 w 54" name="T14"/>
                <a:gd fmla="*/ 25 h 53" name="T15"/>
                <a:gd fmla="*/ 45 w 54" name="T16"/>
                <a:gd fmla="*/ 29 h 53" name="T17"/>
                <a:gd fmla="*/ 39 w 54" name="T18"/>
                <a:gd fmla="*/ 30 h 53" name="T19"/>
                <a:gd fmla="*/ 2 w 54" name="T20"/>
                <a:gd fmla="*/ 30 h 53" name="T21"/>
                <a:gd fmla="*/ 2 w 54" name="T22"/>
                <a:gd fmla="*/ 53 h 53" name="T23"/>
                <a:gd fmla="*/ 0 w 54" name="T24"/>
                <a:gd fmla="*/ 53 h 53" name="T25"/>
                <a:gd fmla="*/ 0 w 54" name="T26"/>
                <a:gd fmla="*/ 0 h 53" name="T27"/>
                <a:gd fmla="*/ 39 w 54" name="T28"/>
                <a:gd fmla="*/ 28 h 53" name="T29"/>
                <a:gd fmla="*/ 44 w 54" name="T30"/>
                <a:gd fmla="*/ 27 h 53" name="T31"/>
                <a:gd fmla="*/ 48 w 54" name="T32"/>
                <a:gd fmla="*/ 24 h 53" name="T33"/>
                <a:gd fmla="*/ 51 w 54" name="T34"/>
                <a:gd fmla="*/ 20 h 53" name="T35"/>
                <a:gd fmla="*/ 52 w 54" name="T36"/>
                <a:gd fmla="*/ 15 h 53" name="T37"/>
                <a:gd fmla="*/ 51 w 54" name="T38"/>
                <a:gd fmla="*/ 10 h 53" name="T39"/>
                <a:gd fmla="*/ 48 w 54" name="T40"/>
                <a:gd fmla="*/ 6 h 53" name="T41"/>
                <a:gd fmla="*/ 44 w 54" name="T42"/>
                <a:gd fmla="*/ 3 h 53" name="T43"/>
                <a:gd fmla="*/ 39 w 54" name="T44"/>
                <a:gd fmla="*/ 2 h 53" name="T45"/>
                <a:gd fmla="*/ 2 w 54" name="T46"/>
                <a:gd fmla="*/ 2 h 53" name="T47"/>
                <a:gd fmla="*/ 2 w 54" name="T48"/>
                <a:gd fmla="*/ 28 h 53" name="T49"/>
                <a:gd fmla="*/ 39 w 54" name="T50"/>
                <a:gd fmla="*/ 28 h 53" name="T5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b="b" l="0" r="r" t="0"/>
              <a:pathLst>
                <a:path h="52" w="54">
                  <a:moveTo>
                    <a:pt x="0" y="0"/>
                  </a:moveTo>
                  <a:cubicBezTo>
                    <a:pt x="39" y="0"/>
                    <a:pt x="39" y="0"/>
                    <a:pt x="39" y="0"/>
                  </a:cubicBezTo>
                  <a:cubicBezTo>
                    <a:pt x="41" y="0"/>
                    <a:pt x="43" y="0"/>
                    <a:pt x="45" y="1"/>
                  </a:cubicBezTo>
                  <a:cubicBezTo>
                    <a:pt x="47" y="2"/>
                    <a:pt x="48" y="3"/>
                    <a:pt x="50" y="4"/>
                  </a:cubicBezTo>
                  <a:cubicBezTo>
                    <a:pt x="51" y="5"/>
                    <a:pt x="52" y="7"/>
                    <a:pt x="53" y="9"/>
                  </a:cubicBezTo>
                  <a:cubicBezTo>
                    <a:pt x="54" y="11"/>
                    <a:pt x="54" y="13"/>
                    <a:pt x="54" y="15"/>
                  </a:cubicBezTo>
                  <a:cubicBezTo>
                    <a:pt x="54" y="17"/>
                    <a:pt x="54" y="19"/>
                    <a:pt x="53" y="21"/>
                  </a:cubicBezTo>
                  <a:cubicBezTo>
                    <a:pt x="52" y="22"/>
                    <a:pt x="51" y="24"/>
                    <a:pt x="50" y="25"/>
                  </a:cubicBezTo>
                  <a:cubicBezTo>
                    <a:pt x="48" y="27"/>
                    <a:pt x="47" y="28"/>
                    <a:pt x="45" y="29"/>
                  </a:cubicBezTo>
                  <a:cubicBezTo>
                    <a:pt x="43" y="29"/>
                    <a:pt x="41" y="30"/>
                    <a:pt x="39" y="30"/>
                  </a:cubicBezTo>
                  <a:cubicBezTo>
                    <a:pt x="2" y="30"/>
                    <a:pt x="2" y="30"/>
                    <a:pt x="2" y="30"/>
                  </a:cubicBezTo>
                  <a:cubicBezTo>
                    <a:pt x="2" y="53"/>
                    <a:pt x="2" y="53"/>
                    <a:pt x="2" y="53"/>
                  </a:cubicBezTo>
                  <a:cubicBezTo>
                    <a:pt x="0" y="53"/>
                    <a:pt x="0" y="53"/>
                    <a:pt x="0" y="53"/>
                  </a:cubicBezTo>
                  <a:cubicBezTo>
                    <a:pt x="0" y="0"/>
                    <a:pt x="0" y="0"/>
                    <a:pt x="0" y="0"/>
                  </a:cubicBezTo>
                  <a:close/>
                  <a:moveTo>
                    <a:pt x="39" y="28"/>
                  </a:moveTo>
                  <a:cubicBezTo>
                    <a:pt x="41" y="28"/>
                    <a:pt x="42" y="27"/>
                    <a:pt x="44" y="27"/>
                  </a:cubicBezTo>
                  <a:cubicBezTo>
                    <a:pt x="46" y="26"/>
                    <a:pt x="47" y="25"/>
                    <a:pt x="48" y="24"/>
                  </a:cubicBezTo>
                  <a:cubicBezTo>
                    <a:pt x="49" y="23"/>
                    <a:pt x="50" y="21"/>
                    <a:pt x="51" y="20"/>
                  </a:cubicBezTo>
                  <a:cubicBezTo>
                    <a:pt x="52" y="18"/>
                    <a:pt x="52" y="16"/>
                    <a:pt x="52" y="15"/>
                  </a:cubicBezTo>
                  <a:cubicBezTo>
                    <a:pt x="52" y="13"/>
                    <a:pt x="52" y="11"/>
                    <a:pt x="51" y="10"/>
                  </a:cubicBezTo>
                  <a:cubicBezTo>
                    <a:pt x="50" y="8"/>
                    <a:pt x="49" y="7"/>
                    <a:pt x="48" y="6"/>
                  </a:cubicBezTo>
                  <a:cubicBezTo>
                    <a:pt x="47" y="5"/>
                    <a:pt x="46" y="4"/>
                    <a:pt x="44" y="3"/>
                  </a:cubicBezTo>
                  <a:cubicBezTo>
                    <a:pt x="42" y="2"/>
                    <a:pt x="41" y="2"/>
                    <a:pt x="39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8"/>
                    <a:pt x="2" y="28"/>
                    <a:pt x="2" y="28"/>
                  </a:cubicBezTo>
                  <a:cubicBezTo>
                    <a:pt x="39" y="28"/>
                    <a:pt x="39" y="28"/>
                    <a:pt x="39" y="2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164" name="Freeform 20"/>
            <p:cNvSpPr>
              <a:spLocks noEditPoints="1"/>
            </p:cNvSpPr>
            <p:nvPr/>
          </p:nvSpPr>
          <p:spPr bwMode="auto">
            <a:xfrm>
              <a:off x="4241800" y="4425950"/>
              <a:ext cx="133350" cy="130175"/>
            </a:xfrm>
            <a:custGeom>
              <a:gdLst>
                <a:gd fmla="*/ 0 w 54" name="T0"/>
                <a:gd fmla="*/ 0 h 53" name="T1"/>
                <a:gd fmla="*/ 39 w 54" name="T2"/>
                <a:gd fmla="*/ 0 h 53" name="T3"/>
                <a:gd fmla="*/ 45 w 54" name="T4"/>
                <a:gd fmla="*/ 1 h 53" name="T5"/>
                <a:gd fmla="*/ 50 w 54" name="T6"/>
                <a:gd fmla="*/ 4 h 53" name="T7"/>
                <a:gd fmla="*/ 53 w 54" name="T8"/>
                <a:gd fmla="*/ 9 h 53" name="T9"/>
                <a:gd fmla="*/ 54 w 54" name="T10"/>
                <a:gd fmla="*/ 15 h 53" name="T11"/>
                <a:gd fmla="*/ 53 w 54" name="T12"/>
                <a:gd fmla="*/ 21 h 53" name="T13"/>
                <a:gd fmla="*/ 50 w 54" name="T14"/>
                <a:gd fmla="*/ 25 h 53" name="T15"/>
                <a:gd fmla="*/ 45 w 54" name="T16"/>
                <a:gd fmla="*/ 29 h 53" name="T17"/>
                <a:gd fmla="*/ 39 w 54" name="T18"/>
                <a:gd fmla="*/ 30 h 53" name="T19"/>
                <a:gd fmla="*/ 39 w 54" name="T20"/>
                <a:gd fmla="*/ 30 h 53" name="T21"/>
                <a:gd fmla="*/ 54 w 54" name="T22"/>
                <a:gd fmla="*/ 53 h 53" name="T23"/>
                <a:gd fmla="*/ 52 w 54" name="T24"/>
                <a:gd fmla="*/ 53 h 53" name="T25"/>
                <a:gd fmla="*/ 36 w 54" name="T26"/>
                <a:gd fmla="*/ 30 h 53" name="T27"/>
                <a:gd fmla="*/ 2 w 54" name="T28"/>
                <a:gd fmla="*/ 30 h 53" name="T29"/>
                <a:gd fmla="*/ 2 w 54" name="T30"/>
                <a:gd fmla="*/ 53 h 53" name="T31"/>
                <a:gd fmla="*/ 0 w 54" name="T32"/>
                <a:gd fmla="*/ 53 h 53" name="T33"/>
                <a:gd fmla="*/ 0 w 54" name="T34"/>
                <a:gd fmla="*/ 0 h 53" name="T35"/>
                <a:gd fmla="*/ 44 w 54" name="T36"/>
                <a:gd fmla="*/ 27 h 53" name="T37"/>
                <a:gd fmla="*/ 48 w 54" name="T38"/>
                <a:gd fmla="*/ 24 h 53" name="T39"/>
                <a:gd fmla="*/ 51 w 54" name="T40"/>
                <a:gd fmla="*/ 20 h 53" name="T41"/>
                <a:gd fmla="*/ 52 w 54" name="T42"/>
                <a:gd fmla="*/ 15 h 53" name="T43"/>
                <a:gd fmla="*/ 51 w 54" name="T44"/>
                <a:gd fmla="*/ 10 h 53" name="T45"/>
                <a:gd fmla="*/ 48 w 54" name="T46"/>
                <a:gd fmla="*/ 6 h 53" name="T47"/>
                <a:gd fmla="*/ 44 w 54" name="T48"/>
                <a:gd fmla="*/ 3 h 53" name="T49"/>
                <a:gd fmla="*/ 39 w 54" name="T50"/>
                <a:gd fmla="*/ 2 h 53" name="T51"/>
                <a:gd fmla="*/ 2 w 54" name="T52"/>
                <a:gd fmla="*/ 2 h 53" name="T53"/>
                <a:gd fmla="*/ 2 w 54" name="T54"/>
                <a:gd fmla="*/ 28 h 53" name="T55"/>
                <a:gd fmla="*/ 39 w 54" name="T56"/>
                <a:gd fmla="*/ 28 h 53" name="T57"/>
                <a:gd fmla="*/ 44 w 54" name="T58"/>
                <a:gd fmla="*/ 27 h 53" name="T5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b="b" l="0" r="r" t="0"/>
              <a:pathLst>
                <a:path h="52" w="54">
                  <a:moveTo>
                    <a:pt x="0" y="0"/>
                  </a:moveTo>
                  <a:cubicBezTo>
                    <a:pt x="39" y="0"/>
                    <a:pt x="39" y="0"/>
                    <a:pt x="39" y="0"/>
                  </a:cubicBezTo>
                  <a:cubicBezTo>
                    <a:pt x="41" y="0"/>
                    <a:pt x="43" y="0"/>
                    <a:pt x="45" y="1"/>
                  </a:cubicBezTo>
                  <a:cubicBezTo>
                    <a:pt x="47" y="2"/>
                    <a:pt x="48" y="3"/>
                    <a:pt x="50" y="4"/>
                  </a:cubicBezTo>
                  <a:cubicBezTo>
                    <a:pt x="51" y="5"/>
                    <a:pt x="52" y="7"/>
                    <a:pt x="53" y="9"/>
                  </a:cubicBezTo>
                  <a:cubicBezTo>
                    <a:pt x="54" y="11"/>
                    <a:pt x="54" y="13"/>
                    <a:pt x="54" y="15"/>
                  </a:cubicBezTo>
                  <a:cubicBezTo>
                    <a:pt x="54" y="17"/>
                    <a:pt x="54" y="19"/>
                    <a:pt x="53" y="21"/>
                  </a:cubicBezTo>
                  <a:cubicBezTo>
                    <a:pt x="52" y="22"/>
                    <a:pt x="51" y="24"/>
                    <a:pt x="50" y="25"/>
                  </a:cubicBezTo>
                  <a:cubicBezTo>
                    <a:pt x="48" y="27"/>
                    <a:pt x="47" y="28"/>
                    <a:pt x="45" y="29"/>
                  </a:cubicBezTo>
                  <a:cubicBezTo>
                    <a:pt x="43" y="29"/>
                    <a:pt x="41" y="30"/>
                    <a:pt x="39" y="30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2" y="53"/>
                    <a:pt x="52" y="53"/>
                    <a:pt x="52" y="5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2" y="30"/>
                    <a:pt x="2" y="30"/>
                    <a:pt x="2" y="30"/>
                  </a:cubicBezTo>
                  <a:cubicBezTo>
                    <a:pt x="2" y="53"/>
                    <a:pt x="2" y="53"/>
                    <a:pt x="2" y="53"/>
                  </a:cubicBezTo>
                  <a:cubicBezTo>
                    <a:pt x="0" y="53"/>
                    <a:pt x="0" y="53"/>
                    <a:pt x="0" y="53"/>
                  </a:cubicBezTo>
                  <a:cubicBezTo>
                    <a:pt x="0" y="0"/>
                    <a:pt x="0" y="0"/>
                    <a:pt x="0" y="0"/>
                  </a:cubicBezTo>
                  <a:close/>
                  <a:moveTo>
                    <a:pt x="44" y="27"/>
                  </a:moveTo>
                  <a:cubicBezTo>
                    <a:pt x="46" y="26"/>
                    <a:pt x="47" y="25"/>
                    <a:pt x="48" y="24"/>
                  </a:cubicBezTo>
                  <a:cubicBezTo>
                    <a:pt x="49" y="23"/>
                    <a:pt x="50" y="21"/>
                    <a:pt x="51" y="20"/>
                  </a:cubicBezTo>
                  <a:cubicBezTo>
                    <a:pt x="52" y="18"/>
                    <a:pt x="52" y="16"/>
                    <a:pt x="52" y="15"/>
                  </a:cubicBezTo>
                  <a:cubicBezTo>
                    <a:pt x="52" y="13"/>
                    <a:pt x="52" y="11"/>
                    <a:pt x="51" y="10"/>
                  </a:cubicBezTo>
                  <a:cubicBezTo>
                    <a:pt x="50" y="8"/>
                    <a:pt x="49" y="7"/>
                    <a:pt x="48" y="6"/>
                  </a:cubicBezTo>
                  <a:cubicBezTo>
                    <a:pt x="47" y="5"/>
                    <a:pt x="46" y="4"/>
                    <a:pt x="44" y="3"/>
                  </a:cubicBezTo>
                  <a:cubicBezTo>
                    <a:pt x="42" y="2"/>
                    <a:pt x="41" y="2"/>
                    <a:pt x="39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8"/>
                    <a:pt x="2" y="28"/>
                    <a:pt x="2" y="28"/>
                  </a:cubicBezTo>
                  <a:cubicBezTo>
                    <a:pt x="39" y="28"/>
                    <a:pt x="39" y="28"/>
                    <a:pt x="39" y="28"/>
                  </a:cubicBezTo>
                  <a:cubicBezTo>
                    <a:pt x="41" y="28"/>
                    <a:pt x="42" y="27"/>
                    <a:pt x="44" y="27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black"/>
                </a:solidFill>
                <a:latin typeface="+mn-lt"/>
                <a:ea typeface="+mn-ea"/>
              </a:endParaRPr>
            </a:p>
          </p:txBody>
        </p:sp>
        <p:sp>
          <p:nvSpPr>
            <p:cNvPr id="165" name="Freeform 26"/>
            <p:cNvSpPr/>
            <p:nvPr/>
          </p:nvSpPr>
          <p:spPr bwMode="auto">
            <a:xfrm>
              <a:off x="4959349" y="4422775"/>
              <a:ext cx="261937" cy="133350"/>
            </a:xfrm>
            <a:custGeom>
              <a:gdLst>
                <a:gd fmla="*/ 104 w 106" name="T0"/>
                <a:gd fmla="*/ 27 h 54" name="T1"/>
                <a:gd fmla="*/ 102 w 106" name="T2"/>
                <a:gd fmla="*/ 17 h 54" name="T3"/>
                <a:gd fmla="*/ 97 w 106" name="T4"/>
                <a:gd fmla="*/ 9 h 54" name="T5"/>
                <a:gd fmla="*/ 89 w 106" name="T6"/>
                <a:gd fmla="*/ 4 h 54" name="T7"/>
                <a:gd fmla="*/ 79 w 106" name="T8"/>
                <a:gd fmla="*/ 2 h 54" name="T9"/>
                <a:gd fmla="*/ 71 w 106" name="T10"/>
                <a:gd fmla="*/ 4 h 54" name="T11"/>
                <a:gd fmla="*/ 63 w 106" name="T12"/>
                <a:gd fmla="*/ 9 h 54" name="T13"/>
                <a:gd fmla="*/ 58 w 106" name="T14"/>
                <a:gd fmla="*/ 16 h 54" name="T15"/>
                <a:gd fmla="*/ 55 w 106" name="T16"/>
                <a:gd fmla="*/ 27 h 54" name="T17"/>
                <a:gd fmla="*/ 52 w 106" name="T18"/>
                <a:gd fmla="*/ 39 h 54" name="T19"/>
                <a:gd fmla="*/ 46 w 106" name="T20"/>
                <a:gd fmla="*/ 47 h 54" name="T21"/>
                <a:gd fmla="*/ 38 w 106" name="T22"/>
                <a:gd fmla="*/ 53 h 54" name="T23"/>
                <a:gd fmla="*/ 27 w 106" name="T24"/>
                <a:gd fmla="*/ 54 h 54" name="T25"/>
                <a:gd fmla="*/ 17 w 106" name="T26"/>
                <a:gd fmla="*/ 52 h 54" name="T27"/>
                <a:gd fmla="*/ 8 w 106" name="T28"/>
                <a:gd fmla="*/ 46 h 54" name="T29"/>
                <a:gd fmla="*/ 2 w 106" name="T30"/>
                <a:gd fmla="*/ 38 h 54" name="T31"/>
                <a:gd fmla="*/ 0 w 106" name="T32"/>
                <a:gd fmla="*/ 27 h 54" name="T33"/>
                <a:gd fmla="*/ 2 w 106" name="T34"/>
                <a:gd fmla="*/ 17 h 54" name="T35"/>
                <a:gd fmla="*/ 8 w 106" name="T36"/>
                <a:gd fmla="*/ 8 h 54" name="T37"/>
                <a:gd fmla="*/ 17 w 106" name="T38"/>
                <a:gd fmla="*/ 2 h 54" name="T39"/>
                <a:gd fmla="*/ 27 w 106" name="T40"/>
                <a:gd fmla="*/ 0 h 54" name="T41"/>
                <a:gd fmla="*/ 27 w 106" name="T42"/>
                <a:gd fmla="*/ 2 h 54" name="T43"/>
                <a:gd fmla="*/ 17 w 106" name="T44"/>
                <a:gd fmla="*/ 4 h 54" name="T45"/>
                <a:gd fmla="*/ 10 w 106" name="T46"/>
                <a:gd fmla="*/ 9 h 54" name="T47"/>
                <a:gd fmla="*/ 4 w 106" name="T48"/>
                <a:gd fmla="*/ 17 h 54" name="T49"/>
                <a:gd fmla="*/ 2 w 106" name="T50"/>
                <a:gd fmla="*/ 27 h 54" name="T51"/>
                <a:gd fmla="*/ 4 w 106" name="T52"/>
                <a:gd fmla="*/ 37 h 54" name="T53"/>
                <a:gd fmla="*/ 10 w 106" name="T54"/>
                <a:gd fmla="*/ 45 h 54" name="T55"/>
                <a:gd fmla="*/ 17 w 106" name="T56"/>
                <a:gd fmla="*/ 50 h 54" name="T57"/>
                <a:gd fmla="*/ 27 w 106" name="T58"/>
                <a:gd fmla="*/ 52 h 54" name="T59"/>
                <a:gd fmla="*/ 37 w 106" name="T60"/>
                <a:gd fmla="*/ 50 h 54" name="T61"/>
                <a:gd fmla="*/ 44 w 106" name="T62"/>
                <a:gd fmla="*/ 45 h 54" name="T63"/>
                <a:gd fmla="*/ 49 w 106" name="T64"/>
                <a:gd fmla="*/ 38 h 54" name="T65"/>
                <a:gd fmla="*/ 52 w 106" name="T66"/>
                <a:gd fmla="*/ 27 h 54" name="T67"/>
                <a:gd fmla="*/ 55 w 106" name="T68"/>
                <a:gd fmla="*/ 16 h 54" name="T69"/>
                <a:gd fmla="*/ 61 w 106" name="T70"/>
                <a:gd fmla="*/ 7 h 54" name="T71"/>
                <a:gd fmla="*/ 69 w 106" name="T72"/>
                <a:gd fmla="*/ 2 h 54" name="T73"/>
                <a:gd fmla="*/ 79 w 106" name="T74"/>
                <a:gd fmla="*/ 0 h 54" name="T75"/>
                <a:gd fmla="*/ 90 w 106" name="T76"/>
                <a:gd fmla="*/ 2 h 54" name="T77"/>
                <a:gd fmla="*/ 98 w 106" name="T78"/>
                <a:gd fmla="*/ 8 h 54" name="T79"/>
                <a:gd fmla="*/ 104 w 106" name="T80"/>
                <a:gd fmla="*/ 17 h 54" name="T81"/>
                <a:gd fmla="*/ 106 w 106" name="T82"/>
                <a:gd fmla="*/ 27 h 54" name="T83"/>
                <a:gd fmla="*/ 105 w 106" name="T84"/>
                <a:gd fmla="*/ 35 h 54" name="T85"/>
                <a:gd fmla="*/ 102 w 106" name="T86"/>
                <a:gd fmla="*/ 42 h 54" name="T87"/>
                <a:gd fmla="*/ 97 w 106" name="T88"/>
                <a:gd fmla="*/ 48 h 54" name="T89"/>
                <a:gd fmla="*/ 91 w 106" name="T90"/>
                <a:gd fmla="*/ 52 h 54" name="T91"/>
                <a:gd fmla="*/ 91 w 106" name="T92"/>
                <a:gd fmla="*/ 50 h 54" name="T93"/>
                <a:gd fmla="*/ 96 w 106" name="T94"/>
                <a:gd fmla="*/ 46 h 54" name="T95"/>
                <a:gd fmla="*/ 100 w 106" name="T96"/>
                <a:gd fmla="*/ 40 h 54" name="T97"/>
                <a:gd fmla="*/ 103 w 106" name="T98"/>
                <a:gd fmla="*/ 34 h 54" name="T99"/>
                <a:gd fmla="*/ 104 w 106" name="T100"/>
                <a:gd fmla="*/ 27 h 54" name="T10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b="b" l="0" r="r" t="0"/>
              <a:pathLst>
                <a:path h="54" w="105">
                  <a:moveTo>
                    <a:pt x="104" y="27"/>
                  </a:moveTo>
                  <a:cubicBezTo>
                    <a:pt x="104" y="24"/>
                    <a:pt x="104" y="21"/>
                    <a:pt x="102" y="17"/>
                  </a:cubicBezTo>
                  <a:cubicBezTo>
                    <a:pt x="101" y="14"/>
                    <a:pt x="99" y="12"/>
                    <a:pt x="97" y="9"/>
                  </a:cubicBezTo>
                  <a:cubicBezTo>
                    <a:pt x="95" y="7"/>
                    <a:pt x="92" y="5"/>
                    <a:pt x="89" y="4"/>
                  </a:cubicBezTo>
                  <a:cubicBezTo>
                    <a:pt x="86" y="3"/>
                    <a:pt x="83" y="2"/>
                    <a:pt x="79" y="2"/>
                  </a:cubicBezTo>
                  <a:cubicBezTo>
                    <a:pt x="76" y="2"/>
                    <a:pt x="74" y="3"/>
                    <a:pt x="71" y="4"/>
                  </a:cubicBezTo>
                  <a:cubicBezTo>
                    <a:pt x="68" y="5"/>
                    <a:pt x="66" y="6"/>
                    <a:pt x="63" y="9"/>
                  </a:cubicBezTo>
                  <a:cubicBezTo>
                    <a:pt x="61" y="11"/>
                    <a:pt x="59" y="13"/>
                    <a:pt x="58" y="16"/>
                  </a:cubicBezTo>
                  <a:cubicBezTo>
                    <a:pt x="56" y="20"/>
                    <a:pt x="55" y="23"/>
                    <a:pt x="55" y="27"/>
                  </a:cubicBezTo>
                  <a:cubicBezTo>
                    <a:pt x="54" y="31"/>
                    <a:pt x="53" y="35"/>
                    <a:pt x="52" y="39"/>
                  </a:cubicBezTo>
                  <a:cubicBezTo>
                    <a:pt x="50" y="42"/>
                    <a:pt x="48" y="45"/>
                    <a:pt x="46" y="47"/>
                  </a:cubicBezTo>
                  <a:cubicBezTo>
                    <a:pt x="43" y="49"/>
                    <a:pt x="41" y="51"/>
                    <a:pt x="38" y="53"/>
                  </a:cubicBezTo>
                  <a:cubicBezTo>
                    <a:pt x="34" y="54"/>
                    <a:pt x="31" y="54"/>
                    <a:pt x="27" y="54"/>
                  </a:cubicBezTo>
                  <a:cubicBezTo>
                    <a:pt x="24" y="54"/>
                    <a:pt x="20" y="54"/>
                    <a:pt x="17" y="52"/>
                  </a:cubicBezTo>
                  <a:cubicBezTo>
                    <a:pt x="13" y="51"/>
                    <a:pt x="11" y="49"/>
                    <a:pt x="8" y="46"/>
                  </a:cubicBezTo>
                  <a:cubicBezTo>
                    <a:pt x="6" y="44"/>
                    <a:pt x="4" y="41"/>
                    <a:pt x="2" y="38"/>
                  </a:cubicBezTo>
                  <a:cubicBezTo>
                    <a:pt x="1" y="34"/>
                    <a:pt x="0" y="31"/>
                    <a:pt x="0" y="27"/>
                  </a:cubicBezTo>
                  <a:cubicBezTo>
                    <a:pt x="0" y="23"/>
                    <a:pt x="1" y="20"/>
                    <a:pt x="2" y="17"/>
                  </a:cubicBezTo>
                  <a:cubicBezTo>
                    <a:pt x="4" y="13"/>
                    <a:pt x="6" y="10"/>
                    <a:pt x="8" y="8"/>
                  </a:cubicBezTo>
                  <a:cubicBezTo>
                    <a:pt x="11" y="5"/>
                    <a:pt x="13" y="4"/>
                    <a:pt x="17" y="2"/>
                  </a:cubicBezTo>
                  <a:cubicBezTo>
                    <a:pt x="20" y="1"/>
                    <a:pt x="24" y="0"/>
                    <a:pt x="27" y="0"/>
                  </a:cubicBezTo>
                  <a:cubicBezTo>
                    <a:pt x="27" y="2"/>
                    <a:pt x="27" y="2"/>
                    <a:pt x="27" y="2"/>
                  </a:cubicBezTo>
                  <a:cubicBezTo>
                    <a:pt x="24" y="2"/>
                    <a:pt x="21" y="3"/>
                    <a:pt x="17" y="4"/>
                  </a:cubicBezTo>
                  <a:cubicBezTo>
                    <a:pt x="14" y="5"/>
                    <a:pt x="12" y="7"/>
                    <a:pt x="10" y="9"/>
                  </a:cubicBezTo>
                  <a:cubicBezTo>
                    <a:pt x="7" y="12"/>
                    <a:pt x="6" y="14"/>
                    <a:pt x="4" y="17"/>
                  </a:cubicBezTo>
                  <a:cubicBezTo>
                    <a:pt x="3" y="20"/>
                    <a:pt x="2" y="24"/>
                    <a:pt x="2" y="27"/>
                  </a:cubicBezTo>
                  <a:cubicBezTo>
                    <a:pt x="2" y="31"/>
                    <a:pt x="3" y="34"/>
                    <a:pt x="4" y="37"/>
                  </a:cubicBezTo>
                  <a:cubicBezTo>
                    <a:pt x="6" y="40"/>
                    <a:pt x="7" y="43"/>
                    <a:pt x="10" y="45"/>
                  </a:cubicBezTo>
                  <a:cubicBezTo>
                    <a:pt x="12" y="47"/>
                    <a:pt x="14" y="49"/>
                    <a:pt x="17" y="50"/>
                  </a:cubicBezTo>
                  <a:cubicBezTo>
                    <a:pt x="21" y="51"/>
                    <a:pt x="24" y="52"/>
                    <a:pt x="27" y="52"/>
                  </a:cubicBezTo>
                  <a:cubicBezTo>
                    <a:pt x="31" y="52"/>
                    <a:pt x="34" y="51"/>
                    <a:pt x="37" y="50"/>
                  </a:cubicBezTo>
                  <a:cubicBezTo>
                    <a:pt x="39" y="49"/>
                    <a:pt x="42" y="48"/>
                    <a:pt x="44" y="45"/>
                  </a:cubicBezTo>
                  <a:cubicBezTo>
                    <a:pt x="46" y="43"/>
                    <a:pt x="48" y="41"/>
                    <a:pt x="49" y="38"/>
                  </a:cubicBezTo>
                  <a:cubicBezTo>
                    <a:pt x="51" y="35"/>
                    <a:pt x="52" y="31"/>
                    <a:pt x="52" y="27"/>
                  </a:cubicBezTo>
                  <a:cubicBezTo>
                    <a:pt x="53" y="23"/>
                    <a:pt x="54" y="19"/>
                    <a:pt x="55" y="16"/>
                  </a:cubicBezTo>
                  <a:cubicBezTo>
                    <a:pt x="57" y="13"/>
                    <a:pt x="59" y="10"/>
                    <a:pt x="61" y="7"/>
                  </a:cubicBezTo>
                  <a:cubicBezTo>
                    <a:pt x="63" y="5"/>
                    <a:pt x="66" y="3"/>
                    <a:pt x="69" y="2"/>
                  </a:cubicBezTo>
                  <a:cubicBezTo>
                    <a:pt x="72" y="1"/>
                    <a:pt x="76" y="0"/>
                    <a:pt x="79" y="0"/>
                  </a:cubicBezTo>
                  <a:cubicBezTo>
                    <a:pt x="83" y="0"/>
                    <a:pt x="87" y="1"/>
                    <a:pt x="90" y="2"/>
                  </a:cubicBezTo>
                  <a:cubicBezTo>
                    <a:pt x="93" y="4"/>
                    <a:pt x="96" y="6"/>
                    <a:pt x="98" y="8"/>
                  </a:cubicBezTo>
                  <a:cubicBezTo>
                    <a:pt x="101" y="10"/>
                    <a:pt x="103" y="13"/>
                    <a:pt x="104" y="17"/>
                  </a:cubicBezTo>
                  <a:cubicBezTo>
                    <a:pt x="106" y="20"/>
                    <a:pt x="106" y="23"/>
                    <a:pt x="106" y="27"/>
                  </a:cubicBezTo>
                  <a:cubicBezTo>
                    <a:pt x="106" y="30"/>
                    <a:pt x="106" y="33"/>
                    <a:pt x="105" y="35"/>
                  </a:cubicBezTo>
                  <a:cubicBezTo>
                    <a:pt x="104" y="38"/>
                    <a:pt x="103" y="40"/>
                    <a:pt x="102" y="42"/>
                  </a:cubicBezTo>
                  <a:cubicBezTo>
                    <a:pt x="101" y="44"/>
                    <a:pt x="99" y="46"/>
                    <a:pt x="97" y="48"/>
                  </a:cubicBezTo>
                  <a:cubicBezTo>
                    <a:pt x="95" y="49"/>
                    <a:pt x="93" y="51"/>
                    <a:pt x="91" y="52"/>
                  </a:cubicBezTo>
                  <a:cubicBezTo>
                    <a:pt x="91" y="50"/>
                    <a:pt x="91" y="50"/>
                    <a:pt x="91" y="50"/>
                  </a:cubicBezTo>
                  <a:cubicBezTo>
                    <a:pt x="93" y="48"/>
                    <a:pt x="95" y="47"/>
                    <a:pt x="96" y="46"/>
                  </a:cubicBezTo>
                  <a:cubicBezTo>
                    <a:pt x="98" y="44"/>
                    <a:pt x="99" y="42"/>
                    <a:pt x="100" y="40"/>
                  </a:cubicBezTo>
                  <a:cubicBezTo>
                    <a:pt x="102" y="39"/>
                    <a:pt x="103" y="36"/>
                    <a:pt x="103" y="34"/>
                  </a:cubicBezTo>
                  <a:cubicBezTo>
                    <a:pt x="104" y="32"/>
                    <a:pt x="104" y="30"/>
                    <a:pt x="104" y="27"/>
                  </a:cubicBezTo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black"/>
                </a:solidFill>
                <a:latin typeface="+mn-lt"/>
                <a:ea typeface="+mn-ea"/>
              </a:endParaRPr>
            </a:p>
          </p:txBody>
        </p:sp>
        <p:sp>
          <p:nvSpPr>
            <p:cNvPr id="166" name="Freeform 30"/>
            <p:cNvSpPr>
              <a:spLocks noEditPoints="1"/>
            </p:cNvSpPr>
            <p:nvPr/>
          </p:nvSpPr>
          <p:spPr bwMode="auto">
            <a:xfrm>
              <a:off x="4244975" y="4065588"/>
              <a:ext cx="322262" cy="317500"/>
            </a:xfrm>
            <a:custGeom>
              <a:gdLst>
                <a:gd fmla="*/ 36 w 131" name="T0"/>
                <a:gd fmla="*/ 6 h 129" name="T1"/>
                <a:gd fmla="*/ 36 w 131" name="T2"/>
                <a:gd fmla="*/ 8 h 129" name="T3"/>
                <a:gd fmla="*/ 30 w 131" name="T4"/>
                <a:gd fmla="*/ 15 h 129" name="T5"/>
                <a:gd fmla="*/ 42 w 131" name="T6"/>
                <a:gd fmla="*/ 22 h 129" name="T7"/>
                <a:gd fmla="*/ 54 w 131" name="T8"/>
                <a:gd fmla="*/ 30 h 129" name="T9"/>
                <a:gd fmla="*/ 22 w 131" name="T10"/>
                <a:gd fmla="*/ 29 h 129" name="T11"/>
                <a:gd fmla="*/ 9 w 131" name="T12"/>
                <a:gd fmla="*/ 47 h 129" name="T13"/>
                <a:gd fmla="*/ 27 w 131" name="T14"/>
                <a:gd fmla="*/ 1 h 129" name="T15"/>
                <a:gd fmla="*/ 26 w 131" name="T16"/>
                <a:gd fmla="*/ 73 h 129" name="T17"/>
                <a:gd fmla="*/ 22 w 131" name="T18"/>
                <a:gd fmla="*/ 54 h 129" name="T19"/>
                <a:gd fmla="*/ 10 w 131" name="T20"/>
                <a:gd fmla="*/ 46 h 129" name="T21"/>
                <a:gd fmla="*/ 22 w 131" name="T22"/>
                <a:gd fmla="*/ 47 h 129" name="T23"/>
                <a:gd fmla="*/ 46 w 131" name="T24"/>
                <a:gd fmla="*/ 46 h 129" name="T25"/>
                <a:gd fmla="*/ 48 w 131" name="T26"/>
                <a:gd fmla="*/ 55 h 129" name="T27"/>
                <a:gd fmla="*/ 33 w 131" name="T28"/>
                <a:gd fmla="*/ 54 h 129" name="T29"/>
                <a:gd fmla="*/ 43 w 131" name="T30"/>
                <a:gd fmla="*/ 73 h 129" name="T31"/>
                <a:gd fmla="*/ 54 w 131" name="T32"/>
                <a:gd fmla="*/ 81 h 129" name="T33"/>
                <a:gd fmla="*/ 33 w 131" name="T34"/>
                <a:gd fmla="*/ 80 h 129" name="T35"/>
                <a:gd fmla="*/ 39 w 131" name="T36"/>
                <a:gd fmla="*/ 105 h 129" name="T37"/>
                <a:gd fmla="*/ 53 w 131" name="T38"/>
                <a:gd fmla="*/ 104 h 129" name="T39"/>
                <a:gd fmla="*/ 27 w 131" name="T40"/>
                <a:gd fmla="*/ 122 h 129" name="T41"/>
                <a:gd fmla="*/ 26 w 131" name="T42"/>
                <a:gd fmla="*/ 108 h 129" name="T43"/>
                <a:gd fmla="*/ 16 w 131" name="T44"/>
                <a:gd fmla="*/ 80 h 129" name="T45"/>
                <a:gd fmla="*/ 0 w 131" name="T46"/>
                <a:gd fmla="*/ 72 h 129" name="T47"/>
                <a:gd fmla="*/ 73 w 131" name="T48"/>
                <a:gd fmla="*/ 75 h 129" name="T49"/>
                <a:gd fmla="*/ 60 w 131" name="T50"/>
                <a:gd fmla="*/ 76 h 129" name="T51"/>
                <a:gd fmla="*/ 61 w 131" name="T52"/>
                <a:gd fmla="*/ 65 h 129" name="T53"/>
                <a:gd fmla="*/ 60 w 131" name="T54"/>
                <a:gd fmla="*/ 32 h 129" name="T55"/>
                <a:gd fmla="*/ 92 w 131" name="T56"/>
                <a:gd fmla="*/ 32 h 129" name="T57"/>
                <a:gd fmla="*/ 105 w 131" name="T58"/>
                <a:gd fmla="*/ 0 h 129" name="T59"/>
                <a:gd fmla="*/ 117 w 131" name="T60"/>
                <a:gd fmla="*/ 6 h 129" name="T61"/>
                <a:gd fmla="*/ 110 w 131" name="T62"/>
                <a:gd fmla="*/ 12 h 129" name="T63"/>
                <a:gd fmla="*/ 106 w 131" name="T64"/>
                <a:gd fmla="*/ 32 h 129" name="T65"/>
                <a:gd fmla="*/ 117 w 131" name="T66"/>
                <a:gd fmla="*/ 43 h 129" name="T67"/>
                <a:gd fmla="*/ 118 w 131" name="T68"/>
                <a:gd fmla="*/ 76 h 129" name="T69"/>
                <a:gd fmla="*/ 106 w 131" name="T70"/>
                <a:gd fmla="*/ 75 h 129" name="T71"/>
                <a:gd fmla="*/ 103 w 131" name="T72"/>
                <a:gd fmla="*/ 114 h 129" name="T73"/>
                <a:gd fmla="*/ 112 w 131" name="T74"/>
                <a:gd fmla="*/ 120 h 129" name="T75"/>
                <a:gd fmla="*/ 131 w 131" name="T76"/>
                <a:gd fmla="*/ 111 h 129" name="T77"/>
                <a:gd fmla="*/ 105 w 131" name="T78"/>
                <a:gd fmla="*/ 128 h 129" name="T79"/>
                <a:gd fmla="*/ 95 w 131" name="T80"/>
                <a:gd fmla="*/ 75 h 129" name="T81"/>
                <a:gd fmla="*/ 74 w 131" name="T82"/>
                <a:gd fmla="*/ 108 h 129" name="T83"/>
                <a:gd fmla="*/ 39 w 131" name="T84"/>
                <a:gd fmla="*/ 122 h 129" name="T85"/>
                <a:gd fmla="*/ 73 w 131" name="T86"/>
                <a:gd fmla="*/ 75 h 129" name="T87"/>
                <a:gd fmla="*/ 83 w 131" name="T88"/>
                <a:gd fmla="*/ 22 h 129" name="T89"/>
                <a:gd fmla="*/ 60 w 131" name="T90"/>
                <a:gd fmla="*/ 5 h 129" name="T91"/>
                <a:gd fmla="*/ 69 w 131" name="T92"/>
                <a:gd fmla="*/ 40 h 129" name="T93"/>
                <a:gd fmla="*/ 109 w 131" name="T94"/>
                <a:gd fmla="*/ 68 h 129" name="T95"/>
                <a:gd fmla="*/ 69 w 131" name="T96"/>
                <a:gd fmla="*/ 40 h 129" name="T9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b="b" l="0" r="r" t="0"/>
              <a:pathLst>
                <a:path h="129" w="131">
                  <a:moveTo>
                    <a:pt x="27" y="1"/>
                  </a:moveTo>
                  <a:cubicBezTo>
                    <a:pt x="36" y="6"/>
                    <a:pt x="36" y="6"/>
                    <a:pt x="36" y="6"/>
                  </a:cubicBezTo>
                  <a:cubicBezTo>
                    <a:pt x="38" y="7"/>
                    <a:pt x="38" y="7"/>
                    <a:pt x="38" y="7"/>
                  </a:cubicBezTo>
                  <a:cubicBezTo>
                    <a:pt x="38" y="7"/>
                    <a:pt x="37" y="7"/>
                    <a:pt x="36" y="8"/>
                  </a:cubicBezTo>
                  <a:cubicBezTo>
                    <a:pt x="34" y="9"/>
                    <a:pt x="33" y="10"/>
                    <a:pt x="32" y="12"/>
                  </a:cubicBezTo>
                  <a:cubicBezTo>
                    <a:pt x="31" y="12"/>
                    <a:pt x="31" y="13"/>
                    <a:pt x="30" y="15"/>
                  </a:cubicBezTo>
                  <a:cubicBezTo>
                    <a:pt x="29" y="18"/>
                    <a:pt x="27" y="20"/>
                    <a:pt x="26" y="22"/>
                  </a:cubicBezTo>
                  <a:cubicBezTo>
                    <a:pt x="42" y="22"/>
                    <a:pt x="42" y="22"/>
                    <a:pt x="42" y="22"/>
                  </a:cubicBezTo>
                  <a:cubicBezTo>
                    <a:pt x="46" y="22"/>
                    <a:pt x="50" y="22"/>
                    <a:pt x="54" y="21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0" y="29"/>
                    <a:pt x="46" y="29"/>
                    <a:pt x="42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2" y="30"/>
                    <a:pt x="21" y="31"/>
                    <a:pt x="20" y="32"/>
                  </a:cubicBezTo>
                  <a:cubicBezTo>
                    <a:pt x="15" y="39"/>
                    <a:pt x="12" y="44"/>
                    <a:pt x="9" y="47"/>
                  </a:cubicBezTo>
                  <a:cubicBezTo>
                    <a:pt x="6" y="45"/>
                    <a:pt x="3" y="43"/>
                    <a:pt x="0" y="42"/>
                  </a:cubicBezTo>
                  <a:cubicBezTo>
                    <a:pt x="11" y="33"/>
                    <a:pt x="20" y="20"/>
                    <a:pt x="27" y="1"/>
                  </a:cubicBezTo>
                  <a:close/>
                  <a:moveTo>
                    <a:pt x="16" y="73"/>
                  </a:moveTo>
                  <a:cubicBezTo>
                    <a:pt x="26" y="73"/>
                    <a:pt x="26" y="73"/>
                    <a:pt x="26" y="73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2" y="54"/>
                    <a:pt x="22" y="54"/>
                    <a:pt x="22" y="54"/>
                  </a:cubicBezTo>
                  <a:cubicBezTo>
                    <a:pt x="19" y="54"/>
                    <a:pt x="15" y="54"/>
                    <a:pt x="10" y="55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6"/>
                    <a:pt x="12" y="46"/>
                    <a:pt x="13" y="46"/>
                  </a:cubicBezTo>
                  <a:cubicBezTo>
                    <a:pt x="17" y="47"/>
                    <a:pt x="20" y="47"/>
                    <a:pt x="22" y="47"/>
                  </a:cubicBezTo>
                  <a:cubicBezTo>
                    <a:pt x="37" y="47"/>
                    <a:pt x="37" y="47"/>
                    <a:pt x="37" y="47"/>
                  </a:cubicBezTo>
                  <a:cubicBezTo>
                    <a:pt x="39" y="47"/>
                    <a:pt x="42" y="47"/>
                    <a:pt x="46" y="46"/>
                  </a:cubicBezTo>
                  <a:cubicBezTo>
                    <a:pt x="47" y="46"/>
                    <a:pt x="48" y="46"/>
                    <a:pt x="48" y="46"/>
                  </a:cubicBezTo>
                  <a:cubicBezTo>
                    <a:pt x="48" y="55"/>
                    <a:pt x="48" y="55"/>
                    <a:pt x="48" y="55"/>
                  </a:cubicBezTo>
                  <a:cubicBezTo>
                    <a:pt x="46" y="54"/>
                    <a:pt x="42" y="54"/>
                    <a:pt x="37" y="54"/>
                  </a:cubicBezTo>
                  <a:cubicBezTo>
                    <a:pt x="33" y="54"/>
                    <a:pt x="33" y="54"/>
                    <a:pt x="33" y="54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43" y="73"/>
                    <a:pt x="43" y="73"/>
                    <a:pt x="43" y="73"/>
                  </a:cubicBezTo>
                  <a:cubicBezTo>
                    <a:pt x="45" y="73"/>
                    <a:pt x="49" y="73"/>
                    <a:pt x="54" y="72"/>
                  </a:cubicBezTo>
                  <a:cubicBezTo>
                    <a:pt x="54" y="81"/>
                    <a:pt x="54" y="81"/>
                    <a:pt x="54" y="81"/>
                  </a:cubicBezTo>
                  <a:cubicBezTo>
                    <a:pt x="51" y="80"/>
                    <a:pt x="47" y="80"/>
                    <a:pt x="43" y="80"/>
                  </a:cubicBezTo>
                  <a:cubicBezTo>
                    <a:pt x="33" y="80"/>
                    <a:pt x="33" y="80"/>
                    <a:pt x="33" y="80"/>
                  </a:cubicBezTo>
                  <a:cubicBezTo>
                    <a:pt x="33" y="109"/>
                    <a:pt x="33" y="109"/>
                    <a:pt x="33" y="109"/>
                  </a:cubicBezTo>
                  <a:cubicBezTo>
                    <a:pt x="34" y="108"/>
                    <a:pt x="36" y="107"/>
                    <a:pt x="39" y="105"/>
                  </a:cubicBezTo>
                  <a:cubicBezTo>
                    <a:pt x="41" y="103"/>
                    <a:pt x="46" y="100"/>
                    <a:pt x="52" y="95"/>
                  </a:cubicBezTo>
                  <a:cubicBezTo>
                    <a:pt x="52" y="98"/>
                    <a:pt x="52" y="101"/>
                    <a:pt x="53" y="104"/>
                  </a:cubicBezTo>
                  <a:cubicBezTo>
                    <a:pt x="52" y="104"/>
                    <a:pt x="52" y="105"/>
                    <a:pt x="50" y="106"/>
                  </a:cubicBezTo>
                  <a:cubicBezTo>
                    <a:pt x="39" y="112"/>
                    <a:pt x="31" y="118"/>
                    <a:pt x="27" y="122"/>
                  </a:cubicBezTo>
                  <a:cubicBezTo>
                    <a:pt x="25" y="119"/>
                    <a:pt x="23" y="116"/>
                    <a:pt x="21" y="114"/>
                  </a:cubicBezTo>
                  <a:cubicBezTo>
                    <a:pt x="24" y="113"/>
                    <a:pt x="25" y="111"/>
                    <a:pt x="26" y="108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3" y="80"/>
                    <a:pt x="4" y="80"/>
                    <a:pt x="0" y="81"/>
                  </a:cubicBezTo>
                  <a:cubicBezTo>
                    <a:pt x="0" y="72"/>
                    <a:pt x="0" y="72"/>
                    <a:pt x="0" y="72"/>
                  </a:cubicBezTo>
                  <a:cubicBezTo>
                    <a:pt x="4" y="73"/>
                    <a:pt x="13" y="73"/>
                    <a:pt x="16" y="73"/>
                  </a:cubicBezTo>
                  <a:close/>
                  <a:moveTo>
                    <a:pt x="73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69" y="75"/>
                    <a:pt x="65" y="75"/>
                    <a:pt x="60" y="76"/>
                  </a:cubicBezTo>
                  <a:cubicBezTo>
                    <a:pt x="60" y="76"/>
                    <a:pt x="60" y="75"/>
                    <a:pt x="60" y="75"/>
                  </a:cubicBezTo>
                  <a:cubicBezTo>
                    <a:pt x="61" y="71"/>
                    <a:pt x="61" y="68"/>
                    <a:pt x="61" y="65"/>
                  </a:cubicBezTo>
                  <a:cubicBezTo>
                    <a:pt x="61" y="43"/>
                    <a:pt x="61" y="43"/>
                    <a:pt x="61" y="43"/>
                  </a:cubicBezTo>
                  <a:cubicBezTo>
                    <a:pt x="61" y="39"/>
                    <a:pt x="61" y="35"/>
                    <a:pt x="60" y="32"/>
                  </a:cubicBezTo>
                  <a:cubicBezTo>
                    <a:pt x="63" y="32"/>
                    <a:pt x="67" y="32"/>
                    <a:pt x="7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1"/>
                    <a:pt x="93" y="31"/>
                  </a:cubicBezTo>
                  <a:cubicBezTo>
                    <a:pt x="101" y="16"/>
                    <a:pt x="105" y="6"/>
                    <a:pt x="105" y="0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5"/>
                    <a:pt x="117" y="5"/>
                    <a:pt x="117" y="6"/>
                  </a:cubicBezTo>
                  <a:cubicBezTo>
                    <a:pt x="117" y="6"/>
                    <a:pt x="117" y="7"/>
                    <a:pt x="115" y="7"/>
                  </a:cubicBezTo>
                  <a:cubicBezTo>
                    <a:pt x="113" y="8"/>
                    <a:pt x="111" y="10"/>
                    <a:pt x="110" y="12"/>
                  </a:cubicBezTo>
                  <a:cubicBezTo>
                    <a:pt x="107" y="19"/>
                    <a:pt x="104" y="26"/>
                    <a:pt x="100" y="32"/>
                  </a:cubicBezTo>
                  <a:cubicBezTo>
                    <a:pt x="106" y="32"/>
                    <a:pt x="106" y="32"/>
                    <a:pt x="106" y="32"/>
                  </a:cubicBezTo>
                  <a:cubicBezTo>
                    <a:pt x="109" y="32"/>
                    <a:pt x="113" y="32"/>
                    <a:pt x="118" y="32"/>
                  </a:cubicBezTo>
                  <a:cubicBezTo>
                    <a:pt x="117" y="36"/>
                    <a:pt x="117" y="39"/>
                    <a:pt x="117" y="43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7" y="68"/>
                    <a:pt x="117" y="72"/>
                    <a:pt x="118" y="76"/>
                  </a:cubicBezTo>
                  <a:cubicBezTo>
                    <a:pt x="117" y="76"/>
                    <a:pt x="116" y="76"/>
                    <a:pt x="116" y="76"/>
                  </a:cubicBezTo>
                  <a:cubicBezTo>
                    <a:pt x="112" y="75"/>
                    <a:pt x="109" y="75"/>
                    <a:pt x="106" y="75"/>
                  </a:cubicBezTo>
                  <a:cubicBezTo>
                    <a:pt x="103" y="75"/>
                    <a:pt x="103" y="75"/>
                    <a:pt x="103" y="75"/>
                  </a:cubicBezTo>
                  <a:cubicBezTo>
                    <a:pt x="103" y="113"/>
                    <a:pt x="103" y="114"/>
                    <a:pt x="103" y="114"/>
                  </a:cubicBezTo>
                  <a:cubicBezTo>
                    <a:pt x="102" y="119"/>
                    <a:pt x="104" y="121"/>
                    <a:pt x="108" y="120"/>
                  </a:cubicBezTo>
                  <a:cubicBezTo>
                    <a:pt x="112" y="120"/>
                    <a:pt x="112" y="120"/>
                    <a:pt x="112" y="120"/>
                  </a:cubicBezTo>
                  <a:cubicBezTo>
                    <a:pt x="119" y="122"/>
                    <a:pt x="122" y="117"/>
                    <a:pt x="122" y="106"/>
                  </a:cubicBezTo>
                  <a:cubicBezTo>
                    <a:pt x="124" y="110"/>
                    <a:pt x="127" y="111"/>
                    <a:pt x="131" y="111"/>
                  </a:cubicBezTo>
                  <a:cubicBezTo>
                    <a:pt x="130" y="124"/>
                    <a:pt x="124" y="129"/>
                    <a:pt x="113" y="128"/>
                  </a:cubicBezTo>
                  <a:cubicBezTo>
                    <a:pt x="105" y="128"/>
                    <a:pt x="105" y="128"/>
                    <a:pt x="105" y="128"/>
                  </a:cubicBezTo>
                  <a:cubicBezTo>
                    <a:pt x="98" y="128"/>
                    <a:pt x="94" y="125"/>
                    <a:pt x="95" y="118"/>
                  </a:cubicBezTo>
                  <a:cubicBezTo>
                    <a:pt x="95" y="76"/>
                    <a:pt x="95" y="75"/>
                    <a:pt x="95" y="75"/>
                  </a:cubicBezTo>
                  <a:cubicBezTo>
                    <a:pt x="81" y="75"/>
                    <a:pt x="81" y="75"/>
                    <a:pt x="81" y="75"/>
                  </a:cubicBezTo>
                  <a:cubicBezTo>
                    <a:pt x="81" y="90"/>
                    <a:pt x="79" y="101"/>
                    <a:pt x="74" y="108"/>
                  </a:cubicBezTo>
                  <a:cubicBezTo>
                    <a:pt x="70" y="115"/>
                    <a:pt x="61" y="122"/>
                    <a:pt x="47" y="129"/>
                  </a:cubicBezTo>
                  <a:cubicBezTo>
                    <a:pt x="45" y="125"/>
                    <a:pt x="42" y="123"/>
                    <a:pt x="39" y="122"/>
                  </a:cubicBezTo>
                  <a:cubicBezTo>
                    <a:pt x="54" y="117"/>
                    <a:pt x="63" y="112"/>
                    <a:pt x="66" y="107"/>
                  </a:cubicBezTo>
                  <a:cubicBezTo>
                    <a:pt x="71" y="101"/>
                    <a:pt x="73" y="91"/>
                    <a:pt x="73" y="75"/>
                  </a:cubicBezTo>
                  <a:close/>
                  <a:moveTo>
                    <a:pt x="67" y="0"/>
                  </a:moveTo>
                  <a:cubicBezTo>
                    <a:pt x="74" y="7"/>
                    <a:pt x="79" y="14"/>
                    <a:pt x="83" y="22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0" y="17"/>
                    <a:pt x="65" y="10"/>
                    <a:pt x="60" y="5"/>
                  </a:cubicBezTo>
                  <a:cubicBezTo>
                    <a:pt x="67" y="0"/>
                    <a:pt x="67" y="0"/>
                    <a:pt x="67" y="0"/>
                  </a:cubicBezTo>
                  <a:close/>
                  <a:moveTo>
                    <a:pt x="69" y="40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109" y="68"/>
                    <a:pt x="109" y="68"/>
                    <a:pt x="109" y="68"/>
                  </a:cubicBezTo>
                  <a:cubicBezTo>
                    <a:pt x="109" y="40"/>
                    <a:pt x="109" y="40"/>
                    <a:pt x="109" y="40"/>
                  </a:cubicBezTo>
                  <a:cubicBezTo>
                    <a:pt x="69" y="40"/>
                    <a:pt x="69" y="40"/>
                    <a:pt x="69" y="4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black"/>
                </a:solidFill>
                <a:latin typeface="+mn-lt"/>
                <a:ea typeface="+mn-ea"/>
              </a:endParaRPr>
            </a:p>
          </p:txBody>
        </p:sp>
        <p:sp>
          <p:nvSpPr>
            <p:cNvPr id="167" name="Freeform 31"/>
            <p:cNvSpPr>
              <a:spLocks noEditPoints="1"/>
            </p:cNvSpPr>
            <p:nvPr/>
          </p:nvSpPr>
          <p:spPr bwMode="auto">
            <a:xfrm>
              <a:off x="4597400" y="4065591"/>
              <a:ext cx="300037" cy="317500"/>
            </a:xfrm>
            <a:custGeom>
              <a:gdLst>
                <a:gd fmla="*/ 46 w 122" name="T0"/>
                <a:gd fmla="*/ 59 h 129" name="T1"/>
                <a:gd fmla="*/ 16 w 122" name="T2"/>
                <a:gd fmla="*/ 27 h 129" name="T3"/>
                <a:gd fmla="*/ 8 w 122" name="T4"/>
                <a:gd fmla="*/ 20 h 129" name="T5"/>
                <a:gd fmla="*/ 41 w 122" name="T6"/>
                <a:gd fmla="*/ 20 h 129" name="T7"/>
                <a:gd fmla="*/ 33 w 122" name="T8"/>
                <a:gd fmla="*/ 1 h 129" name="T9"/>
                <a:gd fmla="*/ 43 w 122" name="T10"/>
                <a:gd fmla="*/ 20 h 129" name="T11"/>
                <a:gd fmla="*/ 83 w 122" name="T12"/>
                <a:gd fmla="*/ 0 h 129" name="T13"/>
                <a:gd fmla="*/ 94 w 122" name="T14"/>
                <a:gd fmla="*/ 7 h 129" name="T15"/>
                <a:gd fmla="*/ 87 w 122" name="T16"/>
                <a:gd fmla="*/ 11 h 129" name="T17"/>
                <a:gd fmla="*/ 81 w 122" name="T18"/>
                <a:gd fmla="*/ 20 h 129" name="T19"/>
                <a:gd fmla="*/ 115 w 122" name="T20"/>
                <a:gd fmla="*/ 20 h 129" name="T21"/>
                <a:gd fmla="*/ 106 w 122" name="T22"/>
                <a:gd fmla="*/ 27 h 129" name="T23"/>
                <a:gd fmla="*/ 78 w 122" name="T24"/>
                <a:gd fmla="*/ 59 h 129" name="T25"/>
                <a:gd fmla="*/ 122 w 122" name="T26"/>
                <a:gd fmla="*/ 58 h 129" name="T27"/>
                <a:gd fmla="*/ 114 w 122" name="T28"/>
                <a:gd fmla="*/ 66 h 129" name="T29"/>
                <a:gd fmla="*/ 0 w 122" name="T30"/>
                <a:gd fmla="*/ 66 h 129" name="T31"/>
                <a:gd fmla="*/ 8 w 122" name="T32"/>
                <a:gd fmla="*/ 59 h 129" name="T33"/>
                <a:gd fmla="*/ 22 w 122" name="T34"/>
                <a:gd fmla="*/ 31 h 129" name="T35"/>
                <a:gd fmla="*/ 36 w 122" name="T36"/>
                <a:gd fmla="*/ 49 h 129" name="T37"/>
                <a:gd fmla="*/ 16 w 122" name="T38"/>
                <a:gd fmla="*/ 36 h 129" name="T39"/>
                <a:gd fmla="*/ 23 w 122" name="T40"/>
                <a:gd fmla="*/ 129 h 129" name="T41"/>
                <a:gd fmla="*/ 24 w 122" name="T42"/>
                <a:gd fmla="*/ 118 h 129" name="T43"/>
                <a:gd fmla="*/ 23 w 122" name="T44"/>
                <a:gd fmla="*/ 79 h 129" name="T45"/>
                <a:gd fmla="*/ 33 w 122" name="T46"/>
                <a:gd fmla="*/ 76 h 129" name="T47"/>
                <a:gd fmla="*/ 101 w 122" name="T48"/>
                <a:gd fmla="*/ 75 h 129" name="T49"/>
                <a:gd fmla="*/ 100 w 122" name="T50"/>
                <a:gd fmla="*/ 117 h 129" name="T51"/>
                <a:gd fmla="*/ 91 w 122" name="T52"/>
                <a:gd fmla="*/ 129 h 129" name="T53"/>
                <a:gd fmla="*/ 31 w 122" name="T54"/>
                <a:gd fmla="*/ 119 h 129" name="T55"/>
                <a:gd fmla="*/ 32 w 122" name="T56"/>
                <a:gd fmla="*/ 129 h 129" name="T57"/>
                <a:gd fmla="*/ 32 w 122" name="T58"/>
                <a:gd fmla="*/ 96 h 129" name="T59"/>
                <a:gd fmla="*/ 92 w 122" name="T60"/>
                <a:gd fmla="*/ 83 h 129" name="T61"/>
                <a:gd fmla="*/ 32 w 122" name="T62"/>
                <a:gd fmla="*/ 102 h 129" name="T63"/>
                <a:gd fmla="*/ 92 w 122" name="T64"/>
                <a:gd fmla="*/ 114 h 129" name="T65"/>
                <a:gd fmla="*/ 32 w 122" name="T66"/>
                <a:gd fmla="*/ 102 h 129" name="T67"/>
                <a:gd fmla="*/ 53 w 122" name="T68"/>
                <a:gd fmla="*/ 59 h 129" name="T69"/>
                <a:gd fmla="*/ 70 w 122" name="T70"/>
                <a:gd fmla="*/ 27 h 129" name="T71"/>
                <a:gd fmla="*/ 86 w 122" name="T72"/>
                <a:gd fmla="*/ 51 h 129" name="T73"/>
                <a:gd fmla="*/ 108 w 122" name="T74"/>
                <a:gd fmla="*/ 35 h 129" name="T75"/>
                <a:gd fmla="*/ 107 w 122" name="T76"/>
                <a:gd fmla="*/ 38 h 129" name="T77"/>
                <a:gd fmla="*/ 92 w 122" name="T78"/>
                <a:gd fmla="*/ 55 h 129" name="T7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b="b" l="0" r="r" t="0"/>
              <a:pathLst>
                <a:path h="129" w="122">
                  <a:moveTo>
                    <a:pt x="8" y="59"/>
                  </a:moveTo>
                  <a:cubicBezTo>
                    <a:pt x="46" y="59"/>
                    <a:pt x="46" y="59"/>
                    <a:pt x="46" y="59"/>
                  </a:cubicBezTo>
                  <a:cubicBezTo>
                    <a:pt x="46" y="27"/>
                    <a:pt x="46" y="27"/>
                    <a:pt x="46" y="27"/>
                  </a:cubicBezTo>
                  <a:cubicBezTo>
                    <a:pt x="16" y="27"/>
                    <a:pt x="16" y="27"/>
                    <a:pt x="16" y="27"/>
                  </a:cubicBezTo>
                  <a:cubicBezTo>
                    <a:pt x="14" y="27"/>
                    <a:pt x="11" y="27"/>
                    <a:pt x="8" y="2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10" y="20"/>
                    <a:pt x="13" y="20"/>
                    <a:pt x="16" y="20"/>
                  </a:cubicBezTo>
                  <a:cubicBezTo>
                    <a:pt x="41" y="20"/>
                    <a:pt x="41" y="20"/>
                    <a:pt x="41" y="20"/>
                  </a:cubicBezTo>
                  <a:cubicBezTo>
                    <a:pt x="36" y="14"/>
                    <a:pt x="31" y="10"/>
                    <a:pt x="27" y="7"/>
                  </a:cubicBezTo>
                  <a:cubicBezTo>
                    <a:pt x="33" y="1"/>
                    <a:pt x="33" y="1"/>
                    <a:pt x="33" y="1"/>
                  </a:cubicBezTo>
                  <a:cubicBezTo>
                    <a:pt x="38" y="5"/>
                    <a:pt x="43" y="9"/>
                    <a:pt x="48" y="15"/>
                  </a:cubicBezTo>
                  <a:cubicBezTo>
                    <a:pt x="43" y="20"/>
                    <a:pt x="43" y="20"/>
                    <a:pt x="43" y="20"/>
                  </a:cubicBezTo>
                  <a:cubicBezTo>
                    <a:pt x="72" y="20"/>
                    <a:pt x="72" y="20"/>
                    <a:pt x="72" y="20"/>
                  </a:cubicBezTo>
                  <a:cubicBezTo>
                    <a:pt x="77" y="12"/>
                    <a:pt x="81" y="5"/>
                    <a:pt x="83" y="0"/>
                  </a:cubicBezTo>
                  <a:cubicBezTo>
                    <a:pt x="93" y="6"/>
                    <a:pt x="93" y="6"/>
                    <a:pt x="93" y="6"/>
                  </a:cubicBezTo>
                  <a:cubicBezTo>
                    <a:pt x="94" y="6"/>
                    <a:pt x="94" y="7"/>
                    <a:pt x="94" y="7"/>
                  </a:cubicBezTo>
                  <a:cubicBezTo>
                    <a:pt x="94" y="8"/>
                    <a:pt x="93" y="8"/>
                    <a:pt x="91" y="8"/>
                  </a:cubicBezTo>
                  <a:cubicBezTo>
                    <a:pt x="89" y="9"/>
                    <a:pt x="88" y="10"/>
                    <a:pt x="87" y="11"/>
                  </a:cubicBezTo>
                  <a:cubicBezTo>
                    <a:pt x="86" y="12"/>
                    <a:pt x="85" y="13"/>
                    <a:pt x="84" y="15"/>
                  </a:cubicBezTo>
                  <a:cubicBezTo>
                    <a:pt x="82" y="18"/>
                    <a:pt x="81" y="19"/>
                    <a:pt x="81" y="20"/>
                  </a:cubicBezTo>
                  <a:cubicBezTo>
                    <a:pt x="106" y="20"/>
                    <a:pt x="106" y="20"/>
                    <a:pt x="106" y="20"/>
                  </a:cubicBezTo>
                  <a:cubicBezTo>
                    <a:pt x="109" y="20"/>
                    <a:pt x="112" y="20"/>
                    <a:pt x="115" y="20"/>
                  </a:cubicBezTo>
                  <a:cubicBezTo>
                    <a:pt x="115" y="28"/>
                    <a:pt x="115" y="28"/>
                    <a:pt x="115" y="28"/>
                  </a:cubicBezTo>
                  <a:cubicBezTo>
                    <a:pt x="112" y="27"/>
                    <a:pt x="109" y="27"/>
                    <a:pt x="106" y="27"/>
                  </a:cubicBezTo>
                  <a:cubicBezTo>
                    <a:pt x="78" y="27"/>
                    <a:pt x="78" y="27"/>
                    <a:pt x="78" y="27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114" y="59"/>
                    <a:pt x="114" y="59"/>
                    <a:pt x="114" y="59"/>
                  </a:cubicBezTo>
                  <a:cubicBezTo>
                    <a:pt x="116" y="59"/>
                    <a:pt x="119" y="59"/>
                    <a:pt x="122" y="58"/>
                  </a:cubicBezTo>
                  <a:cubicBezTo>
                    <a:pt x="122" y="66"/>
                    <a:pt x="122" y="66"/>
                    <a:pt x="122" y="66"/>
                  </a:cubicBezTo>
                  <a:cubicBezTo>
                    <a:pt x="120" y="66"/>
                    <a:pt x="117" y="66"/>
                    <a:pt x="114" y="66"/>
                  </a:cubicBezTo>
                  <a:cubicBezTo>
                    <a:pt x="9" y="66"/>
                    <a:pt x="9" y="66"/>
                    <a:pt x="9" y="66"/>
                  </a:cubicBezTo>
                  <a:cubicBezTo>
                    <a:pt x="6" y="66"/>
                    <a:pt x="3" y="66"/>
                    <a:pt x="0" y="66"/>
                  </a:cubicBezTo>
                  <a:cubicBezTo>
                    <a:pt x="0" y="58"/>
                    <a:pt x="0" y="58"/>
                    <a:pt x="0" y="58"/>
                  </a:cubicBezTo>
                  <a:cubicBezTo>
                    <a:pt x="3" y="59"/>
                    <a:pt x="5" y="59"/>
                    <a:pt x="8" y="59"/>
                  </a:cubicBezTo>
                  <a:close/>
                  <a:moveTo>
                    <a:pt x="16" y="36"/>
                  </a:moveTo>
                  <a:cubicBezTo>
                    <a:pt x="22" y="31"/>
                    <a:pt x="22" y="31"/>
                    <a:pt x="22" y="31"/>
                  </a:cubicBezTo>
                  <a:cubicBezTo>
                    <a:pt x="23" y="31"/>
                    <a:pt x="23" y="32"/>
                    <a:pt x="23" y="33"/>
                  </a:cubicBezTo>
                  <a:cubicBezTo>
                    <a:pt x="29" y="38"/>
                    <a:pt x="33" y="44"/>
                    <a:pt x="36" y="49"/>
                  </a:cubicBezTo>
                  <a:cubicBezTo>
                    <a:pt x="30" y="54"/>
                    <a:pt x="30" y="54"/>
                    <a:pt x="30" y="54"/>
                  </a:cubicBezTo>
                  <a:cubicBezTo>
                    <a:pt x="26" y="48"/>
                    <a:pt x="21" y="42"/>
                    <a:pt x="16" y="36"/>
                  </a:cubicBezTo>
                  <a:close/>
                  <a:moveTo>
                    <a:pt x="32" y="129"/>
                  </a:moveTo>
                  <a:cubicBezTo>
                    <a:pt x="23" y="129"/>
                    <a:pt x="23" y="129"/>
                    <a:pt x="23" y="129"/>
                  </a:cubicBezTo>
                  <a:cubicBezTo>
                    <a:pt x="23" y="129"/>
                    <a:pt x="23" y="128"/>
                    <a:pt x="23" y="127"/>
                  </a:cubicBezTo>
                  <a:cubicBezTo>
                    <a:pt x="24" y="124"/>
                    <a:pt x="24" y="119"/>
                    <a:pt x="24" y="118"/>
                  </a:cubicBezTo>
                  <a:cubicBezTo>
                    <a:pt x="24" y="85"/>
                    <a:pt x="24" y="85"/>
                    <a:pt x="24" y="85"/>
                  </a:cubicBezTo>
                  <a:cubicBezTo>
                    <a:pt x="24" y="84"/>
                    <a:pt x="24" y="82"/>
                    <a:pt x="23" y="79"/>
                  </a:cubicBezTo>
                  <a:cubicBezTo>
                    <a:pt x="23" y="78"/>
                    <a:pt x="23" y="77"/>
                    <a:pt x="23" y="75"/>
                  </a:cubicBezTo>
                  <a:cubicBezTo>
                    <a:pt x="26" y="76"/>
                    <a:pt x="29" y="76"/>
                    <a:pt x="33" y="76"/>
                  </a:cubicBezTo>
                  <a:cubicBezTo>
                    <a:pt x="91" y="76"/>
                    <a:pt x="91" y="76"/>
                    <a:pt x="91" y="76"/>
                  </a:cubicBezTo>
                  <a:cubicBezTo>
                    <a:pt x="94" y="76"/>
                    <a:pt x="97" y="76"/>
                    <a:pt x="101" y="75"/>
                  </a:cubicBezTo>
                  <a:cubicBezTo>
                    <a:pt x="100" y="78"/>
                    <a:pt x="100" y="81"/>
                    <a:pt x="100" y="85"/>
                  </a:cubicBezTo>
                  <a:cubicBezTo>
                    <a:pt x="100" y="117"/>
                    <a:pt x="100" y="117"/>
                    <a:pt x="100" y="117"/>
                  </a:cubicBezTo>
                  <a:cubicBezTo>
                    <a:pt x="100" y="121"/>
                    <a:pt x="100" y="126"/>
                    <a:pt x="101" y="129"/>
                  </a:cubicBezTo>
                  <a:cubicBezTo>
                    <a:pt x="91" y="129"/>
                    <a:pt x="91" y="129"/>
                    <a:pt x="91" y="129"/>
                  </a:cubicBezTo>
                  <a:cubicBezTo>
                    <a:pt x="92" y="127"/>
                    <a:pt x="92" y="122"/>
                    <a:pt x="92" y="119"/>
                  </a:cubicBezTo>
                  <a:cubicBezTo>
                    <a:pt x="31" y="119"/>
                    <a:pt x="31" y="119"/>
                    <a:pt x="31" y="119"/>
                  </a:cubicBezTo>
                  <a:cubicBezTo>
                    <a:pt x="31" y="121"/>
                    <a:pt x="31" y="125"/>
                    <a:pt x="32" y="127"/>
                  </a:cubicBezTo>
                  <a:cubicBezTo>
                    <a:pt x="32" y="128"/>
                    <a:pt x="32" y="129"/>
                    <a:pt x="32" y="129"/>
                  </a:cubicBezTo>
                  <a:close/>
                  <a:moveTo>
                    <a:pt x="32" y="83"/>
                  </a:moveTo>
                  <a:cubicBezTo>
                    <a:pt x="32" y="96"/>
                    <a:pt x="32" y="96"/>
                    <a:pt x="32" y="96"/>
                  </a:cubicBezTo>
                  <a:cubicBezTo>
                    <a:pt x="92" y="96"/>
                    <a:pt x="92" y="96"/>
                    <a:pt x="92" y="96"/>
                  </a:cubicBezTo>
                  <a:cubicBezTo>
                    <a:pt x="92" y="83"/>
                    <a:pt x="92" y="83"/>
                    <a:pt x="92" y="83"/>
                  </a:cubicBezTo>
                  <a:cubicBezTo>
                    <a:pt x="32" y="83"/>
                    <a:pt x="32" y="83"/>
                    <a:pt x="32" y="83"/>
                  </a:cubicBezTo>
                  <a:close/>
                  <a:moveTo>
                    <a:pt x="32" y="102"/>
                  </a:moveTo>
                  <a:cubicBezTo>
                    <a:pt x="32" y="114"/>
                    <a:pt x="32" y="114"/>
                    <a:pt x="32" y="114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2" y="102"/>
                    <a:pt x="92" y="102"/>
                    <a:pt x="92" y="102"/>
                  </a:cubicBezTo>
                  <a:cubicBezTo>
                    <a:pt x="32" y="102"/>
                    <a:pt x="32" y="102"/>
                    <a:pt x="32" y="102"/>
                  </a:cubicBezTo>
                  <a:close/>
                  <a:moveTo>
                    <a:pt x="53" y="27"/>
                  </a:moveTo>
                  <a:cubicBezTo>
                    <a:pt x="53" y="59"/>
                    <a:pt x="53" y="59"/>
                    <a:pt x="5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27"/>
                    <a:pt x="70" y="27"/>
                    <a:pt x="70" y="27"/>
                  </a:cubicBezTo>
                  <a:cubicBezTo>
                    <a:pt x="53" y="27"/>
                    <a:pt x="53" y="27"/>
                    <a:pt x="53" y="27"/>
                  </a:cubicBezTo>
                  <a:close/>
                  <a:moveTo>
                    <a:pt x="86" y="51"/>
                  </a:moveTo>
                  <a:cubicBezTo>
                    <a:pt x="93" y="42"/>
                    <a:pt x="98" y="35"/>
                    <a:pt x="100" y="30"/>
                  </a:cubicBezTo>
                  <a:cubicBezTo>
                    <a:pt x="108" y="35"/>
                    <a:pt x="108" y="35"/>
                    <a:pt x="108" y="35"/>
                  </a:cubicBezTo>
                  <a:cubicBezTo>
                    <a:pt x="109" y="36"/>
                    <a:pt x="109" y="36"/>
                    <a:pt x="109" y="36"/>
                  </a:cubicBezTo>
                  <a:cubicBezTo>
                    <a:pt x="107" y="38"/>
                    <a:pt x="107" y="38"/>
                    <a:pt x="107" y="38"/>
                  </a:cubicBezTo>
                  <a:cubicBezTo>
                    <a:pt x="105" y="38"/>
                    <a:pt x="104" y="39"/>
                    <a:pt x="103" y="41"/>
                  </a:cubicBezTo>
                  <a:cubicBezTo>
                    <a:pt x="100" y="45"/>
                    <a:pt x="96" y="50"/>
                    <a:pt x="92" y="55"/>
                  </a:cubicBezTo>
                  <a:cubicBezTo>
                    <a:pt x="86" y="51"/>
                    <a:pt x="86" y="51"/>
                    <a:pt x="86" y="5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black"/>
                </a:solidFill>
                <a:latin typeface="+mn-lt"/>
                <a:ea typeface="+mn-ea"/>
              </a:endParaRPr>
            </a:p>
          </p:txBody>
        </p:sp>
        <p:sp>
          <p:nvSpPr>
            <p:cNvPr id="168" name="Freeform 32"/>
            <p:cNvSpPr>
              <a:spLocks noEditPoints="1"/>
            </p:cNvSpPr>
            <p:nvPr/>
          </p:nvSpPr>
          <p:spPr bwMode="auto">
            <a:xfrm>
              <a:off x="4945062" y="4100510"/>
              <a:ext cx="169862" cy="246062"/>
            </a:xfrm>
            <a:custGeom>
              <a:gdLst>
                <a:gd fmla="*/ 9 w 69" name="T0"/>
                <a:gd fmla="*/ 100 h 100" name="T1"/>
                <a:gd fmla="*/ 0 w 69" name="T2"/>
                <a:gd fmla="*/ 100 h 100" name="T3"/>
                <a:gd fmla="*/ 0 w 69" name="T4"/>
                <a:gd fmla="*/ 0 h 100" name="T5"/>
                <a:gd fmla="*/ 36 w 69" name="T6"/>
                <a:gd fmla="*/ 0 h 100" name="T7"/>
                <a:gd fmla="*/ 69 w 69" name="T8"/>
                <a:gd fmla="*/ 28 h 100" name="T9"/>
                <a:gd fmla="*/ 31 w 69" name="T10"/>
                <a:gd fmla="*/ 56 h 100" name="T11"/>
                <a:gd fmla="*/ 9 w 69" name="T12"/>
                <a:gd fmla="*/ 56 h 100" name="T13"/>
                <a:gd fmla="*/ 9 w 69" name="T14"/>
                <a:gd fmla="*/ 100 h 100" name="T15"/>
                <a:gd fmla="*/ 9 w 69" name="T16"/>
                <a:gd fmla="*/ 48 h 100" name="T17"/>
                <a:gd fmla="*/ 31 w 69" name="T18"/>
                <a:gd fmla="*/ 48 h 100" name="T19"/>
                <a:gd fmla="*/ 60 w 69" name="T20"/>
                <a:gd fmla="*/ 27 h 100" name="T21"/>
                <a:gd fmla="*/ 34 w 69" name="T22"/>
                <a:gd fmla="*/ 8 h 100" name="T23"/>
                <a:gd fmla="*/ 9 w 69" name="T24"/>
                <a:gd fmla="*/ 8 h 100" name="T25"/>
                <a:gd fmla="*/ 9 w 69" name="T26"/>
                <a:gd fmla="*/ 48 h 100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00" w="69">
                  <a:moveTo>
                    <a:pt x="9" y="100"/>
                  </a:moveTo>
                  <a:cubicBezTo>
                    <a:pt x="0" y="100"/>
                    <a:pt x="0" y="100"/>
                    <a:pt x="0" y="10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6" y="0"/>
                    <a:pt x="36" y="0"/>
                    <a:pt x="36" y="0"/>
                  </a:cubicBezTo>
                  <a:cubicBezTo>
                    <a:pt x="58" y="0"/>
                    <a:pt x="69" y="9"/>
                    <a:pt x="69" y="28"/>
                  </a:cubicBezTo>
                  <a:cubicBezTo>
                    <a:pt x="69" y="46"/>
                    <a:pt x="56" y="56"/>
                    <a:pt x="31" y="56"/>
                  </a:cubicBezTo>
                  <a:cubicBezTo>
                    <a:pt x="9" y="56"/>
                    <a:pt x="9" y="56"/>
                    <a:pt x="9" y="56"/>
                  </a:cubicBezTo>
                  <a:cubicBezTo>
                    <a:pt x="9" y="100"/>
                    <a:pt x="9" y="100"/>
                    <a:pt x="9" y="100"/>
                  </a:cubicBezTo>
                  <a:close/>
                  <a:moveTo>
                    <a:pt x="9" y="48"/>
                  </a:moveTo>
                  <a:cubicBezTo>
                    <a:pt x="31" y="48"/>
                    <a:pt x="31" y="48"/>
                    <a:pt x="31" y="48"/>
                  </a:cubicBezTo>
                  <a:cubicBezTo>
                    <a:pt x="51" y="49"/>
                    <a:pt x="60" y="42"/>
                    <a:pt x="60" y="27"/>
                  </a:cubicBezTo>
                  <a:cubicBezTo>
                    <a:pt x="60" y="14"/>
                    <a:pt x="51" y="8"/>
                    <a:pt x="34" y="8"/>
                  </a:cubicBezTo>
                  <a:cubicBezTo>
                    <a:pt x="9" y="8"/>
                    <a:pt x="9" y="8"/>
                    <a:pt x="9" y="8"/>
                  </a:cubicBezTo>
                  <a:cubicBezTo>
                    <a:pt x="9" y="48"/>
                    <a:pt x="9" y="48"/>
                    <a:pt x="9" y="4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169" name="Freeform 34"/>
            <p:cNvSpPr/>
            <p:nvPr/>
          </p:nvSpPr>
          <p:spPr bwMode="auto">
            <a:xfrm>
              <a:off x="5341938" y="4100514"/>
              <a:ext cx="179387" cy="246062"/>
            </a:xfrm>
            <a:custGeom>
              <a:gdLst>
                <a:gd fmla="*/ 0 w 113" name="T0"/>
                <a:gd fmla="*/ 12 h 155" name="T1"/>
                <a:gd fmla="*/ 0 w 113" name="T2"/>
                <a:gd fmla="*/ 0 h 155" name="T3"/>
                <a:gd fmla="*/ 113 w 113" name="T4"/>
                <a:gd fmla="*/ 0 h 155" name="T5"/>
                <a:gd fmla="*/ 113 w 113" name="T6"/>
                <a:gd fmla="*/ 12 h 155" name="T7"/>
                <a:gd fmla="*/ 63 w 113" name="T8"/>
                <a:gd fmla="*/ 12 h 155" name="T9"/>
                <a:gd fmla="*/ 63 w 113" name="T10"/>
                <a:gd fmla="*/ 155 h 155" name="T11"/>
                <a:gd fmla="*/ 49 w 113" name="T12"/>
                <a:gd fmla="*/ 155 h 155" name="T13"/>
                <a:gd fmla="*/ 49 w 113" name="T14"/>
                <a:gd fmla="*/ 12 h 155" name="T15"/>
                <a:gd fmla="*/ 0 w 113" name="T16"/>
                <a:gd fmla="*/ 12 h 155" name="T17"/>
                <a:gd fmla="*/ 0 w 113" name="T18"/>
                <a:gd fmla="*/ 12 h 155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155" w="113">
                  <a:moveTo>
                    <a:pt x="0" y="12"/>
                  </a:moveTo>
                  <a:lnTo>
                    <a:pt x="0" y="0"/>
                  </a:lnTo>
                  <a:lnTo>
                    <a:pt x="113" y="0"/>
                  </a:lnTo>
                  <a:lnTo>
                    <a:pt x="113" y="12"/>
                  </a:lnTo>
                  <a:lnTo>
                    <a:pt x="63" y="12"/>
                  </a:lnTo>
                  <a:lnTo>
                    <a:pt x="63" y="155"/>
                  </a:lnTo>
                  <a:lnTo>
                    <a:pt x="49" y="155"/>
                  </a:lnTo>
                  <a:lnTo>
                    <a:pt x="49" y="12"/>
                  </a:lnTo>
                  <a:lnTo>
                    <a:pt x="0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black"/>
                </a:solidFill>
                <a:latin typeface="+mn-lt"/>
                <a:ea typeface="+mn-ea"/>
              </a:endParaRPr>
            </a:p>
          </p:txBody>
        </p:sp>
        <p:sp>
          <p:nvSpPr>
            <p:cNvPr id="170" name="Freeform 35"/>
            <p:cNvSpPr/>
            <p:nvPr/>
          </p:nvSpPr>
          <p:spPr bwMode="auto">
            <a:xfrm>
              <a:off x="3622675" y="4030663"/>
              <a:ext cx="287337" cy="528637"/>
            </a:xfrm>
            <a:custGeom>
              <a:gdLst>
                <a:gd fmla="*/ 0 w 181" name="T0"/>
                <a:gd fmla="*/ 0 h 333" name="T1"/>
                <a:gd fmla="*/ 0 w 181" name="T2"/>
                <a:gd fmla="*/ 333 h 333" name="T3"/>
                <a:gd fmla="*/ 181 w 181" name="T4"/>
                <a:gd fmla="*/ 0 h 333" name="T5"/>
                <a:gd fmla="*/ 0 w 181" name="T6"/>
                <a:gd fmla="*/ 0 h 333" name="T7"/>
                <a:gd fmla="*/ 0 w 181" name="T8"/>
                <a:gd fmla="*/ 0 h 33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33" w="181">
                  <a:moveTo>
                    <a:pt x="0" y="0"/>
                  </a:moveTo>
                  <a:lnTo>
                    <a:pt x="0" y="333"/>
                  </a:lnTo>
                  <a:lnTo>
                    <a:pt x="18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black"/>
                </a:solidFill>
                <a:latin typeface="+mn-lt"/>
                <a:ea typeface="+mn-ea"/>
              </a:endParaRPr>
            </a:p>
          </p:txBody>
        </p:sp>
        <p:sp>
          <p:nvSpPr>
            <p:cNvPr id="171" name="Freeform 36"/>
            <p:cNvSpPr/>
            <p:nvPr/>
          </p:nvSpPr>
          <p:spPr bwMode="auto">
            <a:xfrm>
              <a:off x="3749675" y="4067175"/>
              <a:ext cx="411162" cy="492125"/>
            </a:xfrm>
            <a:custGeom>
              <a:gdLst>
                <a:gd fmla="*/ 152 w 259" name="T0"/>
                <a:gd fmla="*/ 0 h 310" name="T1"/>
                <a:gd fmla="*/ 101 w 259" name="T2"/>
                <a:gd fmla="*/ 91 h 310" name="T3"/>
                <a:gd fmla="*/ 143 w 259" name="T4"/>
                <a:gd fmla="*/ 147 h 310" name="T5"/>
                <a:gd fmla="*/ 59 w 259" name="T6"/>
                <a:gd fmla="*/ 171 h 310" name="T7"/>
                <a:gd fmla="*/ 0 w 259" name="T8"/>
                <a:gd fmla="*/ 275 h 310" name="T9"/>
                <a:gd fmla="*/ 115 w 259" name="T10"/>
                <a:gd fmla="*/ 235 h 310" name="T11"/>
                <a:gd fmla="*/ 167 w 259" name="T12"/>
                <a:gd fmla="*/ 310 h 310" name="T13"/>
                <a:gd fmla="*/ 158 w 259" name="T14"/>
                <a:gd fmla="*/ 221 h 310" name="T15"/>
                <a:gd fmla="*/ 259 w 259" name="T16"/>
                <a:gd fmla="*/ 187 h 310" name="T17"/>
                <a:gd fmla="*/ 152 w 259" name="T18"/>
                <a:gd fmla="*/ 0 h 310" name="T19"/>
                <a:gd fmla="*/ 152 w 259" name="T20"/>
                <a:gd fmla="*/ 0 h 310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310" w="259">
                  <a:moveTo>
                    <a:pt x="152" y="0"/>
                  </a:moveTo>
                  <a:lnTo>
                    <a:pt x="101" y="91"/>
                  </a:lnTo>
                  <a:lnTo>
                    <a:pt x="143" y="147"/>
                  </a:lnTo>
                  <a:lnTo>
                    <a:pt x="59" y="171"/>
                  </a:lnTo>
                  <a:lnTo>
                    <a:pt x="0" y="275"/>
                  </a:lnTo>
                  <a:lnTo>
                    <a:pt x="115" y="235"/>
                  </a:lnTo>
                  <a:lnTo>
                    <a:pt x="167" y="310"/>
                  </a:lnTo>
                  <a:lnTo>
                    <a:pt x="158" y="221"/>
                  </a:lnTo>
                  <a:lnTo>
                    <a:pt x="259" y="187"/>
                  </a:lnTo>
                  <a:lnTo>
                    <a:pt x="152" y="0"/>
                  </a:lnTo>
                  <a:lnTo>
                    <a:pt x="152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black"/>
                </a:solidFill>
                <a:latin typeface="+mn-lt"/>
                <a:ea typeface="+mn-ea"/>
              </a:endParaRPr>
            </a:p>
          </p:txBody>
        </p:sp>
        <p:sp>
          <p:nvSpPr>
            <p:cNvPr id="172" name="Freeform 38"/>
            <p:cNvSpPr>
              <a:spLocks noEditPoints="1"/>
            </p:cNvSpPr>
            <p:nvPr/>
          </p:nvSpPr>
          <p:spPr bwMode="auto">
            <a:xfrm>
              <a:off x="4383088" y="4425947"/>
              <a:ext cx="133350" cy="130175"/>
            </a:xfrm>
            <a:custGeom>
              <a:gdLst>
                <a:gd fmla="*/ 84 w 84" name="T0"/>
                <a:gd fmla="*/ 82 h 82" name="T1"/>
                <a:gd fmla="*/ 80 w 84" name="T2"/>
                <a:gd fmla="*/ 82 h 82" name="T3"/>
                <a:gd fmla="*/ 77 w 84" name="T4"/>
                <a:gd fmla="*/ 76 h 82" name="T5"/>
                <a:gd fmla="*/ 6 w 84" name="T6"/>
                <a:gd fmla="*/ 76 h 82" name="T7"/>
                <a:gd fmla="*/ 3 w 84" name="T8"/>
                <a:gd fmla="*/ 82 h 82" name="T9"/>
                <a:gd fmla="*/ 0 w 84" name="T10"/>
                <a:gd fmla="*/ 82 h 82" name="T11"/>
                <a:gd fmla="*/ 40 w 84" name="T12"/>
                <a:gd fmla="*/ 0 h 82" name="T13"/>
                <a:gd fmla="*/ 43 w 84" name="T14"/>
                <a:gd fmla="*/ 0 h 82" name="T15"/>
                <a:gd fmla="*/ 84 w 84" name="T16"/>
                <a:gd fmla="*/ 82 h 82" name="T17"/>
                <a:gd fmla="*/ 84 w 84" name="T18"/>
                <a:gd fmla="*/ 82 h 82" name="T19"/>
                <a:gd fmla="*/ 7 w 84" name="T20"/>
                <a:gd fmla="*/ 73 h 82" name="T21"/>
                <a:gd fmla="*/ 76 w 84" name="T22"/>
                <a:gd fmla="*/ 73 h 82" name="T23"/>
                <a:gd fmla="*/ 42 w 84" name="T24"/>
                <a:gd fmla="*/ 4 h 82" name="T25"/>
                <a:gd fmla="*/ 7 w 84" name="T26"/>
                <a:gd fmla="*/ 73 h 82" name="T27"/>
                <a:gd fmla="*/ 7 w 84" name="T28"/>
                <a:gd fmla="*/ 73 h 82" name="T2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b="b" l="0" r="r" t="0"/>
              <a:pathLst>
                <a:path h="82" w="84">
                  <a:moveTo>
                    <a:pt x="84" y="82"/>
                  </a:moveTo>
                  <a:lnTo>
                    <a:pt x="80" y="82"/>
                  </a:lnTo>
                  <a:lnTo>
                    <a:pt x="77" y="76"/>
                  </a:lnTo>
                  <a:lnTo>
                    <a:pt x="6" y="76"/>
                  </a:lnTo>
                  <a:lnTo>
                    <a:pt x="3" y="82"/>
                  </a:lnTo>
                  <a:lnTo>
                    <a:pt x="0" y="82"/>
                  </a:lnTo>
                  <a:lnTo>
                    <a:pt x="40" y="0"/>
                  </a:lnTo>
                  <a:lnTo>
                    <a:pt x="43" y="0"/>
                  </a:lnTo>
                  <a:lnTo>
                    <a:pt x="84" y="82"/>
                  </a:lnTo>
                  <a:lnTo>
                    <a:pt x="84" y="82"/>
                  </a:lnTo>
                  <a:close/>
                  <a:moveTo>
                    <a:pt x="7" y="73"/>
                  </a:moveTo>
                  <a:lnTo>
                    <a:pt x="76" y="73"/>
                  </a:lnTo>
                  <a:lnTo>
                    <a:pt x="42" y="4"/>
                  </a:lnTo>
                  <a:lnTo>
                    <a:pt x="7" y="73"/>
                  </a:lnTo>
                  <a:lnTo>
                    <a:pt x="7" y="7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black"/>
                </a:solidFill>
                <a:latin typeface="+mn-lt"/>
                <a:ea typeface="+mn-ea"/>
              </a:endParaRPr>
            </a:p>
          </p:txBody>
        </p:sp>
        <p:sp>
          <p:nvSpPr>
            <p:cNvPr id="173" name="Freeform 41"/>
            <p:cNvSpPr>
              <a:spLocks noEditPoints="1"/>
            </p:cNvSpPr>
            <p:nvPr/>
          </p:nvSpPr>
          <p:spPr bwMode="auto">
            <a:xfrm>
              <a:off x="4678364" y="4425950"/>
              <a:ext cx="134937" cy="130175"/>
            </a:xfrm>
            <a:custGeom>
              <a:gdLst>
                <a:gd fmla="*/ 0 w 55" name="T0"/>
                <a:gd fmla="*/ 0 h 53" name="T1"/>
                <a:gd fmla="*/ 28 w 55" name="T2"/>
                <a:gd fmla="*/ 0 h 53" name="T3"/>
                <a:gd fmla="*/ 38 w 55" name="T4"/>
                <a:gd fmla="*/ 2 h 53" name="T5"/>
                <a:gd fmla="*/ 47 w 55" name="T6"/>
                <a:gd fmla="*/ 8 h 53" name="T7"/>
                <a:gd fmla="*/ 53 w 55" name="T8"/>
                <a:gd fmla="*/ 16 h 53" name="T9"/>
                <a:gd fmla="*/ 55 w 55" name="T10"/>
                <a:gd fmla="*/ 26 h 53" name="T11"/>
                <a:gd fmla="*/ 53 w 55" name="T12"/>
                <a:gd fmla="*/ 37 h 53" name="T13"/>
                <a:gd fmla="*/ 47 w 55" name="T14"/>
                <a:gd fmla="*/ 45 h 53" name="T15"/>
                <a:gd fmla="*/ 38 w 55" name="T16"/>
                <a:gd fmla="*/ 51 h 53" name="T17"/>
                <a:gd fmla="*/ 28 w 55" name="T18"/>
                <a:gd fmla="*/ 53 h 53" name="T19"/>
                <a:gd fmla="*/ 0 w 55" name="T20"/>
                <a:gd fmla="*/ 53 h 53" name="T21"/>
                <a:gd fmla="*/ 0 w 55" name="T22"/>
                <a:gd fmla="*/ 0 h 53" name="T23"/>
                <a:gd fmla="*/ 28 w 55" name="T24"/>
                <a:gd fmla="*/ 51 h 53" name="T25"/>
                <a:gd fmla="*/ 38 w 55" name="T26"/>
                <a:gd fmla="*/ 49 h 53" name="T27"/>
                <a:gd fmla="*/ 45 w 55" name="T28"/>
                <a:gd fmla="*/ 44 h 53" name="T29"/>
                <a:gd fmla="*/ 51 w 55" name="T30"/>
                <a:gd fmla="*/ 36 h 53" name="T31"/>
                <a:gd fmla="*/ 53 w 55" name="T32"/>
                <a:gd fmla="*/ 26 h 53" name="T33"/>
                <a:gd fmla="*/ 51 w 55" name="T34"/>
                <a:gd fmla="*/ 17 h 53" name="T35"/>
                <a:gd fmla="*/ 45 w 55" name="T36"/>
                <a:gd fmla="*/ 9 h 53" name="T37"/>
                <a:gd fmla="*/ 38 w 55" name="T38"/>
                <a:gd fmla="*/ 4 h 53" name="T39"/>
                <a:gd fmla="*/ 28 w 55" name="T40"/>
                <a:gd fmla="*/ 2 h 53" name="T41"/>
                <a:gd fmla="*/ 3 w 55" name="T42"/>
                <a:gd fmla="*/ 2 h 53" name="T43"/>
                <a:gd fmla="*/ 3 w 55" name="T44"/>
                <a:gd fmla="*/ 51 h 53" name="T45"/>
                <a:gd fmla="*/ 28 w 55" name="T46"/>
                <a:gd fmla="*/ 51 h 53" name="T4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b="b" l="0" r="r" t="0"/>
              <a:pathLst>
                <a:path h="52" w="55">
                  <a:moveTo>
                    <a:pt x="0" y="0"/>
                  </a:moveTo>
                  <a:cubicBezTo>
                    <a:pt x="28" y="0"/>
                    <a:pt x="28" y="0"/>
                    <a:pt x="28" y="0"/>
                  </a:cubicBezTo>
                  <a:cubicBezTo>
                    <a:pt x="31" y="0"/>
                    <a:pt x="35" y="0"/>
                    <a:pt x="38" y="2"/>
                  </a:cubicBezTo>
                  <a:cubicBezTo>
                    <a:pt x="42" y="3"/>
                    <a:pt x="44" y="5"/>
                    <a:pt x="47" y="8"/>
                  </a:cubicBezTo>
                  <a:cubicBezTo>
                    <a:pt x="49" y="10"/>
                    <a:pt x="51" y="13"/>
                    <a:pt x="53" y="16"/>
                  </a:cubicBezTo>
                  <a:cubicBezTo>
                    <a:pt x="54" y="19"/>
                    <a:pt x="55" y="23"/>
                    <a:pt x="55" y="26"/>
                  </a:cubicBezTo>
                  <a:cubicBezTo>
                    <a:pt x="55" y="30"/>
                    <a:pt x="54" y="34"/>
                    <a:pt x="53" y="37"/>
                  </a:cubicBezTo>
                  <a:cubicBezTo>
                    <a:pt x="51" y="40"/>
                    <a:pt x="49" y="43"/>
                    <a:pt x="47" y="45"/>
                  </a:cubicBezTo>
                  <a:cubicBezTo>
                    <a:pt x="44" y="48"/>
                    <a:pt x="42" y="50"/>
                    <a:pt x="38" y="51"/>
                  </a:cubicBezTo>
                  <a:cubicBezTo>
                    <a:pt x="35" y="53"/>
                    <a:pt x="31" y="53"/>
                    <a:pt x="28" y="53"/>
                  </a:cubicBezTo>
                  <a:cubicBezTo>
                    <a:pt x="0" y="53"/>
                    <a:pt x="0" y="53"/>
                    <a:pt x="0" y="53"/>
                  </a:cubicBezTo>
                  <a:cubicBezTo>
                    <a:pt x="0" y="0"/>
                    <a:pt x="0" y="0"/>
                    <a:pt x="0" y="0"/>
                  </a:cubicBezTo>
                  <a:close/>
                  <a:moveTo>
                    <a:pt x="28" y="51"/>
                  </a:moveTo>
                  <a:cubicBezTo>
                    <a:pt x="31" y="51"/>
                    <a:pt x="34" y="50"/>
                    <a:pt x="38" y="49"/>
                  </a:cubicBezTo>
                  <a:cubicBezTo>
                    <a:pt x="41" y="48"/>
                    <a:pt x="43" y="46"/>
                    <a:pt x="45" y="44"/>
                  </a:cubicBezTo>
                  <a:cubicBezTo>
                    <a:pt x="48" y="42"/>
                    <a:pt x="49" y="39"/>
                    <a:pt x="51" y="36"/>
                  </a:cubicBezTo>
                  <a:cubicBezTo>
                    <a:pt x="52" y="33"/>
                    <a:pt x="53" y="30"/>
                    <a:pt x="53" y="26"/>
                  </a:cubicBezTo>
                  <a:cubicBezTo>
                    <a:pt x="53" y="23"/>
                    <a:pt x="52" y="20"/>
                    <a:pt x="51" y="17"/>
                  </a:cubicBezTo>
                  <a:cubicBezTo>
                    <a:pt x="49" y="14"/>
                    <a:pt x="48" y="11"/>
                    <a:pt x="45" y="9"/>
                  </a:cubicBezTo>
                  <a:cubicBezTo>
                    <a:pt x="43" y="7"/>
                    <a:pt x="41" y="5"/>
                    <a:pt x="38" y="4"/>
                  </a:cubicBezTo>
                  <a:cubicBezTo>
                    <a:pt x="34" y="3"/>
                    <a:pt x="31" y="2"/>
                    <a:pt x="28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51"/>
                    <a:pt x="3" y="51"/>
                    <a:pt x="3" y="51"/>
                  </a:cubicBezTo>
                  <a:cubicBezTo>
                    <a:pt x="28" y="51"/>
                    <a:pt x="28" y="51"/>
                    <a:pt x="28" y="5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black"/>
                </a:solidFill>
                <a:latin typeface="+mn-lt"/>
                <a:ea typeface="+mn-ea"/>
              </a:endParaRPr>
            </a:p>
          </p:txBody>
        </p:sp>
        <p:sp>
          <p:nvSpPr>
            <p:cNvPr id="174" name="Freeform 42"/>
            <p:cNvSpPr/>
            <p:nvPr/>
          </p:nvSpPr>
          <p:spPr bwMode="auto">
            <a:xfrm>
              <a:off x="4821237" y="4425950"/>
              <a:ext cx="134937" cy="130175"/>
            </a:xfrm>
            <a:custGeom>
              <a:gdLst>
                <a:gd fmla="*/ 0 w 85" name="T0"/>
                <a:gd fmla="*/ 0 h 82" name="T1"/>
                <a:gd fmla="*/ 85 w 85" name="T2"/>
                <a:gd fmla="*/ 0 h 82" name="T3"/>
                <a:gd fmla="*/ 85 w 85" name="T4"/>
                <a:gd fmla="*/ 3 h 82" name="T5"/>
                <a:gd fmla="*/ 3 w 85" name="T6"/>
                <a:gd fmla="*/ 3 h 82" name="T7"/>
                <a:gd fmla="*/ 3 w 85" name="T8"/>
                <a:gd fmla="*/ 39 h 82" name="T9"/>
                <a:gd fmla="*/ 82 w 85" name="T10"/>
                <a:gd fmla="*/ 39 h 82" name="T11"/>
                <a:gd fmla="*/ 82 w 85" name="T12"/>
                <a:gd fmla="*/ 43 h 82" name="T13"/>
                <a:gd fmla="*/ 3 w 85" name="T14"/>
                <a:gd fmla="*/ 43 h 82" name="T15"/>
                <a:gd fmla="*/ 3 w 85" name="T16"/>
                <a:gd fmla="*/ 79 h 82" name="T17"/>
                <a:gd fmla="*/ 85 w 85" name="T18"/>
                <a:gd fmla="*/ 79 h 82" name="T19"/>
                <a:gd fmla="*/ 85 w 85" name="T20"/>
                <a:gd fmla="*/ 82 h 82" name="T21"/>
                <a:gd fmla="*/ 0 w 85" name="T22"/>
                <a:gd fmla="*/ 82 h 82" name="T23"/>
                <a:gd fmla="*/ 0 w 85" name="T24"/>
                <a:gd fmla="*/ 0 h 82" name="T25"/>
                <a:gd fmla="*/ 0 w 85" name="T26"/>
                <a:gd fmla="*/ 0 h 82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82" w="85">
                  <a:moveTo>
                    <a:pt x="0" y="0"/>
                  </a:moveTo>
                  <a:lnTo>
                    <a:pt x="85" y="0"/>
                  </a:lnTo>
                  <a:lnTo>
                    <a:pt x="85" y="3"/>
                  </a:lnTo>
                  <a:lnTo>
                    <a:pt x="3" y="3"/>
                  </a:lnTo>
                  <a:lnTo>
                    <a:pt x="3" y="39"/>
                  </a:lnTo>
                  <a:lnTo>
                    <a:pt x="82" y="39"/>
                  </a:lnTo>
                  <a:lnTo>
                    <a:pt x="82" y="43"/>
                  </a:lnTo>
                  <a:lnTo>
                    <a:pt x="3" y="43"/>
                  </a:lnTo>
                  <a:lnTo>
                    <a:pt x="3" y="79"/>
                  </a:lnTo>
                  <a:lnTo>
                    <a:pt x="85" y="79"/>
                  </a:lnTo>
                  <a:lnTo>
                    <a:pt x="85" y="82"/>
                  </a:lnTo>
                  <a:lnTo>
                    <a:pt x="0" y="8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black"/>
                </a:solidFill>
                <a:latin typeface="+mn-lt"/>
                <a:ea typeface="+mn-ea"/>
              </a:endParaRPr>
            </a:p>
          </p:txBody>
        </p:sp>
        <p:sp>
          <p:nvSpPr>
            <p:cNvPr id="175" name="Freeform 44"/>
            <p:cNvSpPr/>
            <p:nvPr/>
          </p:nvSpPr>
          <p:spPr bwMode="auto">
            <a:xfrm>
              <a:off x="5230813" y="4425950"/>
              <a:ext cx="4762" cy="130175"/>
            </a:xfrm>
            <a:custGeom>
              <a:gdLst>
                <a:gd fmla="*/ 0 w 3" name="T0"/>
                <a:gd fmla="*/ 0 h 82" name="T1"/>
                <a:gd fmla="*/ 0 w 3" name="T2"/>
                <a:gd fmla="*/ 82 h 82" name="T3"/>
                <a:gd fmla="*/ 3 w 3" name="T4"/>
                <a:gd fmla="*/ 82 h 82" name="T5"/>
                <a:gd fmla="*/ 3 w 3" name="T6"/>
                <a:gd fmla="*/ 0 h 82" name="T7"/>
                <a:gd fmla="*/ 0 w 3" name="T8"/>
                <a:gd fmla="*/ 0 h 82" name="T9"/>
                <a:gd fmla="*/ 0 w 3" name="T10"/>
                <a:gd fmla="*/ 0 h 82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82" w="3">
                  <a:moveTo>
                    <a:pt x="0" y="0"/>
                  </a:moveTo>
                  <a:lnTo>
                    <a:pt x="0" y="82"/>
                  </a:lnTo>
                  <a:lnTo>
                    <a:pt x="3" y="82"/>
                  </a:lnTo>
                  <a:lnTo>
                    <a:pt x="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black"/>
                </a:solidFill>
                <a:latin typeface="+mn-lt"/>
                <a:ea typeface="+mn-ea"/>
              </a:endParaRPr>
            </a:p>
          </p:txBody>
        </p:sp>
        <p:sp>
          <p:nvSpPr>
            <p:cNvPr id="176" name="Freeform 45"/>
            <p:cNvSpPr/>
            <p:nvPr/>
          </p:nvSpPr>
          <p:spPr bwMode="auto">
            <a:xfrm>
              <a:off x="5248275" y="4422775"/>
              <a:ext cx="131762" cy="133350"/>
            </a:xfrm>
            <a:custGeom>
              <a:gdLst>
                <a:gd fmla="*/ 4 w 54" name="T0"/>
                <a:gd fmla="*/ 37 h 54" name="T1"/>
                <a:gd fmla="*/ 9 w 54" name="T2"/>
                <a:gd fmla="*/ 45 h 54" name="T3"/>
                <a:gd fmla="*/ 17 w 54" name="T4"/>
                <a:gd fmla="*/ 50 h 54" name="T5"/>
                <a:gd fmla="*/ 27 w 54" name="T6"/>
                <a:gd fmla="*/ 52 h 54" name="T7"/>
                <a:gd fmla="*/ 36 w 54" name="T8"/>
                <a:gd fmla="*/ 50 h 54" name="T9"/>
                <a:gd fmla="*/ 44 w 54" name="T10"/>
                <a:gd fmla="*/ 45 h 54" name="T11"/>
                <a:gd fmla="*/ 50 w 54" name="T12"/>
                <a:gd fmla="*/ 37 h 54" name="T13"/>
                <a:gd fmla="*/ 52 w 54" name="T14"/>
                <a:gd fmla="*/ 27 h 54" name="T15"/>
                <a:gd fmla="*/ 52 w 54" name="T16"/>
                <a:gd fmla="*/ 27 h 54" name="T17"/>
                <a:gd fmla="*/ 29 w 54" name="T18"/>
                <a:gd fmla="*/ 27 h 54" name="T19"/>
                <a:gd fmla="*/ 29 w 54" name="T20"/>
                <a:gd fmla="*/ 25 h 54" name="T21"/>
                <a:gd fmla="*/ 54 w 54" name="T22"/>
                <a:gd fmla="*/ 25 h 54" name="T23"/>
                <a:gd fmla="*/ 54 w 54" name="T24"/>
                <a:gd fmla="*/ 27 h 54" name="T25"/>
                <a:gd fmla="*/ 52 w 54" name="T26"/>
                <a:gd fmla="*/ 38 h 54" name="T27"/>
                <a:gd fmla="*/ 46 w 54" name="T28"/>
                <a:gd fmla="*/ 46 h 54" name="T29"/>
                <a:gd fmla="*/ 37 w 54" name="T30"/>
                <a:gd fmla="*/ 52 h 54" name="T31"/>
                <a:gd fmla="*/ 27 w 54" name="T32"/>
                <a:gd fmla="*/ 54 h 54" name="T33"/>
                <a:gd fmla="*/ 16 w 54" name="T34"/>
                <a:gd fmla="*/ 52 h 54" name="T35"/>
                <a:gd fmla="*/ 7 w 54" name="T36"/>
                <a:gd fmla="*/ 46 h 54" name="T37"/>
                <a:gd fmla="*/ 2 w 54" name="T38"/>
                <a:gd fmla="*/ 38 h 54" name="T39"/>
                <a:gd fmla="*/ 0 w 54" name="T40"/>
                <a:gd fmla="*/ 27 h 54" name="T41"/>
                <a:gd fmla="*/ 0 w 54" name="T42"/>
                <a:gd fmla="*/ 27 h 54" name="T43"/>
                <a:gd fmla="*/ 2 w 54" name="T44"/>
                <a:gd fmla="*/ 17 h 54" name="T45"/>
                <a:gd fmla="*/ 7 w 54" name="T46"/>
                <a:gd fmla="*/ 8 h 54" name="T47"/>
                <a:gd fmla="*/ 16 w 54" name="T48"/>
                <a:gd fmla="*/ 2 h 54" name="T49"/>
                <a:gd fmla="*/ 27 w 54" name="T50"/>
                <a:gd fmla="*/ 0 h 54" name="T51"/>
                <a:gd fmla="*/ 35 w 54" name="T52"/>
                <a:gd fmla="*/ 1 h 54" name="T53"/>
                <a:gd fmla="*/ 42 w 54" name="T54"/>
                <a:gd fmla="*/ 4 h 54" name="T55"/>
                <a:gd fmla="*/ 37 w 54" name="T56"/>
                <a:gd fmla="*/ 4 h 54" name="T57"/>
                <a:gd fmla="*/ 32 w 54" name="T58"/>
                <a:gd fmla="*/ 3 h 54" name="T59"/>
                <a:gd fmla="*/ 27 w 54" name="T60"/>
                <a:gd fmla="*/ 2 h 54" name="T61"/>
                <a:gd fmla="*/ 17 w 54" name="T62"/>
                <a:gd fmla="*/ 4 h 54" name="T63"/>
                <a:gd fmla="*/ 9 w 54" name="T64"/>
                <a:gd fmla="*/ 9 h 54" name="T65"/>
                <a:gd fmla="*/ 4 w 54" name="T66"/>
                <a:gd fmla="*/ 17 h 54" name="T67"/>
                <a:gd fmla="*/ 2 w 54" name="T68"/>
                <a:gd fmla="*/ 27 h 54" name="T69"/>
                <a:gd fmla="*/ 4 w 54" name="T70"/>
                <a:gd fmla="*/ 37 h 54" name="T7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b="b" l="0" r="r" t="0"/>
              <a:pathLst>
                <a:path h="54" w="54">
                  <a:moveTo>
                    <a:pt x="4" y="37"/>
                  </a:moveTo>
                  <a:cubicBezTo>
                    <a:pt x="5" y="40"/>
                    <a:pt x="7" y="43"/>
                    <a:pt x="9" y="45"/>
                  </a:cubicBezTo>
                  <a:cubicBezTo>
                    <a:pt x="11" y="47"/>
                    <a:pt x="14" y="49"/>
                    <a:pt x="17" y="50"/>
                  </a:cubicBezTo>
                  <a:cubicBezTo>
                    <a:pt x="20" y="51"/>
                    <a:pt x="23" y="52"/>
                    <a:pt x="27" y="52"/>
                  </a:cubicBezTo>
                  <a:cubicBezTo>
                    <a:pt x="30" y="52"/>
                    <a:pt x="33" y="51"/>
                    <a:pt x="36" y="50"/>
                  </a:cubicBezTo>
                  <a:cubicBezTo>
                    <a:pt x="39" y="49"/>
                    <a:pt x="42" y="47"/>
                    <a:pt x="44" y="45"/>
                  </a:cubicBezTo>
                  <a:cubicBezTo>
                    <a:pt x="47" y="43"/>
                    <a:pt x="48" y="40"/>
                    <a:pt x="50" y="37"/>
                  </a:cubicBezTo>
                  <a:cubicBezTo>
                    <a:pt x="51" y="34"/>
                    <a:pt x="52" y="31"/>
                    <a:pt x="52" y="27"/>
                  </a:cubicBezTo>
                  <a:cubicBezTo>
                    <a:pt x="52" y="27"/>
                    <a:pt x="52" y="27"/>
                    <a:pt x="52" y="27"/>
                  </a:cubicBezTo>
                  <a:cubicBezTo>
                    <a:pt x="29" y="27"/>
                    <a:pt x="29" y="27"/>
                    <a:pt x="29" y="27"/>
                  </a:cubicBezTo>
                  <a:cubicBezTo>
                    <a:pt x="29" y="25"/>
                    <a:pt x="29" y="25"/>
                    <a:pt x="29" y="25"/>
                  </a:cubicBezTo>
                  <a:cubicBezTo>
                    <a:pt x="54" y="25"/>
                    <a:pt x="54" y="25"/>
                    <a:pt x="54" y="25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31"/>
                    <a:pt x="53" y="35"/>
                    <a:pt x="52" y="38"/>
                  </a:cubicBezTo>
                  <a:cubicBezTo>
                    <a:pt x="50" y="41"/>
                    <a:pt x="48" y="44"/>
                    <a:pt x="46" y="46"/>
                  </a:cubicBezTo>
                  <a:cubicBezTo>
                    <a:pt x="43" y="49"/>
                    <a:pt x="41" y="51"/>
                    <a:pt x="37" y="52"/>
                  </a:cubicBezTo>
                  <a:cubicBezTo>
                    <a:pt x="34" y="54"/>
                    <a:pt x="30" y="54"/>
                    <a:pt x="27" y="54"/>
                  </a:cubicBezTo>
                  <a:cubicBezTo>
                    <a:pt x="23" y="54"/>
                    <a:pt x="19" y="54"/>
                    <a:pt x="16" y="52"/>
                  </a:cubicBezTo>
                  <a:cubicBezTo>
                    <a:pt x="13" y="51"/>
                    <a:pt x="10" y="49"/>
                    <a:pt x="7" y="46"/>
                  </a:cubicBezTo>
                  <a:cubicBezTo>
                    <a:pt x="5" y="44"/>
                    <a:pt x="3" y="41"/>
                    <a:pt x="2" y="38"/>
                  </a:cubicBezTo>
                  <a:cubicBezTo>
                    <a:pt x="0" y="35"/>
                    <a:pt x="0" y="31"/>
                    <a:pt x="0" y="27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3"/>
                    <a:pt x="0" y="20"/>
                    <a:pt x="2" y="17"/>
                  </a:cubicBezTo>
                  <a:cubicBezTo>
                    <a:pt x="3" y="13"/>
                    <a:pt x="5" y="10"/>
                    <a:pt x="7" y="8"/>
                  </a:cubicBezTo>
                  <a:cubicBezTo>
                    <a:pt x="10" y="5"/>
                    <a:pt x="13" y="4"/>
                    <a:pt x="16" y="2"/>
                  </a:cubicBezTo>
                  <a:cubicBezTo>
                    <a:pt x="19" y="1"/>
                    <a:pt x="23" y="0"/>
                    <a:pt x="27" y="0"/>
                  </a:cubicBezTo>
                  <a:cubicBezTo>
                    <a:pt x="29" y="0"/>
                    <a:pt x="32" y="0"/>
                    <a:pt x="35" y="1"/>
                  </a:cubicBezTo>
                  <a:cubicBezTo>
                    <a:pt x="37" y="2"/>
                    <a:pt x="39" y="3"/>
                    <a:pt x="42" y="4"/>
                  </a:cubicBezTo>
                  <a:cubicBezTo>
                    <a:pt x="37" y="4"/>
                    <a:pt x="37" y="4"/>
                    <a:pt x="37" y="4"/>
                  </a:cubicBezTo>
                  <a:cubicBezTo>
                    <a:pt x="36" y="4"/>
                    <a:pt x="34" y="3"/>
                    <a:pt x="32" y="3"/>
                  </a:cubicBezTo>
                  <a:cubicBezTo>
                    <a:pt x="30" y="2"/>
                    <a:pt x="29" y="2"/>
                    <a:pt x="27" y="2"/>
                  </a:cubicBezTo>
                  <a:cubicBezTo>
                    <a:pt x="23" y="2"/>
                    <a:pt x="20" y="3"/>
                    <a:pt x="17" y="4"/>
                  </a:cubicBezTo>
                  <a:cubicBezTo>
                    <a:pt x="14" y="5"/>
                    <a:pt x="11" y="7"/>
                    <a:pt x="9" y="9"/>
                  </a:cubicBezTo>
                  <a:cubicBezTo>
                    <a:pt x="7" y="12"/>
                    <a:pt x="5" y="14"/>
                    <a:pt x="4" y="17"/>
                  </a:cubicBezTo>
                  <a:cubicBezTo>
                    <a:pt x="2" y="20"/>
                    <a:pt x="2" y="24"/>
                    <a:pt x="2" y="27"/>
                  </a:cubicBezTo>
                  <a:cubicBezTo>
                    <a:pt x="2" y="31"/>
                    <a:pt x="2" y="34"/>
                    <a:pt x="4" y="37"/>
                  </a:cubicBezTo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black"/>
                </a:solidFill>
                <a:latin typeface="+mn-lt"/>
                <a:ea typeface="+mn-ea"/>
              </a:endParaRPr>
            </a:p>
          </p:txBody>
        </p:sp>
        <p:sp>
          <p:nvSpPr>
            <p:cNvPr id="177" name="Freeform 46"/>
            <p:cNvSpPr/>
            <p:nvPr/>
          </p:nvSpPr>
          <p:spPr bwMode="auto">
            <a:xfrm>
              <a:off x="5386388" y="4425947"/>
              <a:ext cx="134937" cy="130175"/>
            </a:xfrm>
            <a:custGeom>
              <a:gdLst>
                <a:gd fmla="*/ 82 w 85" name="T0"/>
                <a:gd fmla="*/ 0 h 82" name="T1"/>
                <a:gd fmla="*/ 85 w 85" name="T2"/>
                <a:gd fmla="*/ 0 h 82" name="T3"/>
                <a:gd fmla="*/ 85 w 85" name="T4"/>
                <a:gd fmla="*/ 82 h 82" name="T5"/>
                <a:gd fmla="*/ 82 w 85" name="T6"/>
                <a:gd fmla="*/ 82 h 82" name="T7"/>
                <a:gd fmla="*/ 4 w 85" name="T8"/>
                <a:gd fmla="*/ 4 h 82" name="T9"/>
                <a:gd fmla="*/ 4 w 85" name="T10"/>
                <a:gd fmla="*/ 82 h 82" name="T11"/>
                <a:gd fmla="*/ 0 w 85" name="T12"/>
                <a:gd fmla="*/ 82 h 82" name="T13"/>
                <a:gd fmla="*/ 0 w 85" name="T14"/>
                <a:gd fmla="*/ 0 h 82" name="T15"/>
                <a:gd fmla="*/ 4 w 85" name="T16"/>
                <a:gd fmla="*/ 0 h 82" name="T17"/>
                <a:gd fmla="*/ 82 w 85" name="T18"/>
                <a:gd fmla="*/ 77 h 82" name="T19"/>
                <a:gd fmla="*/ 82 w 85" name="T20"/>
                <a:gd fmla="*/ 0 h 82" name="T21"/>
                <a:gd fmla="*/ 82 w 85" name="T22"/>
                <a:gd fmla="*/ 0 h 82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82" w="85">
                  <a:moveTo>
                    <a:pt x="82" y="0"/>
                  </a:moveTo>
                  <a:lnTo>
                    <a:pt x="85" y="0"/>
                  </a:lnTo>
                  <a:lnTo>
                    <a:pt x="85" y="82"/>
                  </a:lnTo>
                  <a:lnTo>
                    <a:pt x="82" y="82"/>
                  </a:lnTo>
                  <a:lnTo>
                    <a:pt x="4" y="4"/>
                  </a:lnTo>
                  <a:lnTo>
                    <a:pt x="4" y="82"/>
                  </a:lnTo>
                  <a:lnTo>
                    <a:pt x="0" y="82"/>
                  </a:lnTo>
                  <a:lnTo>
                    <a:pt x="0" y="0"/>
                  </a:lnTo>
                  <a:lnTo>
                    <a:pt x="4" y="0"/>
                  </a:lnTo>
                  <a:lnTo>
                    <a:pt x="82" y="77"/>
                  </a:lnTo>
                  <a:lnTo>
                    <a:pt x="82" y="0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black"/>
                </a:solidFill>
                <a:latin typeface="+mn-lt"/>
                <a:ea typeface="+mn-ea"/>
              </a:endParaRPr>
            </a:p>
          </p:txBody>
        </p:sp>
        <p:sp>
          <p:nvSpPr>
            <p:cNvPr id="178" name="Freeform 50"/>
            <p:cNvSpPr/>
            <p:nvPr/>
          </p:nvSpPr>
          <p:spPr bwMode="auto">
            <a:xfrm>
              <a:off x="4664075" y="4425950"/>
              <a:ext cx="1587" cy="130175"/>
            </a:xfrm>
            <a:custGeom>
              <a:gdLst>
                <a:gd fmla="*/ 0 w 1" name="T0"/>
                <a:gd fmla="*/ 0 h 82" name="T1"/>
                <a:gd fmla="*/ 0 w 1" name="T2"/>
                <a:gd fmla="*/ 82 h 82" name="T3"/>
                <a:gd fmla="*/ 1 w 1" name="T4"/>
                <a:gd fmla="*/ 82 h 82" name="T5"/>
                <a:gd fmla="*/ 1 w 1" name="T6"/>
                <a:gd fmla="*/ 0 h 82" name="T7"/>
                <a:gd fmla="*/ 0 w 1" name="T8"/>
                <a:gd fmla="*/ 0 h 82" name="T9"/>
                <a:gd fmla="*/ 0 w 1" name="T10"/>
                <a:gd fmla="*/ 0 h 82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82" w="1">
                  <a:moveTo>
                    <a:pt x="0" y="0"/>
                  </a:moveTo>
                  <a:lnTo>
                    <a:pt x="0" y="82"/>
                  </a:lnTo>
                  <a:lnTo>
                    <a:pt x="1" y="82"/>
                  </a:lnTo>
                  <a:lnTo>
                    <a:pt x="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black"/>
                </a:solidFill>
                <a:latin typeface="+mn-lt"/>
                <a:ea typeface="+mn-ea"/>
              </a:endParaRPr>
            </a:p>
          </p:txBody>
        </p:sp>
        <p:sp>
          <p:nvSpPr>
            <p:cNvPr id="179" name="Freeform 60"/>
            <p:cNvSpPr>
              <a:spLocks noEditPoints="1"/>
            </p:cNvSpPr>
            <p:nvPr/>
          </p:nvSpPr>
          <p:spPr bwMode="auto">
            <a:xfrm>
              <a:off x="5154613" y="4100510"/>
              <a:ext cx="169862" cy="246062"/>
            </a:xfrm>
            <a:custGeom>
              <a:gdLst>
                <a:gd fmla="*/ 9 w 69" name="T0"/>
                <a:gd fmla="*/ 100 h 100" name="T1"/>
                <a:gd fmla="*/ 0 w 69" name="T2"/>
                <a:gd fmla="*/ 100 h 100" name="T3"/>
                <a:gd fmla="*/ 0 w 69" name="T4"/>
                <a:gd fmla="*/ 0 h 100" name="T5"/>
                <a:gd fmla="*/ 37 w 69" name="T6"/>
                <a:gd fmla="*/ 0 h 100" name="T7"/>
                <a:gd fmla="*/ 69 w 69" name="T8"/>
                <a:gd fmla="*/ 28 h 100" name="T9"/>
                <a:gd fmla="*/ 31 w 69" name="T10"/>
                <a:gd fmla="*/ 56 h 100" name="T11"/>
                <a:gd fmla="*/ 9 w 69" name="T12"/>
                <a:gd fmla="*/ 56 h 100" name="T13"/>
                <a:gd fmla="*/ 9 w 69" name="T14"/>
                <a:gd fmla="*/ 100 h 100" name="T15"/>
                <a:gd fmla="*/ 9 w 69" name="T16"/>
                <a:gd fmla="*/ 48 h 100" name="T17"/>
                <a:gd fmla="*/ 31 w 69" name="T18"/>
                <a:gd fmla="*/ 48 h 100" name="T19"/>
                <a:gd fmla="*/ 60 w 69" name="T20"/>
                <a:gd fmla="*/ 27 h 100" name="T21"/>
                <a:gd fmla="*/ 34 w 69" name="T22"/>
                <a:gd fmla="*/ 8 h 100" name="T23"/>
                <a:gd fmla="*/ 9 w 69" name="T24"/>
                <a:gd fmla="*/ 8 h 100" name="T25"/>
                <a:gd fmla="*/ 9 w 69" name="T26"/>
                <a:gd fmla="*/ 48 h 100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00" w="69">
                  <a:moveTo>
                    <a:pt x="9" y="100"/>
                  </a:moveTo>
                  <a:cubicBezTo>
                    <a:pt x="0" y="100"/>
                    <a:pt x="0" y="100"/>
                    <a:pt x="0" y="10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7" y="0"/>
                    <a:pt x="37" y="0"/>
                    <a:pt x="37" y="0"/>
                  </a:cubicBezTo>
                  <a:cubicBezTo>
                    <a:pt x="59" y="0"/>
                    <a:pt x="69" y="9"/>
                    <a:pt x="69" y="28"/>
                  </a:cubicBezTo>
                  <a:cubicBezTo>
                    <a:pt x="69" y="46"/>
                    <a:pt x="56" y="56"/>
                    <a:pt x="31" y="56"/>
                  </a:cubicBezTo>
                  <a:cubicBezTo>
                    <a:pt x="9" y="56"/>
                    <a:pt x="9" y="56"/>
                    <a:pt x="9" y="56"/>
                  </a:cubicBezTo>
                  <a:cubicBezTo>
                    <a:pt x="9" y="100"/>
                    <a:pt x="9" y="100"/>
                    <a:pt x="9" y="100"/>
                  </a:cubicBezTo>
                  <a:close/>
                  <a:moveTo>
                    <a:pt x="9" y="48"/>
                  </a:moveTo>
                  <a:cubicBezTo>
                    <a:pt x="31" y="48"/>
                    <a:pt x="31" y="48"/>
                    <a:pt x="31" y="48"/>
                  </a:cubicBezTo>
                  <a:cubicBezTo>
                    <a:pt x="51" y="49"/>
                    <a:pt x="61" y="42"/>
                    <a:pt x="60" y="27"/>
                  </a:cubicBezTo>
                  <a:cubicBezTo>
                    <a:pt x="60" y="14"/>
                    <a:pt x="51" y="8"/>
                    <a:pt x="34" y="8"/>
                  </a:cubicBezTo>
                  <a:cubicBezTo>
                    <a:pt x="9" y="8"/>
                    <a:pt x="9" y="8"/>
                    <a:pt x="9" y="8"/>
                  </a:cubicBezTo>
                  <a:cubicBezTo>
                    <a:pt x="9" y="48"/>
                    <a:pt x="9" y="48"/>
                    <a:pt x="9" y="4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</p:grpSp>
      <p:sp>
        <p:nvSpPr>
          <p:cNvPr id="153" name="TextBox 22"/>
          <p:cNvSpPr txBox="1">
            <a:spLocks noChangeArrowheads="1"/>
          </p:cNvSpPr>
          <p:nvPr/>
        </p:nvSpPr>
        <p:spPr bwMode="auto">
          <a:xfrm>
            <a:off x="1470071" y="379703"/>
            <a:ext cx="348488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/>
                <a:ea charset="-12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typeface="Arial"/>
                <a:ea charset="-12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typeface="Arial"/>
                <a:ea charset="-12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typeface="Arial"/>
                <a:ea charset="-12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typeface="Arial"/>
                <a:ea charset="-12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ea charset="-12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ea charset="-12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ea charset="-12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ea charset="-122" typeface="宋体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altLang="en-US" b="1" lang="zh-CN" spc="200" sz="2400">
                <a:solidFill>
                  <a:srgbClr val="0190FF"/>
                </a:solidFill>
                <a:latin typeface="+mn-ea"/>
                <a:ea charset="-122" panose="02010609010101010101" pitchFamily="49" typeface="汉鼎简粗圆"/>
              </a:rPr>
              <a:t>上海锐普广告有限公司</a:t>
            </a:r>
          </a:p>
        </p:txBody>
      </p:sp>
      <p:sp>
        <p:nvSpPr>
          <p:cNvPr id="154" name="TextBox 153"/>
          <p:cNvSpPr txBox="1">
            <a:spLocks noChangeArrowheads="1"/>
          </p:cNvSpPr>
          <p:nvPr/>
        </p:nvSpPr>
        <p:spPr bwMode="auto">
          <a:xfrm>
            <a:off x="4790375" y="341381"/>
            <a:ext cx="2480389" cy="5791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r>
              <a:rPr altLang="zh-CN" lang="en-US" sz="3200">
                <a:solidFill>
                  <a:srgbClr val="404040"/>
                </a:solidFill>
                <a:latin typeface="+mj-lt"/>
                <a:ea typeface="+mn-ea"/>
              </a:rPr>
              <a:t>POWERPOINT</a:t>
            </a:r>
          </a:p>
        </p:txBody>
      </p:sp>
      <p:sp>
        <p:nvSpPr>
          <p:cNvPr id="155" name="TextBox 26"/>
          <p:cNvSpPr txBox="1">
            <a:spLocks noChangeArrowheads="1"/>
          </p:cNvSpPr>
          <p:nvPr/>
        </p:nvSpPr>
        <p:spPr bwMode="auto">
          <a:xfrm>
            <a:off x="1471913" y="793698"/>
            <a:ext cx="2087880" cy="274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/>
                <a:ea charset="-12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typeface="Arial"/>
                <a:ea charset="-12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typeface="Arial"/>
                <a:ea charset="-12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typeface="Arial"/>
                <a:ea charset="-12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typeface="Arial"/>
                <a:ea charset="-12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ea charset="-12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ea charset="-12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ea charset="-12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ea charset="-122" typeface="宋体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altLang="en-US" lang="zh-CN" smtClean="0" spc="300" sz="1200">
                <a:solidFill>
                  <a:srgbClr val="0070C0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适用于汇报及相关类别</a:t>
            </a:r>
          </a:p>
        </p:txBody>
      </p:sp>
      <p:grpSp>
        <p:nvGrpSpPr>
          <p:cNvPr id="13" name="组合 12"/>
          <p:cNvGrpSpPr/>
          <p:nvPr/>
        </p:nvGrpSpPr>
        <p:grpSpPr>
          <a:xfrm>
            <a:off x="2909704" y="975532"/>
            <a:ext cx="4688823" cy="4172265"/>
            <a:chOff x="3129940" y="965592"/>
            <a:chExt cx="4688823" cy="4172265"/>
          </a:xfrm>
        </p:grpSpPr>
        <p:grpSp>
          <p:nvGrpSpPr>
            <p:cNvPr id="3" name="组合 2"/>
            <p:cNvGrpSpPr/>
            <p:nvPr/>
          </p:nvGrpSpPr>
          <p:grpSpPr>
            <a:xfrm>
              <a:off x="3129940" y="965592"/>
              <a:ext cx="4688823" cy="4124363"/>
              <a:chOff x="2491457" y="201782"/>
              <a:chExt cx="6253513" cy="4890247"/>
            </a:xfrm>
          </p:grpSpPr>
          <p:sp>
            <p:nvSpPr>
              <p:cNvPr id="4" name="椭圆 3"/>
              <p:cNvSpPr/>
              <p:nvPr/>
            </p:nvSpPr>
            <p:spPr>
              <a:xfrm>
                <a:off x="2637237" y="3161186"/>
                <a:ext cx="1512168" cy="1275533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ffectLst>
                <a:softEdge rad="317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/>
              </a:p>
            </p:txBody>
          </p:sp>
          <p:pic>
            <p:nvPicPr>
              <p:cNvPr id="5" name="Picture 3"/>
              <p:cNvPicPr>
                <a:picLocks noChangeArrowheads="1"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2491457" y="201782"/>
                <a:ext cx="6253513" cy="48902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descr="E:\素材\收费好的图\shutterstock_95462455.png" id="6" name="Picture 3"/>
              <p:cNvPicPr>
                <a:picLocks noChangeArrowheads="1"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/>
                  </a:ext>
                </a:extLst>
              </a:blip>
              <a:srcRect b="3933" r="-13531"/>
              <a:stretch>
                <a:fillRect/>
              </a:stretch>
            </p:blipFill>
            <p:spPr bwMode="auto">
              <a:xfrm>
                <a:off x="2719449" y="1436914"/>
                <a:ext cx="1429956" cy="2030682"/>
              </a:xfrm>
              <a:prstGeom prst="rect">
                <a:avLst/>
              </a:prstGeom>
              <a:noFill/>
              <a:effectLst>
                <a:reflection algn="bl" blurRad="6350" dir="5400000" endA="300" endPos="35000" rotWithShape="0" stA="52000" sy="-100000"/>
              </a:effectLst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</a:extLst>
            </p:spPr>
          </p:pic>
        </p:grpSp>
        <p:grpSp>
          <p:nvGrpSpPr>
            <p:cNvPr id="128" name="组合 127"/>
            <p:cNvGrpSpPr/>
            <p:nvPr/>
          </p:nvGrpSpPr>
          <p:grpSpPr>
            <a:xfrm>
              <a:off x="3603809" y="3881956"/>
              <a:ext cx="2989581" cy="1255902"/>
              <a:chOff x="4572000" y="4135425"/>
              <a:chExt cx="2976562" cy="1105623"/>
            </a:xfrm>
          </p:grpSpPr>
          <p:sp>
            <p:nvSpPr>
              <p:cNvPr id="129" name="Freeform 6"/>
              <p:cNvSpPr/>
              <p:nvPr/>
            </p:nvSpPr>
            <p:spPr bwMode="auto">
              <a:xfrm>
                <a:off x="4572000" y="4227513"/>
                <a:ext cx="1243013" cy="314325"/>
              </a:xfrm>
              <a:custGeom>
                <a:gdLst>
                  <a:gd fmla="*/ 338138 w 783" name="T0"/>
                  <a:gd fmla="*/ 314325 h 198" name="T1"/>
                  <a:gd fmla="*/ 0 w 783" name="T2"/>
                  <a:gd fmla="*/ 179388 h 198" name="T3"/>
                  <a:gd fmla="*/ 901700 w 783" name="T4"/>
                  <a:gd fmla="*/ 0 h 198" name="T5"/>
                  <a:gd fmla="*/ 1243013 w 783" name="T6"/>
                  <a:gd fmla="*/ 112713 h 198" name="T7"/>
                  <a:gd fmla="*/ 338138 w 783" name="T8"/>
                  <a:gd fmla="*/ 314325 h 198" name="T9"/>
                  <a:gd fmla="*/ 0 60000 65536" name="T10"/>
                  <a:gd fmla="*/ 0 60000 65536" name="T11"/>
                  <a:gd fmla="*/ 0 60000 65536" name="T12"/>
                  <a:gd fmla="*/ 0 60000 65536" name="T13"/>
                  <a:gd fmla="*/ 0 60000 65536" name="T14"/>
                </a:gdLst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b="b" l="0" r="r" t="0"/>
                <a:pathLst>
                  <a:path h="198" w="783">
                    <a:moveTo>
                      <a:pt x="213" y="198"/>
                    </a:moveTo>
                    <a:lnTo>
                      <a:pt x="0" y="113"/>
                    </a:lnTo>
                    <a:lnTo>
                      <a:pt x="568" y="0"/>
                    </a:lnTo>
                    <a:lnTo>
                      <a:pt x="783" y="71"/>
                    </a:lnTo>
                    <a:lnTo>
                      <a:pt x="213" y="198"/>
                    </a:lnTo>
                    <a:close/>
                  </a:path>
                </a:pathLst>
              </a:custGeom>
              <a:solidFill>
                <a:srgbClr val="99FF33"/>
              </a:solidFill>
              <a:ln w="9525">
                <a:noFill/>
                <a:round/>
              </a:ln>
              <a:extLst/>
            </p:spPr>
            <p:txBody>
              <a:bodyPr/>
              <a:lstStyle/>
              <a:p>
                <a:endParaRPr altLang="en-US" lang="zh-CN"/>
              </a:p>
            </p:txBody>
          </p:sp>
          <p:sp>
            <p:nvSpPr>
              <p:cNvPr id="130" name="Freeform 7"/>
              <p:cNvSpPr/>
              <p:nvPr/>
            </p:nvSpPr>
            <p:spPr bwMode="auto">
              <a:xfrm>
                <a:off x="4922838" y="4346575"/>
                <a:ext cx="1276350" cy="344488"/>
              </a:xfrm>
              <a:custGeom>
                <a:gdLst>
                  <a:gd fmla="*/ 368300 w 804" name="T0"/>
                  <a:gd fmla="*/ 344488 h 217" name="T1"/>
                  <a:gd fmla="*/ 0 w 804" name="T2"/>
                  <a:gd fmla="*/ 201613 h 217" name="T3"/>
                  <a:gd fmla="*/ 908050 w 804" name="T4"/>
                  <a:gd fmla="*/ 0 h 217" name="T5"/>
                  <a:gd fmla="*/ 1276350 w 804" name="T6"/>
                  <a:gd fmla="*/ 122238 h 217" name="T7"/>
                  <a:gd fmla="*/ 368300 w 804" name="T8"/>
                  <a:gd fmla="*/ 344488 h 217" name="T9"/>
                  <a:gd fmla="*/ 0 60000 65536" name="T10"/>
                  <a:gd fmla="*/ 0 60000 65536" name="T11"/>
                  <a:gd fmla="*/ 0 60000 65536" name="T12"/>
                  <a:gd fmla="*/ 0 60000 65536" name="T13"/>
                  <a:gd fmla="*/ 0 60000 65536" name="T14"/>
                </a:gdLst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b="b" l="0" r="r" t="0"/>
                <a:pathLst>
                  <a:path h="216" w="804">
                    <a:moveTo>
                      <a:pt x="232" y="217"/>
                    </a:moveTo>
                    <a:lnTo>
                      <a:pt x="0" y="127"/>
                    </a:lnTo>
                    <a:lnTo>
                      <a:pt x="572" y="0"/>
                    </a:lnTo>
                    <a:lnTo>
                      <a:pt x="804" y="77"/>
                    </a:lnTo>
                    <a:lnTo>
                      <a:pt x="232" y="217"/>
                    </a:lnTo>
                    <a:close/>
                  </a:path>
                </a:pathLst>
              </a:custGeom>
              <a:solidFill>
                <a:srgbClr val="FFCC00"/>
              </a:solidFill>
              <a:ln w="9525">
                <a:noFill/>
                <a:round/>
              </a:ln>
              <a:extLst/>
            </p:spPr>
            <p:txBody>
              <a:bodyPr/>
              <a:lstStyle/>
              <a:p>
                <a:endParaRPr altLang="en-US" lang="zh-CN"/>
              </a:p>
            </p:txBody>
          </p:sp>
          <p:sp>
            <p:nvSpPr>
              <p:cNvPr id="131" name="Freeform 8"/>
              <p:cNvSpPr/>
              <p:nvPr/>
            </p:nvSpPr>
            <p:spPr bwMode="auto">
              <a:xfrm>
                <a:off x="5303838" y="4475163"/>
                <a:ext cx="1314450" cy="381000"/>
              </a:xfrm>
              <a:custGeom>
                <a:gdLst>
                  <a:gd fmla="*/ 401622 w 10055" name="T0"/>
                  <a:gd fmla="*/ 381000 h 10000" name="T1"/>
                  <a:gd fmla="*/ 0 w 10055" name="T2"/>
                  <a:gd fmla="*/ 222237 h 10000" name="T3"/>
                  <a:gd fmla="*/ 922268 w 10055" name="T4"/>
                  <a:gd fmla="*/ 0 h 10000" name="T5"/>
                  <a:gd fmla="*/ 1313699 w 10055" name="T6"/>
                  <a:gd fmla="*/ 130988 h 10000" name="T7"/>
                  <a:gd fmla="*/ 401622 w 10055" name="T8"/>
                  <a:gd fmla="*/ 381000 h 10000" name="T9"/>
                  <a:gd fmla="*/ 0 60000 65536" name="T10"/>
                  <a:gd fmla="*/ 0 60000 65536" name="T11"/>
                  <a:gd fmla="*/ 0 60000 65536" name="T12"/>
                  <a:gd fmla="*/ 0 60000 65536" name="T13"/>
                  <a:gd fmla="*/ 0 60000 65536" name="T14"/>
                </a:gdLst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b="b" l="0" r="r" t="0"/>
                <a:pathLst>
                  <a:path h="10000" w="10055">
                    <a:moveTo>
                      <a:pt x="3074" y="10000"/>
                    </a:moveTo>
                    <a:lnTo>
                      <a:pt x="0" y="5833"/>
                    </a:lnTo>
                    <a:lnTo>
                      <a:pt x="7059" y="0"/>
                    </a:lnTo>
                    <a:lnTo>
                      <a:pt x="10055" y="3438"/>
                    </a:lnTo>
                    <a:lnTo>
                      <a:pt x="3074" y="10000"/>
                    </a:lnTo>
                    <a:close/>
                  </a:path>
                </a:pathLst>
              </a:custGeom>
              <a:solidFill>
                <a:srgbClr val="FF7C80"/>
              </a:solidFill>
              <a:ln w="9525">
                <a:noFill/>
                <a:round/>
              </a:ln>
              <a:extLst/>
            </p:spPr>
            <p:txBody>
              <a:bodyPr/>
              <a:lstStyle/>
              <a:p>
                <a:endParaRPr altLang="en-US" lang="zh-CN"/>
              </a:p>
            </p:txBody>
          </p:sp>
          <p:sp>
            <p:nvSpPr>
              <p:cNvPr id="132" name="Freeform 9"/>
              <p:cNvSpPr/>
              <p:nvPr/>
            </p:nvSpPr>
            <p:spPr bwMode="auto">
              <a:xfrm>
                <a:off x="5721350" y="4611688"/>
                <a:ext cx="1344613" cy="423862"/>
              </a:xfrm>
              <a:custGeom>
                <a:gdLst>
                  <a:gd fmla="*/ 438162 w 10054" name="T0"/>
                  <a:gd fmla="*/ 423086 h 10057" name="T1"/>
                  <a:gd fmla="*/ 0 w 10054" name="T2"/>
                  <a:gd fmla="*/ 250057 h 10057" name="T3"/>
                  <a:gd fmla="*/ 916825 w 10054" name="T4"/>
                  <a:gd fmla="*/ 0 h 10057" name="T5"/>
                  <a:gd fmla="*/ 1343893 w 10054" name="T6"/>
                  <a:gd fmla="*/ 146063 h 10057" name="T7"/>
                  <a:gd fmla="*/ 438162 w 10054" name="T8"/>
                  <a:gd fmla="*/ 423086 h 10057" name="T9"/>
                  <a:gd fmla="*/ 0 60000 65536" name="T10"/>
                  <a:gd fmla="*/ 0 60000 65536" name="T11"/>
                  <a:gd fmla="*/ 0 60000 65536" name="T12"/>
                  <a:gd fmla="*/ 0 60000 65536" name="T13"/>
                  <a:gd fmla="*/ 0 60000 65536" name="T14"/>
                </a:gdLst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b="b" l="0" r="r" t="0"/>
                <a:pathLst>
                  <a:path h="10057" w="10054">
                    <a:moveTo>
                      <a:pt x="3278" y="10057"/>
                    </a:moveTo>
                    <a:lnTo>
                      <a:pt x="0" y="5944"/>
                    </a:lnTo>
                    <a:lnTo>
                      <a:pt x="6859" y="0"/>
                    </a:lnTo>
                    <a:lnTo>
                      <a:pt x="10054" y="3472"/>
                    </a:lnTo>
                    <a:lnTo>
                      <a:pt x="3278" y="10057"/>
                    </a:lnTo>
                    <a:close/>
                  </a:path>
                </a:pathLst>
              </a:custGeom>
              <a:solidFill>
                <a:srgbClr val="33CCCC"/>
              </a:solidFill>
              <a:ln w="9525">
                <a:noFill/>
                <a:round/>
              </a:ln>
              <a:extLst/>
            </p:spPr>
            <p:txBody>
              <a:bodyPr/>
              <a:lstStyle/>
              <a:p>
                <a:endParaRPr altLang="en-US" lang="zh-CN"/>
              </a:p>
            </p:txBody>
          </p:sp>
          <p:sp>
            <p:nvSpPr>
              <p:cNvPr id="133" name="Freeform 10"/>
              <p:cNvSpPr/>
              <p:nvPr/>
            </p:nvSpPr>
            <p:spPr bwMode="auto">
              <a:xfrm>
                <a:off x="6173788" y="4764088"/>
                <a:ext cx="1374775" cy="466725"/>
              </a:xfrm>
              <a:custGeom>
                <a:gdLst>
                  <a:gd fmla="*/ 485775 w 866" name="T0"/>
                  <a:gd fmla="*/ 466725 h 294" name="T1"/>
                  <a:gd fmla="*/ 0 w 866" name="T2"/>
                  <a:gd fmla="*/ 277813 h 294" name="T3"/>
                  <a:gd fmla="*/ 903288 w 866" name="T4"/>
                  <a:gd fmla="*/ 0 h 294" name="T5"/>
                  <a:gd fmla="*/ 1374775 w 866" name="T6"/>
                  <a:gd fmla="*/ 158750 h 294" name="T7"/>
                  <a:gd fmla="*/ 485775 w 866" name="T8"/>
                  <a:gd fmla="*/ 466725 h 294" name="T9"/>
                  <a:gd fmla="*/ 0 60000 65536" name="T10"/>
                  <a:gd fmla="*/ 0 60000 65536" name="T11"/>
                  <a:gd fmla="*/ 0 60000 65536" name="T12"/>
                  <a:gd fmla="*/ 0 60000 65536" name="T13"/>
                  <a:gd fmla="*/ 0 60000 65536" name="T14"/>
                </a:gdLst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b="b" l="0" r="r" t="0"/>
                <a:pathLst>
                  <a:path h="294" w="865">
                    <a:moveTo>
                      <a:pt x="306" y="294"/>
                    </a:moveTo>
                    <a:lnTo>
                      <a:pt x="0" y="175"/>
                    </a:lnTo>
                    <a:lnTo>
                      <a:pt x="569" y="0"/>
                    </a:lnTo>
                    <a:lnTo>
                      <a:pt x="866" y="100"/>
                    </a:lnTo>
                    <a:lnTo>
                      <a:pt x="306" y="294"/>
                    </a:lnTo>
                    <a:close/>
                  </a:path>
                </a:pathLst>
              </a:custGeom>
              <a:solidFill>
                <a:srgbClr val="9B9B9B"/>
              </a:solidFill>
              <a:ln w="9525">
                <a:noFill/>
                <a:round/>
              </a:ln>
              <a:extLst/>
            </p:spPr>
            <p:txBody>
              <a:bodyPr/>
              <a:lstStyle/>
              <a:p>
                <a:endParaRPr altLang="en-US" lang="zh-CN"/>
              </a:p>
            </p:txBody>
          </p:sp>
          <p:sp>
            <p:nvSpPr>
              <p:cNvPr id="134" name="TextBox 119"/>
              <p:cNvSpPr txBox="1"/>
              <p:nvPr/>
            </p:nvSpPr>
            <p:spPr>
              <a:xfrm rot="20705208">
                <a:off x="4794541" y="4135425"/>
                <a:ext cx="933868" cy="44274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  <a:scene3d>
                  <a:camera fov="1500000" prst="perspectiveContrastingRightFacing">
                    <a:rot lat="18660072" lon="18202508" rev="2885414"/>
                  </a:camera>
                  <a:lightRig dir="t" rig="threePt"/>
                </a:scene3d>
              </a:bodyPr>
              <a:lstStyle/>
              <a:p>
                <a:pPr fontAlgn="auto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altLang="zh-CN" lang="en-US" sz="2700">
                    <a:solidFill>
                      <a:srgbClr val="606060"/>
                    </a:solidFill>
                    <a:effectLst>
                      <a:outerShdw algn="l" blurRad="12700" dist="12700" rotWithShape="0">
                        <a:schemeClr val="bg1"/>
                      </a:outerShdw>
                    </a:effectLst>
                    <a:latin typeface="+mn-lt"/>
                    <a:ea typeface="+mn-ea"/>
                  </a:rPr>
                  <a:t>Text</a:t>
                </a:r>
              </a:p>
            </p:txBody>
          </p:sp>
          <p:sp>
            <p:nvSpPr>
              <p:cNvPr id="135" name="TextBox 120"/>
              <p:cNvSpPr txBox="1"/>
              <p:nvPr/>
            </p:nvSpPr>
            <p:spPr>
              <a:xfrm rot="20588128">
                <a:off x="5186668" y="4256027"/>
                <a:ext cx="883305" cy="45615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  <a:scene3d>
                  <a:camera fov="1500000" prst="perspectiveContrastingRightFacing">
                    <a:rot lat="18660072" lon="18202508" rev="2885414"/>
                  </a:camera>
                  <a:lightRig dir="t" rig="threePt"/>
                </a:scene3d>
              </a:bodyPr>
              <a:lstStyle/>
              <a:p>
                <a:pPr fontAlgn="auto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altLang="zh-CN" lang="en-US" sz="2800">
                    <a:solidFill>
                      <a:srgbClr val="474747"/>
                    </a:solidFill>
                    <a:effectLst>
                      <a:outerShdw algn="l" blurRad="12700" dist="12700" rotWithShape="0">
                        <a:schemeClr val="bg1"/>
                      </a:outerShdw>
                    </a:effectLst>
                    <a:latin typeface="+mn-lt"/>
                    <a:ea typeface="+mn-ea"/>
                  </a:rPr>
                  <a:t>Text</a:t>
                </a:r>
              </a:p>
            </p:txBody>
          </p:sp>
          <p:sp>
            <p:nvSpPr>
              <p:cNvPr id="136" name="TextBox 121"/>
              <p:cNvSpPr txBox="1"/>
              <p:nvPr/>
            </p:nvSpPr>
            <p:spPr>
              <a:xfrm rot="20490464">
                <a:off x="5529181" y="4400988"/>
                <a:ext cx="883305" cy="46957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  <a:scene3d>
                  <a:camera fov="1500000" prst="perspectiveContrastingRightFacing">
                    <a:rot lat="18660072" lon="18202508" rev="2885414"/>
                  </a:camera>
                  <a:lightRig dir="t" rig="threePt"/>
                </a:scene3d>
              </a:bodyPr>
              <a:lstStyle/>
              <a:p>
                <a:pPr fontAlgn="auto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altLang="zh-CN" lang="en-US" sz="290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>
                      <a:outerShdw algn="l" blurRad="12700" dist="12700" rotWithShape="0">
                        <a:schemeClr val="bg1"/>
                      </a:outerShdw>
                    </a:effectLst>
                    <a:latin typeface="+mn-lt"/>
                    <a:ea typeface="+mn-ea"/>
                  </a:rPr>
                  <a:t>Text</a:t>
                </a:r>
              </a:p>
            </p:txBody>
          </p:sp>
          <p:sp>
            <p:nvSpPr>
              <p:cNvPr id="137" name="TextBox 122"/>
              <p:cNvSpPr txBox="1"/>
              <p:nvPr/>
            </p:nvSpPr>
            <p:spPr>
              <a:xfrm rot="20814348">
                <a:off x="5958636" y="4572739"/>
                <a:ext cx="883305" cy="48299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  <a:scene3d>
                  <a:camera fov="1500000" prst="perspectiveContrastingRightFacing">
                    <a:rot lat="18660072" lon="18202508" rev="3185414"/>
                  </a:camera>
                  <a:lightRig dir="t" rig="threePt"/>
                </a:scene3d>
              </a:bodyPr>
              <a:lstStyle/>
              <a:p>
                <a:pPr fontAlgn="auto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altLang="zh-CN" lang="en-US" sz="300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>
                      <a:outerShdw algn="l" blurRad="12700" dist="12700" rotWithShape="0">
                        <a:schemeClr val="bg1"/>
                      </a:outerShdw>
                    </a:effectLst>
                    <a:latin typeface="+mn-lt"/>
                    <a:ea typeface="+mn-ea"/>
                  </a:rPr>
                  <a:t>Text</a:t>
                </a:r>
              </a:p>
            </p:txBody>
          </p:sp>
          <p:sp>
            <p:nvSpPr>
              <p:cNvPr id="138" name="TextBox 123"/>
              <p:cNvSpPr txBox="1"/>
              <p:nvPr/>
            </p:nvSpPr>
            <p:spPr>
              <a:xfrm rot="20448550">
                <a:off x="6442919" y="4744641"/>
                <a:ext cx="883305" cy="49640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  <a:scene3d>
                  <a:camera fov="1500000" prst="perspectiveContrastingRightFacing">
                    <a:rot lat="18660072" lon="18202508" rev="3185414"/>
                  </a:camera>
                  <a:lightRig dir="t" rig="threePt"/>
                </a:scene3d>
              </a:bodyPr>
              <a:lstStyle/>
              <a:p>
                <a:pPr fontAlgn="auto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altLang="zh-CN" lang="en-US" sz="3100">
                    <a:solidFill>
                      <a:schemeClr val="tx1">
                        <a:lumMod val="75000"/>
                        <a:lumOff val="25000"/>
                      </a:schemeClr>
                    </a:solidFill>
                    <a:effectLst>
                      <a:outerShdw algn="l" blurRad="12700" dist="12700" rotWithShape="0">
                        <a:schemeClr val="bg1"/>
                      </a:outerShdw>
                    </a:effectLst>
                    <a:latin typeface="+mn-lt"/>
                    <a:ea typeface="+mn-ea"/>
                  </a:rPr>
                  <a:t>Text</a:t>
                </a:r>
              </a:p>
            </p:txBody>
          </p:sp>
        </p:grpSp>
      </p:grpSp>
      <p:grpSp>
        <p:nvGrpSpPr>
          <p:cNvPr id="139" name="组合 138"/>
          <p:cNvGrpSpPr/>
          <p:nvPr/>
        </p:nvGrpSpPr>
        <p:grpSpPr>
          <a:xfrm>
            <a:off x="1358113" y="617979"/>
            <a:ext cx="6427774" cy="2813076"/>
            <a:chOff x="-177801" y="684213"/>
            <a:chExt cx="10882314" cy="4872038"/>
          </a:xfrm>
          <a:solidFill>
            <a:schemeClr val="tx1">
              <a:alpha val="6000"/>
            </a:schemeClr>
          </a:solidFill>
        </p:grpSpPr>
        <p:sp>
          <p:nvSpPr>
            <p:cNvPr id="140" name="Freeform 110"/>
            <p:cNvSpPr/>
            <p:nvPr/>
          </p:nvSpPr>
          <p:spPr bwMode="auto">
            <a:xfrm>
              <a:off x="-60325" y="1279526"/>
              <a:ext cx="3186113" cy="4276725"/>
            </a:xfrm>
            <a:custGeom>
              <a:gdLst>
                <a:gd fmla="*/ 738 w 1193" name="T0"/>
                <a:gd fmla="*/ 1528 h 1601" name="T1"/>
                <a:gd fmla="*/ 773 w 1193" name="T2"/>
                <a:gd fmla="*/ 1460 h 1601" name="T3"/>
                <a:gd fmla="*/ 834 w 1193" name="T4"/>
                <a:gd fmla="*/ 1404 h 1601" name="T5"/>
                <a:gd fmla="*/ 1005 w 1193" name="T6"/>
                <a:gd fmla="*/ 1267 h 1601" name="T7"/>
                <a:gd fmla="*/ 1137 w 1193" name="T8"/>
                <a:gd fmla="*/ 1107 h 1601" name="T9"/>
                <a:gd fmla="*/ 1164 w 1193" name="T10"/>
                <a:gd fmla="*/ 1026 h 1601" name="T11"/>
                <a:gd fmla="*/ 1041 w 1193" name="T12"/>
                <a:gd fmla="*/ 983 h 1601" name="T13"/>
                <a:gd fmla="*/ 959 w 1193" name="T14"/>
                <a:gd fmla="*/ 919 h 1601" name="T15"/>
                <a:gd fmla="*/ 878 w 1193" name="T16"/>
                <a:gd fmla="*/ 882 h 1601" name="T17"/>
                <a:gd fmla="*/ 810 w 1193" name="T18"/>
                <a:gd fmla="*/ 866 h 1601" name="T19"/>
                <a:gd fmla="*/ 704 w 1193" name="T20"/>
                <a:gd fmla="*/ 886 h 1601" name="T21"/>
                <a:gd fmla="*/ 675 w 1193" name="T22"/>
                <a:gd fmla="*/ 790 h 1601" name="T23"/>
                <a:gd fmla="*/ 580 w 1193" name="T24"/>
                <a:gd fmla="*/ 742 h 1601" name="T25"/>
                <a:gd fmla="*/ 729 w 1193" name="T26"/>
                <a:gd fmla="*/ 692 h 1601" name="T27"/>
                <a:gd fmla="*/ 818 w 1193" name="T28"/>
                <a:gd fmla="*/ 623 h 1601" name="T29"/>
                <a:gd fmla="*/ 882 w 1193" name="T30"/>
                <a:gd fmla="*/ 554 h 1601" name="T31"/>
                <a:gd fmla="*/ 970 w 1193" name="T32"/>
                <a:gd fmla="*/ 513 h 1601" name="T33"/>
                <a:gd fmla="*/ 956 w 1193" name="T34"/>
                <a:gd fmla="*/ 481 h 1601" name="T35"/>
                <a:gd fmla="*/ 961 w 1193" name="T36"/>
                <a:gd fmla="*/ 439 h 1601" name="T37"/>
                <a:gd fmla="*/ 1026 w 1193" name="T38"/>
                <a:gd fmla="*/ 434 h 1601" name="T39"/>
                <a:gd fmla="*/ 1052 w 1193" name="T40"/>
                <a:gd fmla="*/ 442 h 1601" name="T41"/>
                <a:gd fmla="*/ 1018 w 1193" name="T42"/>
                <a:gd fmla="*/ 356 h 1601" name="T43"/>
                <a:gd fmla="*/ 971 w 1193" name="T44"/>
                <a:gd fmla="*/ 284 h 1601" name="T45"/>
                <a:gd fmla="*/ 924 w 1193" name="T46"/>
                <a:gd fmla="*/ 246 h 1601" name="T47"/>
                <a:gd fmla="*/ 856 w 1193" name="T48"/>
                <a:gd fmla="*/ 261 h 1601" name="T49"/>
                <a:gd fmla="*/ 829 w 1193" name="T50"/>
                <a:gd fmla="*/ 396 h 1601" name="T51"/>
                <a:gd fmla="*/ 804 w 1193" name="T52"/>
                <a:gd fmla="*/ 378 h 1601" name="T53"/>
                <a:gd fmla="*/ 714 w 1193" name="T54"/>
                <a:gd fmla="*/ 292 h 1601" name="T55"/>
                <a:gd fmla="*/ 787 w 1193" name="T56"/>
                <a:gd fmla="*/ 183 h 1601" name="T57"/>
                <a:gd fmla="*/ 822 w 1193" name="T58"/>
                <a:gd fmla="*/ 141 h 1601" name="T59"/>
                <a:gd fmla="*/ 852 w 1193" name="T60"/>
                <a:gd fmla="*/ 84 h 1601" name="T61"/>
                <a:gd fmla="*/ 793 w 1193" name="T62"/>
                <a:gd fmla="*/ 92 h 1601" name="T63"/>
                <a:gd fmla="*/ 763 w 1193" name="T64"/>
                <a:gd fmla="*/ 30 h 1601" name="T65"/>
                <a:gd fmla="*/ 745 w 1193" name="T66"/>
                <a:gd fmla="*/ 43 h 1601" name="T67"/>
                <a:gd fmla="*/ 721 w 1193" name="T68"/>
                <a:gd fmla="*/ 104 h 1601" name="T69"/>
                <a:gd fmla="*/ 659 w 1193" name="T70"/>
                <a:gd fmla="*/ 113 h 1601" name="T71"/>
                <a:gd fmla="*/ 532 w 1193" name="T72"/>
                <a:gd fmla="*/ 95 h 1601" name="T73"/>
                <a:gd fmla="*/ 469 w 1193" name="T74"/>
                <a:gd fmla="*/ 80 h 1601" name="T75"/>
                <a:gd fmla="*/ 423 w 1193" name="T76"/>
                <a:gd fmla="*/ 77 h 1601" name="T77"/>
                <a:gd fmla="*/ 108 w 1193" name="T78"/>
                <a:gd fmla="*/ 100 h 1601" name="T79"/>
                <a:gd fmla="*/ 98 w 1193" name="T80"/>
                <a:gd fmla="*/ 142 h 1601" name="T81"/>
                <a:gd fmla="*/ 107 w 1193" name="T82"/>
                <a:gd fmla="*/ 178 h 1601" name="T83"/>
                <a:gd fmla="*/ 59 w 1193" name="T84"/>
                <a:gd fmla="*/ 280 h 1601" name="T85"/>
                <a:gd fmla="*/ 48 w 1193" name="T86"/>
                <a:gd fmla="*/ 347 h 1601" name="T87"/>
                <a:gd fmla="*/ 155 w 1193" name="T88"/>
                <a:gd fmla="*/ 276 h 1601" name="T89"/>
                <a:gd fmla="*/ 191 w 1193" name="T90"/>
                <a:gd fmla="*/ 275 h 1601" name="T91"/>
                <a:gd fmla="*/ 313 w 1193" name="T92"/>
                <a:gd fmla="*/ 303 h 1601" name="T93"/>
                <a:gd fmla="*/ 355 w 1193" name="T94"/>
                <a:gd fmla="*/ 419 h 1601" name="T95"/>
                <a:gd fmla="*/ 349 w 1193" name="T96"/>
                <a:gd fmla="*/ 560 h 1601" name="T97"/>
                <a:gd fmla="*/ 415 w 1193" name="T98"/>
                <a:gd fmla="*/ 708 h 1601" name="T99"/>
                <a:gd fmla="*/ 451 w 1193" name="T100"/>
                <a:gd fmla="*/ 746 h 1601" name="T101"/>
                <a:gd fmla="*/ 488 w 1193" name="T102"/>
                <a:gd fmla="*/ 781 h 1601" name="T103"/>
                <a:gd fmla="*/ 634 w 1193" name="T104"/>
                <a:gd fmla="*/ 865 h 1601" name="T105"/>
                <a:gd fmla="*/ 714 w 1193" name="T106"/>
                <a:gd fmla="*/ 910 h 1601" name="T107"/>
                <a:gd fmla="*/ 724 w 1193" name="T108"/>
                <a:gd fmla="*/ 968 h 1601" name="T109"/>
                <a:gd fmla="*/ 693 w 1193" name="T110"/>
                <a:gd fmla="*/ 1048 h 1601" name="T111"/>
                <a:gd fmla="*/ 766 w 1193" name="T112"/>
                <a:gd fmla="*/ 1225 h 1601" name="T113"/>
                <a:gd fmla="*/ 689 w 1193" name="T114"/>
                <a:gd fmla="*/ 1436 h 1601" name="T115"/>
                <a:gd fmla="*/ 672 w 1193" name="T116"/>
                <a:gd fmla="*/ 1479 h 1601" name="T117"/>
                <a:gd fmla="*/ 678 w 1193" name="T118"/>
                <a:gd fmla="*/ 1566 h 1601" name="T119"/>
                <a:gd fmla="*/ 790 w 1193" name="T120"/>
                <a:gd fmla="*/ 1595 h 1601" name="T1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b="b" l="0" r="r" t="0"/>
              <a:pathLst>
                <a:path h="1601" w="1193">
                  <a:moveTo>
                    <a:pt x="792" y="1592"/>
                  </a:moveTo>
                  <a:cubicBezTo>
                    <a:pt x="792" y="1592"/>
                    <a:pt x="800" y="1596"/>
                    <a:pt x="800" y="1592"/>
                  </a:cubicBezTo>
                  <a:cubicBezTo>
                    <a:pt x="801" y="1588"/>
                    <a:pt x="800" y="1583"/>
                    <a:pt x="796" y="1582"/>
                  </a:cubicBezTo>
                  <a:cubicBezTo>
                    <a:pt x="792" y="1581"/>
                    <a:pt x="783" y="1579"/>
                    <a:pt x="772" y="1572"/>
                  </a:cubicBezTo>
                  <a:cubicBezTo>
                    <a:pt x="761" y="1564"/>
                    <a:pt x="741" y="1563"/>
                    <a:pt x="744" y="1555"/>
                  </a:cubicBezTo>
                  <a:cubicBezTo>
                    <a:pt x="746" y="1548"/>
                    <a:pt x="736" y="1539"/>
                    <a:pt x="738" y="1528"/>
                  </a:cubicBezTo>
                  <a:cubicBezTo>
                    <a:pt x="740" y="1517"/>
                    <a:pt x="739" y="1516"/>
                    <a:pt x="748" y="1515"/>
                  </a:cubicBezTo>
                  <a:cubicBezTo>
                    <a:pt x="756" y="1514"/>
                    <a:pt x="758" y="1504"/>
                    <a:pt x="762" y="1502"/>
                  </a:cubicBezTo>
                  <a:cubicBezTo>
                    <a:pt x="766" y="1499"/>
                    <a:pt x="784" y="1490"/>
                    <a:pt x="784" y="1487"/>
                  </a:cubicBezTo>
                  <a:cubicBezTo>
                    <a:pt x="784" y="1485"/>
                    <a:pt x="784" y="1480"/>
                    <a:pt x="780" y="1479"/>
                  </a:cubicBezTo>
                  <a:cubicBezTo>
                    <a:pt x="776" y="1479"/>
                    <a:pt x="768" y="1477"/>
                    <a:pt x="767" y="1474"/>
                  </a:cubicBezTo>
                  <a:cubicBezTo>
                    <a:pt x="766" y="1472"/>
                    <a:pt x="771" y="1462"/>
                    <a:pt x="773" y="1460"/>
                  </a:cubicBezTo>
                  <a:cubicBezTo>
                    <a:pt x="776" y="1458"/>
                    <a:pt x="793" y="1458"/>
                    <a:pt x="793" y="1458"/>
                  </a:cubicBezTo>
                  <a:cubicBezTo>
                    <a:pt x="793" y="1458"/>
                    <a:pt x="793" y="1439"/>
                    <a:pt x="796" y="1438"/>
                  </a:cubicBezTo>
                  <a:cubicBezTo>
                    <a:pt x="798" y="1437"/>
                    <a:pt x="810" y="1429"/>
                    <a:pt x="813" y="1428"/>
                  </a:cubicBezTo>
                  <a:cubicBezTo>
                    <a:pt x="816" y="1428"/>
                    <a:pt x="817" y="1420"/>
                    <a:pt x="811" y="1419"/>
                  </a:cubicBezTo>
                  <a:cubicBezTo>
                    <a:pt x="806" y="1418"/>
                    <a:pt x="797" y="1412"/>
                    <a:pt x="801" y="1408"/>
                  </a:cubicBezTo>
                  <a:cubicBezTo>
                    <a:pt x="806" y="1403"/>
                    <a:pt x="831" y="1407"/>
                    <a:pt x="834" y="1404"/>
                  </a:cubicBezTo>
                  <a:cubicBezTo>
                    <a:pt x="836" y="1401"/>
                    <a:pt x="841" y="1386"/>
                    <a:pt x="854" y="1383"/>
                  </a:cubicBezTo>
                  <a:cubicBezTo>
                    <a:pt x="867" y="1380"/>
                    <a:pt x="924" y="1354"/>
                    <a:pt x="905" y="1339"/>
                  </a:cubicBezTo>
                  <a:cubicBezTo>
                    <a:pt x="886" y="1323"/>
                    <a:pt x="905" y="1329"/>
                    <a:pt x="905" y="1329"/>
                  </a:cubicBezTo>
                  <a:cubicBezTo>
                    <a:pt x="905" y="1329"/>
                    <a:pt x="924" y="1340"/>
                    <a:pt x="935" y="1333"/>
                  </a:cubicBezTo>
                  <a:cubicBezTo>
                    <a:pt x="945" y="1327"/>
                    <a:pt x="989" y="1287"/>
                    <a:pt x="991" y="1278"/>
                  </a:cubicBezTo>
                  <a:cubicBezTo>
                    <a:pt x="993" y="1269"/>
                    <a:pt x="999" y="1268"/>
                    <a:pt x="1005" y="1267"/>
                  </a:cubicBezTo>
                  <a:cubicBezTo>
                    <a:pt x="1010" y="1267"/>
                    <a:pt x="1018" y="1264"/>
                    <a:pt x="1018" y="1258"/>
                  </a:cubicBezTo>
                  <a:cubicBezTo>
                    <a:pt x="1017" y="1252"/>
                    <a:pt x="1013" y="1238"/>
                    <a:pt x="1019" y="1233"/>
                  </a:cubicBezTo>
                  <a:cubicBezTo>
                    <a:pt x="1025" y="1229"/>
                    <a:pt x="1061" y="1206"/>
                    <a:pt x="1076" y="1206"/>
                  </a:cubicBezTo>
                  <a:cubicBezTo>
                    <a:pt x="1091" y="1206"/>
                    <a:pt x="1101" y="1204"/>
                    <a:pt x="1116" y="1178"/>
                  </a:cubicBezTo>
                  <a:cubicBezTo>
                    <a:pt x="1131" y="1152"/>
                    <a:pt x="1125" y="1153"/>
                    <a:pt x="1131" y="1151"/>
                  </a:cubicBezTo>
                  <a:cubicBezTo>
                    <a:pt x="1136" y="1148"/>
                    <a:pt x="1137" y="1107"/>
                    <a:pt x="1137" y="1107"/>
                  </a:cubicBezTo>
                  <a:cubicBezTo>
                    <a:pt x="1137" y="1107"/>
                    <a:pt x="1143" y="1103"/>
                    <a:pt x="1147" y="1103"/>
                  </a:cubicBezTo>
                  <a:cubicBezTo>
                    <a:pt x="1151" y="1103"/>
                    <a:pt x="1162" y="1087"/>
                    <a:pt x="1162" y="1087"/>
                  </a:cubicBezTo>
                  <a:cubicBezTo>
                    <a:pt x="1175" y="1079"/>
                    <a:pt x="1175" y="1079"/>
                    <a:pt x="1175" y="1079"/>
                  </a:cubicBezTo>
                  <a:cubicBezTo>
                    <a:pt x="1175" y="1079"/>
                    <a:pt x="1179" y="1071"/>
                    <a:pt x="1183" y="1069"/>
                  </a:cubicBezTo>
                  <a:cubicBezTo>
                    <a:pt x="1187" y="1066"/>
                    <a:pt x="1193" y="1037"/>
                    <a:pt x="1187" y="1032"/>
                  </a:cubicBezTo>
                  <a:cubicBezTo>
                    <a:pt x="1182" y="1028"/>
                    <a:pt x="1170" y="1030"/>
                    <a:pt x="1164" y="1026"/>
                  </a:cubicBezTo>
                  <a:cubicBezTo>
                    <a:pt x="1158" y="1021"/>
                    <a:pt x="1133" y="1007"/>
                    <a:pt x="1128" y="1007"/>
                  </a:cubicBezTo>
                  <a:cubicBezTo>
                    <a:pt x="1122" y="1008"/>
                    <a:pt x="1101" y="1009"/>
                    <a:pt x="1094" y="1005"/>
                  </a:cubicBezTo>
                  <a:cubicBezTo>
                    <a:pt x="1087" y="1002"/>
                    <a:pt x="1095" y="993"/>
                    <a:pt x="1086" y="993"/>
                  </a:cubicBezTo>
                  <a:cubicBezTo>
                    <a:pt x="1078" y="992"/>
                    <a:pt x="1061" y="988"/>
                    <a:pt x="1056" y="987"/>
                  </a:cubicBezTo>
                  <a:cubicBezTo>
                    <a:pt x="1050" y="986"/>
                    <a:pt x="1041" y="993"/>
                    <a:pt x="1040" y="994"/>
                  </a:cubicBezTo>
                  <a:cubicBezTo>
                    <a:pt x="1038" y="995"/>
                    <a:pt x="1053" y="987"/>
                    <a:pt x="1041" y="983"/>
                  </a:cubicBezTo>
                  <a:cubicBezTo>
                    <a:pt x="1029" y="979"/>
                    <a:pt x="1032" y="974"/>
                    <a:pt x="1034" y="973"/>
                  </a:cubicBezTo>
                  <a:cubicBezTo>
                    <a:pt x="1036" y="972"/>
                    <a:pt x="1044" y="964"/>
                    <a:pt x="1036" y="959"/>
                  </a:cubicBezTo>
                  <a:cubicBezTo>
                    <a:pt x="1028" y="955"/>
                    <a:pt x="1020" y="950"/>
                    <a:pt x="1022" y="945"/>
                  </a:cubicBezTo>
                  <a:cubicBezTo>
                    <a:pt x="1023" y="940"/>
                    <a:pt x="1008" y="929"/>
                    <a:pt x="1005" y="929"/>
                  </a:cubicBezTo>
                  <a:cubicBezTo>
                    <a:pt x="1002" y="928"/>
                    <a:pt x="993" y="925"/>
                    <a:pt x="984" y="926"/>
                  </a:cubicBezTo>
                  <a:cubicBezTo>
                    <a:pt x="974" y="926"/>
                    <a:pt x="959" y="923"/>
                    <a:pt x="959" y="919"/>
                  </a:cubicBezTo>
                  <a:cubicBezTo>
                    <a:pt x="960" y="915"/>
                    <a:pt x="951" y="906"/>
                    <a:pt x="947" y="905"/>
                  </a:cubicBezTo>
                  <a:cubicBezTo>
                    <a:pt x="942" y="903"/>
                    <a:pt x="938" y="903"/>
                    <a:pt x="933" y="897"/>
                  </a:cubicBezTo>
                  <a:cubicBezTo>
                    <a:pt x="929" y="891"/>
                    <a:pt x="929" y="888"/>
                    <a:pt x="923" y="887"/>
                  </a:cubicBezTo>
                  <a:cubicBezTo>
                    <a:pt x="916" y="887"/>
                    <a:pt x="913" y="885"/>
                    <a:pt x="912" y="881"/>
                  </a:cubicBezTo>
                  <a:cubicBezTo>
                    <a:pt x="912" y="876"/>
                    <a:pt x="905" y="873"/>
                    <a:pt x="896" y="879"/>
                  </a:cubicBezTo>
                  <a:cubicBezTo>
                    <a:pt x="888" y="884"/>
                    <a:pt x="881" y="886"/>
                    <a:pt x="878" y="882"/>
                  </a:cubicBezTo>
                  <a:cubicBezTo>
                    <a:pt x="874" y="879"/>
                    <a:pt x="874" y="878"/>
                    <a:pt x="862" y="878"/>
                  </a:cubicBezTo>
                  <a:cubicBezTo>
                    <a:pt x="850" y="878"/>
                    <a:pt x="844" y="878"/>
                    <a:pt x="847" y="871"/>
                  </a:cubicBezTo>
                  <a:cubicBezTo>
                    <a:pt x="851" y="864"/>
                    <a:pt x="840" y="861"/>
                    <a:pt x="832" y="866"/>
                  </a:cubicBezTo>
                  <a:cubicBezTo>
                    <a:pt x="825" y="872"/>
                    <a:pt x="822" y="877"/>
                    <a:pt x="818" y="876"/>
                  </a:cubicBezTo>
                  <a:cubicBezTo>
                    <a:pt x="813" y="876"/>
                    <a:pt x="829" y="871"/>
                    <a:pt x="825" y="865"/>
                  </a:cubicBezTo>
                  <a:cubicBezTo>
                    <a:pt x="822" y="859"/>
                    <a:pt x="822" y="860"/>
                    <a:pt x="810" y="866"/>
                  </a:cubicBezTo>
                  <a:cubicBezTo>
                    <a:pt x="798" y="872"/>
                    <a:pt x="793" y="875"/>
                    <a:pt x="783" y="875"/>
                  </a:cubicBezTo>
                  <a:cubicBezTo>
                    <a:pt x="773" y="875"/>
                    <a:pt x="777" y="879"/>
                    <a:pt x="771" y="887"/>
                  </a:cubicBezTo>
                  <a:cubicBezTo>
                    <a:pt x="766" y="895"/>
                    <a:pt x="759" y="910"/>
                    <a:pt x="754" y="905"/>
                  </a:cubicBezTo>
                  <a:cubicBezTo>
                    <a:pt x="748" y="900"/>
                    <a:pt x="744" y="886"/>
                    <a:pt x="735" y="889"/>
                  </a:cubicBezTo>
                  <a:cubicBezTo>
                    <a:pt x="727" y="893"/>
                    <a:pt x="725" y="902"/>
                    <a:pt x="719" y="898"/>
                  </a:cubicBezTo>
                  <a:cubicBezTo>
                    <a:pt x="713" y="893"/>
                    <a:pt x="705" y="890"/>
                    <a:pt x="704" y="886"/>
                  </a:cubicBezTo>
                  <a:cubicBezTo>
                    <a:pt x="704" y="882"/>
                    <a:pt x="700" y="879"/>
                    <a:pt x="700" y="879"/>
                  </a:cubicBezTo>
                  <a:cubicBezTo>
                    <a:pt x="700" y="879"/>
                    <a:pt x="695" y="878"/>
                    <a:pt x="701" y="857"/>
                  </a:cubicBezTo>
                  <a:cubicBezTo>
                    <a:pt x="707" y="835"/>
                    <a:pt x="709" y="829"/>
                    <a:pt x="686" y="829"/>
                  </a:cubicBezTo>
                  <a:cubicBezTo>
                    <a:pt x="664" y="830"/>
                    <a:pt x="654" y="834"/>
                    <a:pt x="656" y="827"/>
                  </a:cubicBezTo>
                  <a:cubicBezTo>
                    <a:pt x="657" y="820"/>
                    <a:pt x="663" y="822"/>
                    <a:pt x="664" y="814"/>
                  </a:cubicBezTo>
                  <a:cubicBezTo>
                    <a:pt x="665" y="807"/>
                    <a:pt x="672" y="794"/>
                    <a:pt x="675" y="790"/>
                  </a:cubicBezTo>
                  <a:cubicBezTo>
                    <a:pt x="678" y="785"/>
                    <a:pt x="686" y="774"/>
                    <a:pt x="679" y="774"/>
                  </a:cubicBezTo>
                  <a:cubicBezTo>
                    <a:pt x="673" y="775"/>
                    <a:pt x="654" y="771"/>
                    <a:pt x="646" y="778"/>
                  </a:cubicBezTo>
                  <a:cubicBezTo>
                    <a:pt x="638" y="786"/>
                    <a:pt x="629" y="802"/>
                    <a:pt x="623" y="803"/>
                  </a:cubicBezTo>
                  <a:cubicBezTo>
                    <a:pt x="616" y="805"/>
                    <a:pt x="594" y="809"/>
                    <a:pt x="590" y="803"/>
                  </a:cubicBezTo>
                  <a:cubicBezTo>
                    <a:pt x="587" y="797"/>
                    <a:pt x="572" y="796"/>
                    <a:pt x="573" y="776"/>
                  </a:cubicBezTo>
                  <a:cubicBezTo>
                    <a:pt x="574" y="757"/>
                    <a:pt x="573" y="747"/>
                    <a:pt x="580" y="742"/>
                  </a:cubicBezTo>
                  <a:cubicBezTo>
                    <a:pt x="586" y="737"/>
                    <a:pt x="585" y="738"/>
                    <a:pt x="586" y="729"/>
                  </a:cubicBezTo>
                  <a:cubicBezTo>
                    <a:pt x="587" y="719"/>
                    <a:pt x="594" y="706"/>
                    <a:pt x="604" y="703"/>
                  </a:cubicBezTo>
                  <a:cubicBezTo>
                    <a:pt x="613" y="701"/>
                    <a:pt x="623" y="689"/>
                    <a:pt x="629" y="689"/>
                  </a:cubicBezTo>
                  <a:cubicBezTo>
                    <a:pt x="635" y="688"/>
                    <a:pt x="659" y="704"/>
                    <a:pt x="664" y="699"/>
                  </a:cubicBezTo>
                  <a:cubicBezTo>
                    <a:pt x="669" y="695"/>
                    <a:pt x="671" y="684"/>
                    <a:pt x="685" y="686"/>
                  </a:cubicBezTo>
                  <a:cubicBezTo>
                    <a:pt x="699" y="689"/>
                    <a:pt x="724" y="685"/>
                    <a:pt x="729" y="692"/>
                  </a:cubicBezTo>
                  <a:cubicBezTo>
                    <a:pt x="734" y="699"/>
                    <a:pt x="744" y="718"/>
                    <a:pt x="743" y="726"/>
                  </a:cubicBezTo>
                  <a:cubicBezTo>
                    <a:pt x="741" y="735"/>
                    <a:pt x="744" y="741"/>
                    <a:pt x="750" y="739"/>
                  </a:cubicBezTo>
                  <a:cubicBezTo>
                    <a:pt x="755" y="737"/>
                    <a:pt x="759" y="727"/>
                    <a:pt x="758" y="722"/>
                  </a:cubicBezTo>
                  <a:cubicBezTo>
                    <a:pt x="757" y="717"/>
                    <a:pt x="757" y="697"/>
                    <a:pt x="757" y="689"/>
                  </a:cubicBezTo>
                  <a:cubicBezTo>
                    <a:pt x="756" y="680"/>
                    <a:pt x="748" y="674"/>
                    <a:pt x="761" y="666"/>
                  </a:cubicBezTo>
                  <a:cubicBezTo>
                    <a:pt x="775" y="658"/>
                    <a:pt x="818" y="633"/>
                    <a:pt x="818" y="623"/>
                  </a:cubicBezTo>
                  <a:cubicBezTo>
                    <a:pt x="818" y="613"/>
                    <a:pt x="814" y="603"/>
                    <a:pt x="817" y="600"/>
                  </a:cubicBezTo>
                  <a:cubicBezTo>
                    <a:pt x="820" y="596"/>
                    <a:pt x="820" y="607"/>
                    <a:pt x="825" y="604"/>
                  </a:cubicBezTo>
                  <a:cubicBezTo>
                    <a:pt x="831" y="601"/>
                    <a:pt x="837" y="582"/>
                    <a:pt x="842" y="579"/>
                  </a:cubicBezTo>
                  <a:cubicBezTo>
                    <a:pt x="847" y="576"/>
                    <a:pt x="851" y="567"/>
                    <a:pt x="853" y="563"/>
                  </a:cubicBezTo>
                  <a:cubicBezTo>
                    <a:pt x="855" y="558"/>
                    <a:pt x="863" y="556"/>
                    <a:pt x="867" y="558"/>
                  </a:cubicBezTo>
                  <a:cubicBezTo>
                    <a:pt x="872" y="560"/>
                    <a:pt x="880" y="558"/>
                    <a:pt x="882" y="554"/>
                  </a:cubicBezTo>
                  <a:cubicBezTo>
                    <a:pt x="884" y="550"/>
                    <a:pt x="881" y="542"/>
                    <a:pt x="882" y="538"/>
                  </a:cubicBezTo>
                  <a:cubicBezTo>
                    <a:pt x="883" y="535"/>
                    <a:pt x="898" y="527"/>
                    <a:pt x="904" y="521"/>
                  </a:cubicBezTo>
                  <a:cubicBezTo>
                    <a:pt x="911" y="515"/>
                    <a:pt x="918" y="514"/>
                    <a:pt x="921" y="515"/>
                  </a:cubicBezTo>
                  <a:cubicBezTo>
                    <a:pt x="924" y="517"/>
                    <a:pt x="931" y="506"/>
                    <a:pt x="930" y="514"/>
                  </a:cubicBezTo>
                  <a:cubicBezTo>
                    <a:pt x="929" y="522"/>
                    <a:pt x="931" y="535"/>
                    <a:pt x="937" y="528"/>
                  </a:cubicBezTo>
                  <a:cubicBezTo>
                    <a:pt x="944" y="520"/>
                    <a:pt x="966" y="513"/>
                    <a:pt x="970" y="513"/>
                  </a:cubicBezTo>
                  <a:cubicBezTo>
                    <a:pt x="973" y="513"/>
                    <a:pt x="979" y="507"/>
                    <a:pt x="981" y="504"/>
                  </a:cubicBezTo>
                  <a:cubicBezTo>
                    <a:pt x="983" y="500"/>
                    <a:pt x="991" y="501"/>
                    <a:pt x="995" y="500"/>
                  </a:cubicBezTo>
                  <a:cubicBezTo>
                    <a:pt x="1000" y="499"/>
                    <a:pt x="1000" y="495"/>
                    <a:pt x="995" y="489"/>
                  </a:cubicBezTo>
                  <a:cubicBezTo>
                    <a:pt x="990" y="484"/>
                    <a:pt x="1001" y="470"/>
                    <a:pt x="992" y="475"/>
                  </a:cubicBezTo>
                  <a:cubicBezTo>
                    <a:pt x="982" y="481"/>
                    <a:pt x="984" y="489"/>
                    <a:pt x="975" y="488"/>
                  </a:cubicBezTo>
                  <a:cubicBezTo>
                    <a:pt x="966" y="486"/>
                    <a:pt x="956" y="483"/>
                    <a:pt x="956" y="481"/>
                  </a:cubicBezTo>
                  <a:cubicBezTo>
                    <a:pt x="957" y="479"/>
                    <a:pt x="956" y="469"/>
                    <a:pt x="952" y="474"/>
                  </a:cubicBezTo>
                  <a:cubicBezTo>
                    <a:pt x="948" y="479"/>
                    <a:pt x="947" y="470"/>
                    <a:pt x="954" y="466"/>
                  </a:cubicBezTo>
                  <a:cubicBezTo>
                    <a:pt x="961" y="461"/>
                    <a:pt x="961" y="455"/>
                    <a:pt x="956" y="451"/>
                  </a:cubicBezTo>
                  <a:cubicBezTo>
                    <a:pt x="951" y="447"/>
                    <a:pt x="944" y="446"/>
                    <a:pt x="939" y="446"/>
                  </a:cubicBezTo>
                  <a:cubicBezTo>
                    <a:pt x="934" y="447"/>
                    <a:pt x="929" y="436"/>
                    <a:pt x="943" y="437"/>
                  </a:cubicBezTo>
                  <a:cubicBezTo>
                    <a:pt x="956" y="438"/>
                    <a:pt x="960" y="437"/>
                    <a:pt x="961" y="439"/>
                  </a:cubicBezTo>
                  <a:cubicBezTo>
                    <a:pt x="962" y="441"/>
                    <a:pt x="971" y="459"/>
                    <a:pt x="976" y="455"/>
                  </a:cubicBezTo>
                  <a:cubicBezTo>
                    <a:pt x="980" y="450"/>
                    <a:pt x="991" y="449"/>
                    <a:pt x="984" y="445"/>
                  </a:cubicBezTo>
                  <a:cubicBezTo>
                    <a:pt x="978" y="441"/>
                    <a:pt x="970" y="438"/>
                    <a:pt x="973" y="436"/>
                  </a:cubicBezTo>
                  <a:cubicBezTo>
                    <a:pt x="976" y="434"/>
                    <a:pt x="994" y="439"/>
                    <a:pt x="999" y="437"/>
                  </a:cubicBezTo>
                  <a:cubicBezTo>
                    <a:pt x="1003" y="434"/>
                    <a:pt x="1022" y="416"/>
                    <a:pt x="1025" y="417"/>
                  </a:cubicBezTo>
                  <a:cubicBezTo>
                    <a:pt x="1028" y="418"/>
                    <a:pt x="1029" y="429"/>
                    <a:pt x="1026" y="434"/>
                  </a:cubicBezTo>
                  <a:cubicBezTo>
                    <a:pt x="1023" y="440"/>
                    <a:pt x="1000" y="457"/>
                    <a:pt x="1002" y="461"/>
                  </a:cubicBezTo>
                  <a:cubicBezTo>
                    <a:pt x="1005" y="465"/>
                    <a:pt x="1006" y="473"/>
                    <a:pt x="1006" y="473"/>
                  </a:cubicBezTo>
                  <a:cubicBezTo>
                    <a:pt x="1006" y="473"/>
                    <a:pt x="1024" y="462"/>
                    <a:pt x="1037" y="473"/>
                  </a:cubicBezTo>
                  <a:cubicBezTo>
                    <a:pt x="1050" y="485"/>
                    <a:pt x="1061" y="490"/>
                    <a:pt x="1063" y="484"/>
                  </a:cubicBezTo>
                  <a:cubicBezTo>
                    <a:pt x="1066" y="477"/>
                    <a:pt x="1072" y="473"/>
                    <a:pt x="1068" y="462"/>
                  </a:cubicBezTo>
                  <a:cubicBezTo>
                    <a:pt x="1063" y="450"/>
                    <a:pt x="1058" y="444"/>
                    <a:pt x="1052" y="442"/>
                  </a:cubicBezTo>
                  <a:cubicBezTo>
                    <a:pt x="1046" y="440"/>
                    <a:pt x="1036" y="437"/>
                    <a:pt x="1038" y="431"/>
                  </a:cubicBezTo>
                  <a:cubicBezTo>
                    <a:pt x="1040" y="425"/>
                    <a:pt x="1041" y="427"/>
                    <a:pt x="1046" y="416"/>
                  </a:cubicBezTo>
                  <a:cubicBezTo>
                    <a:pt x="1050" y="405"/>
                    <a:pt x="1052" y="377"/>
                    <a:pt x="1047" y="377"/>
                  </a:cubicBezTo>
                  <a:cubicBezTo>
                    <a:pt x="1043" y="377"/>
                    <a:pt x="1037" y="380"/>
                    <a:pt x="1037" y="375"/>
                  </a:cubicBezTo>
                  <a:cubicBezTo>
                    <a:pt x="1037" y="370"/>
                    <a:pt x="1041" y="365"/>
                    <a:pt x="1033" y="364"/>
                  </a:cubicBezTo>
                  <a:cubicBezTo>
                    <a:pt x="1025" y="362"/>
                    <a:pt x="1021" y="359"/>
                    <a:pt x="1018" y="356"/>
                  </a:cubicBezTo>
                  <a:cubicBezTo>
                    <a:pt x="1014" y="353"/>
                    <a:pt x="1012" y="343"/>
                    <a:pt x="1006" y="340"/>
                  </a:cubicBezTo>
                  <a:cubicBezTo>
                    <a:pt x="1001" y="337"/>
                    <a:pt x="994" y="340"/>
                    <a:pt x="999" y="335"/>
                  </a:cubicBezTo>
                  <a:cubicBezTo>
                    <a:pt x="1004" y="330"/>
                    <a:pt x="1003" y="317"/>
                    <a:pt x="1000" y="310"/>
                  </a:cubicBezTo>
                  <a:cubicBezTo>
                    <a:pt x="997" y="302"/>
                    <a:pt x="990" y="293"/>
                    <a:pt x="989" y="282"/>
                  </a:cubicBezTo>
                  <a:cubicBezTo>
                    <a:pt x="988" y="272"/>
                    <a:pt x="988" y="264"/>
                    <a:pt x="984" y="266"/>
                  </a:cubicBezTo>
                  <a:cubicBezTo>
                    <a:pt x="979" y="269"/>
                    <a:pt x="975" y="275"/>
                    <a:pt x="971" y="284"/>
                  </a:cubicBezTo>
                  <a:cubicBezTo>
                    <a:pt x="967" y="292"/>
                    <a:pt x="962" y="297"/>
                    <a:pt x="959" y="297"/>
                  </a:cubicBezTo>
                  <a:cubicBezTo>
                    <a:pt x="957" y="298"/>
                    <a:pt x="957" y="307"/>
                    <a:pt x="951" y="301"/>
                  </a:cubicBezTo>
                  <a:cubicBezTo>
                    <a:pt x="946" y="296"/>
                    <a:pt x="940" y="290"/>
                    <a:pt x="938" y="288"/>
                  </a:cubicBezTo>
                  <a:cubicBezTo>
                    <a:pt x="936" y="285"/>
                    <a:pt x="931" y="281"/>
                    <a:pt x="937" y="270"/>
                  </a:cubicBezTo>
                  <a:cubicBezTo>
                    <a:pt x="943" y="259"/>
                    <a:pt x="943" y="251"/>
                    <a:pt x="940" y="250"/>
                  </a:cubicBezTo>
                  <a:cubicBezTo>
                    <a:pt x="937" y="248"/>
                    <a:pt x="930" y="259"/>
                    <a:pt x="924" y="246"/>
                  </a:cubicBezTo>
                  <a:cubicBezTo>
                    <a:pt x="919" y="233"/>
                    <a:pt x="920" y="229"/>
                    <a:pt x="912" y="227"/>
                  </a:cubicBezTo>
                  <a:cubicBezTo>
                    <a:pt x="903" y="224"/>
                    <a:pt x="904" y="227"/>
                    <a:pt x="893" y="224"/>
                  </a:cubicBezTo>
                  <a:cubicBezTo>
                    <a:pt x="881" y="221"/>
                    <a:pt x="883" y="213"/>
                    <a:pt x="874" y="219"/>
                  </a:cubicBezTo>
                  <a:cubicBezTo>
                    <a:pt x="865" y="224"/>
                    <a:pt x="857" y="220"/>
                    <a:pt x="861" y="232"/>
                  </a:cubicBezTo>
                  <a:cubicBezTo>
                    <a:pt x="866" y="244"/>
                    <a:pt x="866" y="250"/>
                    <a:pt x="862" y="250"/>
                  </a:cubicBezTo>
                  <a:cubicBezTo>
                    <a:pt x="857" y="251"/>
                    <a:pt x="853" y="256"/>
                    <a:pt x="856" y="261"/>
                  </a:cubicBezTo>
                  <a:cubicBezTo>
                    <a:pt x="859" y="266"/>
                    <a:pt x="871" y="263"/>
                    <a:pt x="861" y="275"/>
                  </a:cubicBezTo>
                  <a:cubicBezTo>
                    <a:pt x="851" y="286"/>
                    <a:pt x="847" y="298"/>
                    <a:pt x="852" y="301"/>
                  </a:cubicBezTo>
                  <a:cubicBezTo>
                    <a:pt x="857" y="305"/>
                    <a:pt x="864" y="312"/>
                    <a:pt x="861" y="320"/>
                  </a:cubicBezTo>
                  <a:cubicBezTo>
                    <a:pt x="858" y="328"/>
                    <a:pt x="859" y="346"/>
                    <a:pt x="844" y="355"/>
                  </a:cubicBezTo>
                  <a:cubicBezTo>
                    <a:pt x="829" y="365"/>
                    <a:pt x="828" y="371"/>
                    <a:pt x="828" y="374"/>
                  </a:cubicBezTo>
                  <a:cubicBezTo>
                    <a:pt x="827" y="377"/>
                    <a:pt x="825" y="390"/>
                    <a:pt x="829" y="396"/>
                  </a:cubicBezTo>
                  <a:cubicBezTo>
                    <a:pt x="833" y="402"/>
                    <a:pt x="835" y="405"/>
                    <a:pt x="831" y="407"/>
                  </a:cubicBezTo>
                  <a:cubicBezTo>
                    <a:pt x="828" y="409"/>
                    <a:pt x="822" y="421"/>
                    <a:pt x="817" y="418"/>
                  </a:cubicBezTo>
                  <a:cubicBezTo>
                    <a:pt x="813" y="415"/>
                    <a:pt x="809" y="413"/>
                    <a:pt x="805" y="409"/>
                  </a:cubicBezTo>
                  <a:cubicBezTo>
                    <a:pt x="802" y="405"/>
                    <a:pt x="795" y="397"/>
                    <a:pt x="801" y="397"/>
                  </a:cubicBezTo>
                  <a:cubicBezTo>
                    <a:pt x="806" y="398"/>
                    <a:pt x="815" y="394"/>
                    <a:pt x="810" y="390"/>
                  </a:cubicBezTo>
                  <a:cubicBezTo>
                    <a:pt x="806" y="387"/>
                    <a:pt x="803" y="386"/>
                    <a:pt x="804" y="378"/>
                  </a:cubicBezTo>
                  <a:cubicBezTo>
                    <a:pt x="805" y="371"/>
                    <a:pt x="800" y="354"/>
                    <a:pt x="796" y="354"/>
                  </a:cubicBezTo>
                  <a:cubicBezTo>
                    <a:pt x="792" y="354"/>
                    <a:pt x="781" y="354"/>
                    <a:pt x="781" y="347"/>
                  </a:cubicBezTo>
                  <a:cubicBezTo>
                    <a:pt x="780" y="340"/>
                    <a:pt x="756" y="333"/>
                    <a:pt x="749" y="329"/>
                  </a:cubicBezTo>
                  <a:cubicBezTo>
                    <a:pt x="743" y="324"/>
                    <a:pt x="740" y="318"/>
                    <a:pt x="728" y="319"/>
                  </a:cubicBezTo>
                  <a:cubicBezTo>
                    <a:pt x="715" y="320"/>
                    <a:pt x="715" y="325"/>
                    <a:pt x="716" y="311"/>
                  </a:cubicBezTo>
                  <a:cubicBezTo>
                    <a:pt x="716" y="296"/>
                    <a:pt x="723" y="296"/>
                    <a:pt x="714" y="292"/>
                  </a:cubicBezTo>
                  <a:cubicBezTo>
                    <a:pt x="704" y="288"/>
                    <a:pt x="696" y="290"/>
                    <a:pt x="703" y="278"/>
                  </a:cubicBezTo>
                  <a:cubicBezTo>
                    <a:pt x="711" y="266"/>
                    <a:pt x="700" y="262"/>
                    <a:pt x="714" y="253"/>
                  </a:cubicBezTo>
                  <a:cubicBezTo>
                    <a:pt x="728" y="243"/>
                    <a:pt x="740" y="217"/>
                    <a:pt x="741" y="216"/>
                  </a:cubicBezTo>
                  <a:cubicBezTo>
                    <a:pt x="743" y="214"/>
                    <a:pt x="751" y="215"/>
                    <a:pt x="755" y="207"/>
                  </a:cubicBezTo>
                  <a:cubicBezTo>
                    <a:pt x="758" y="199"/>
                    <a:pt x="753" y="194"/>
                    <a:pt x="766" y="193"/>
                  </a:cubicBezTo>
                  <a:cubicBezTo>
                    <a:pt x="779" y="193"/>
                    <a:pt x="781" y="195"/>
                    <a:pt x="787" y="183"/>
                  </a:cubicBezTo>
                  <a:cubicBezTo>
                    <a:pt x="794" y="172"/>
                    <a:pt x="803" y="167"/>
                    <a:pt x="792" y="163"/>
                  </a:cubicBezTo>
                  <a:cubicBezTo>
                    <a:pt x="782" y="160"/>
                    <a:pt x="773" y="156"/>
                    <a:pt x="777" y="156"/>
                  </a:cubicBezTo>
                  <a:cubicBezTo>
                    <a:pt x="782" y="156"/>
                    <a:pt x="797" y="158"/>
                    <a:pt x="800" y="156"/>
                  </a:cubicBezTo>
                  <a:cubicBezTo>
                    <a:pt x="802" y="155"/>
                    <a:pt x="819" y="149"/>
                    <a:pt x="814" y="144"/>
                  </a:cubicBezTo>
                  <a:cubicBezTo>
                    <a:pt x="808" y="139"/>
                    <a:pt x="804" y="138"/>
                    <a:pt x="809" y="137"/>
                  </a:cubicBezTo>
                  <a:cubicBezTo>
                    <a:pt x="813" y="136"/>
                    <a:pt x="818" y="142"/>
                    <a:pt x="822" y="141"/>
                  </a:cubicBezTo>
                  <a:cubicBezTo>
                    <a:pt x="826" y="140"/>
                    <a:pt x="825" y="129"/>
                    <a:pt x="829" y="130"/>
                  </a:cubicBezTo>
                  <a:cubicBezTo>
                    <a:pt x="834" y="131"/>
                    <a:pt x="838" y="137"/>
                    <a:pt x="844" y="132"/>
                  </a:cubicBezTo>
                  <a:cubicBezTo>
                    <a:pt x="850" y="128"/>
                    <a:pt x="863" y="131"/>
                    <a:pt x="861" y="121"/>
                  </a:cubicBezTo>
                  <a:cubicBezTo>
                    <a:pt x="859" y="112"/>
                    <a:pt x="848" y="113"/>
                    <a:pt x="854" y="107"/>
                  </a:cubicBezTo>
                  <a:cubicBezTo>
                    <a:pt x="861" y="101"/>
                    <a:pt x="862" y="98"/>
                    <a:pt x="858" y="94"/>
                  </a:cubicBezTo>
                  <a:cubicBezTo>
                    <a:pt x="854" y="90"/>
                    <a:pt x="858" y="86"/>
                    <a:pt x="852" y="84"/>
                  </a:cubicBezTo>
                  <a:cubicBezTo>
                    <a:pt x="847" y="81"/>
                    <a:pt x="831" y="84"/>
                    <a:pt x="830" y="88"/>
                  </a:cubicBezTo>
                  <a:cubicBezTo>
                    <a:pt x="829" y="92"/>
                    <a:pt x="822" y="98"/>
                    <a:pt x="816" y="107"/>
                  </a:cubicBezTo>
                  <a:cubicBezTo>
                    <a:pt x="810" y="116"/>
                    <a:pt x="809" y="119"/>
                    <a:pt x="805" y="118"/>
                  </a:cubicBezTo>
                  <a:cubicBezTo>
                    <a:pt x="801" y="117"/>
                    <a:pt x="799" y="126"/>
                    <a:pt x="801" y="116"/>
                  </a:cubicBezTo>
                  <a:cubicBezTo>
                    <a:pt x="803" y="105"/>
                    <a:pt x="805" y="106"/>
                    <a:pt x="804" y="102"/>
                  </a:cubicBezTo>
                  <a:cubicBezTo>
                    <a:pt x="802" y="99"/>
                    <a:pt x="797" y="93"/>
                    <a:pt x="793" y="92"/>
                  </a:cubicBezTo>
                  <a:cubicBezTo>
                    <a:pt x="790" y="91"/>
                    <a:pt x="787" y="90"/>
                    <a:pt x="783" y="96"/>
                  </a:cubicBezTo>
                  <a:cubicBezTo>
                    <a:pt x="780" y="102"/>
                    <a:pt x="780" y="85"/>
                    <a:pt x="776" y="82"/>
                  </a:cubicBezTo>
                  <a:cubicBezTo>
                    <a:pt x="773" y="80"/>
                    <a:pt x="781" y="78"/>
                    <a:pt x="773" y="70"/>
                  </a:cubicBezTo>
                  <a:cubicBezTo>
                    <a:pt x="765" y="62"/>
                    <a:pt x="769" y="51"/>
                    <a:pt x="763" y="49"/>
                  </a:cubicBezTo>
                  <a:cubicBezTo>
                    <a:pt x="757" y="47"/>
                    <a:pt x="756" y="47"/>
                    <a:pt x="758" y="41"/>
                  </a:cubicBezTo>
                  <a:cubicBezTo>
                    <a:pt x="760" y="34"/>
                    <a:pt x="748" y="27"/>
                    <a:pt x="763" y="30"/>
                  </a:cubicBezTo>
                  <a:cubicBezTo>
                    <a:pt x="778" y="33"/>
                    <a:pt x="778" y="35"/>
                    <a:pt x="784" y="28"/>
                  </a:cubicBezTo>
                  <a:cubicBezTo>
                    <a:pt x="791" y="22"/>
                    <a:pt x="806" y="16"/>
                    <a:pt x="799" y="11"/>
                  </a:cubicBezTo>
                  <a:cubicBezTo>
                    <a:pt x="791" y="5"/>
                    <a:pt x="780" y="3"/>
                    <a:pt x="776" y="1"/>
                  </a:cubicBezTo>
                  <a:cubicBezTo>
                    <a:pt x="773" y="0"/>
                    <a:pt x="755" y="4"/>
                    <a:pt x="755" y="4"/>
                  </a:cubicBezTo>
                  <a:cubicBezTo>
                    <a:pt x="755" y="4"/>
                    <a:pt x="746" y="26"/>
                    <a:pt x="745" y="27"/>
                  </a:cubicBezTo>
                  <a:cubicBezTo>
                    <a:pt x="744" y="29"/>
                    <a:pt x="752" y="31"/>
                    <a:pt x="745" y="43"/>
                  </a:cubicBezTo>
                  <a:cubicBezTo>
                    <a:pt x="739" y="55"/>
                    <a:pt x="733" y="51"/>
                    <a:pt x="732" y="62"/>
                  </a:cubicBezTo>
                  <a:cubicBezTo>
                    <a:pt x="730" y="72"/>
                    <a:pt x="731" y="83"/>
                    <a:pt x="731" y="83"/>
                  </a:cubicBezTo>
                  <a:cubicBezTo>
                    <a:pt x="731" y="83"/>
                    <a:pt x="744" y="90"/>
                    <a:pt x="743" y="90"/>
                  </a:cubicBezTo>
                  <a:cubicBezTo>
                    <a:pt x="741" y="90"/>
                    <a:pt x="751" y="100"/>
                    <a:pt x="747" y="102"/>
                  </a:cubicBezTo>
                  <a:cubicBezTo>
                    <a:pt x="743" y="104"/>
                    <a:pt x="750" y="109"/>
                    <a:pt x="739" y="109"/>
                  </a:cubicBezTo>
                  <a:cubicBezTo>
                    <a:pt x="728" y="109"/>
                    <a:pt x="718" y="105"/>
                    <a:pt x="721" y="104"/>
                  </a:cubicBezTo>
                  <a:cubicBezTo>
                    <a:pt x="724" y="103"/>
                    <a:pt x="735" y="100"/>
                    <a:pt x="732" y="96"/>
                  </a:cubicBezTo>
                  <a:cubicBezTo>
                    <a:pt x="729" y="92"/>
                    <a:pt x="718" y="81"/>
                    <a:pt x="713" y="85"/>
                  </a:cubicBezTo>
                  <a:cubicBezTo>
                    <a:pt x="709" y="89"/>
                    <a:pt x="692" y="95"/>
                    <a:pt x="695" y="96"/>
                  </a:cubicBezTo>
                  <a:cubicBezTo>
                    <a:pt x="698" y="98"/>
                    <a:pt x="713" y="102"/>
                    <a:pt x="708" y="105"/>
                  </a:cubicBezTo>
                  <a:cubicBezTo>
                    <a:pt x="702" y="108"/>
                    <a:pt x="698" y="117"/>
                    <a:pt x="691" y="116"/>
                  </a:cubicBezTo>
                  <a:cubicBezTo>
                    <a:pt x="684" y="116"/>
                    <a:pt x="666" y="115"/>
                    <a:pt x="659" y="113"/>
                  </a:cubicBezTo>
                  <a:cubicBezTo>
                    <a:pt x="652" y="112"/>
                    <a:pt x="644" y="106"/>
                    <a:pt x="653" y="102"/>
                  </a:cubicBezTo>
                  <a:cubicBezTo>
                    <a:pt x="662" y="99"/>
                    <a:pt x="622" y="99"/>
                    <a:pt x="617" y="105"/>
                  </a:cubicBezTo>
                  <a:cubicBezTo>
                    <a:pt x="612" y="111"/>
                    <a:pt x="612" y="114"/>
                    <a:pt x="604" y="113"/>
                  </a:cubicBezTo>
                  <a:cubicBezTo>
                    <a:pt x="595" y="113"/>
                    <a:pt x="554" y="113"/>
                    <a:pt x="554" y="113"/>
                  </a:cubicBezTo>
                  <a:cubicBezTo>
                    <a:pt x="554" y="113"/>
                    <a:pt x="568" y="106"/>
                    <a:pt x="556" y="99"/>
                  </a:cubicBezTo>
                  <a:cubicBezTo>
                    <a:pt x="543" y="93"/>
                    <a:pt x="534" y="95"/>
                    <a:pt x="532" y="95"/>
                  </a:cubicBezTo>
                  <a:cubicBezTo>
                    <a:pt x="530" y="95"/>
                    <a:pt x="527" y="95"/>
                    <a:pt x="520" y="91"/>
                  </a:cubicBezTo>
                  <a:cubicBezTo>
                    <a:pt x="513" y="88"/>
                    <a:pt x="506" y="85"/>
                    <a:pt x="504" y="84"/>
                  </a:cubicBezTo>
                  <a:cubicBezTo>
                    <a:pt x="502" y="82"/>
                    <a:pt x="490" y="81"/>
                    <a:pt x="487" y="83"/>
                  </a:cubicBezTo>
                  <a:cubicBezTo>
                    <a:pt x="484" y="84"/>
                    <a:pt x="484" y="90"/>
                    <a:pt x="482" y="90"/>
                  </a:cubicBezTo>
                  <a:cubicBezTo>
                    <a:pt x="479" y="91"/>
                    <a:pt x="476" y="91"/>
                    <a:pt x="476" y="83"/>
                  </a:cubicBezTo>
                  <a:cubicBezTo>
                    <a:pt x="476" y="75"/>
                    <a:pt x="469" y="80"/>
                    <a:pt x="469" y="80"/>
                  </a:cubicBezTo>
                  <a:cubicBezTo>
                    <a:pt x="465" y="88"/>
                    <a:pt x="465" y="88"/>
                    <a:pt x="465" y="88"/>
                  </a:cubicBezTo>
                  <a:cubicBezTo>
                    <a:pt x="465" y="88"/>
                    <a:pt x="461" y="88"/>
                    <a:pt x="459" y="84"/>
                  </a:cubicBezTo>
                  <a:cubicBezTo>
                    <a:pt x="458" y="81"/>
                    <a:pt x="458" y="78"/>
                    <a:pt x="455" y="76"/>
                  </a:cubicBezTo>
                  <a:cubicBezTo>
                    <a:pt x="452" y="74"/>
                    <a:pt x="457" y="73"/>
                    <a:pt x="449" y="73"/>
                  </a:cubicBezTo>
                  <a:cubicBezTo>
                    <a:pt x="442" y="74"/>
                    <a:pt x="442" y="82"/>
                    <a:pt x="438" y="81"/>
                  </a:cubicBezTo>
                  <a:cubicBezTo>
                    <a:pt x="433" y="81"/>
                    <a:pt x="440" y="69"/>
                    <a:pt x="423" y="77"/>
                  </a:cubicBezTo>
                  <a:cubicBezTo>
                    <a:pt x="405" y="86"/>
                    <a:pt x="382" y="89"/>
                    <a:pt x="371" y="95"/>
                  </a:cubicBezTo>
                  <a:cubicBezTo>
                    <a:pt x="360" y="100"/>
                    <a:pt x="357" y="95"/>
                    <a:pt x="334" y="85"/>
                  </a:cubicBezTo>
                  <a:cubicBezTo>
                    <a:pt x="310" y="75"/>
                    <a:pt x="284" y="83"/>
                    <a:pt x="238" y="71"/>
                  </a:cubicBezTo>
                  <a:cubicBezTo>
                    <a:pt x="192" y="60"/>
                    <a:pt x="185" y="67"/>
                    <a:pt x="170" y="71"/>
                  </a:cubicBezTo>
                  <a:cubicBezTo>
                    <a:pt x="155" y="75"/>
                    <a:pt x="142" y="71"/>
                    <a:pt x="131" y="82"/>
                  </a:cubicBezTo>
                  <a:cubicBezTo>
                    <a:pt x="120" y="93"/>
                    <a:pt x="122" y="98"/>
                    <a:pt x="108" y="100"/>
                  </a:cubicBezTo>
                  <a:cubicBezTo>
                    <a:pt x="94" y="101"/>
                    <a:pt x="83" y="105"/>
                    <a:pt x="85" y="108"/>
                  </a:cubicBezTo>
                  <a:cubicBezTo>
                    <a:pt x="87" y="111"/>
                    <a:pt x="98" y="113"/>
                    <a:pt x="101" y="115"/>
                  </a:cubicBezTo>
                  <a:cubicBezTo>
                    <a:pt x="104" y="117"/>
                    <a:pt x="103" y="129"/>
                    <a:pt x="111" y="132"/>
                  </a:cubicBezTo>
                  <a:cubicBezTo>
                    <a:pt x="120" y="135"/>
                    <a:pt x="135" y="133"/>
                    <a:pt x="131" y="138"/>
                  </a:cubicBezTo>
                  <a:cubicBezTo>
                    <a:pt x="128" y="142"/>
                    <a:pt x="118" y="156"/>
                    <a:pt x="114" y="152"/>
                  </a:cubicBezTo>
                  <a:cubicBezTo>
                    <a:pt x="109" y="148"/>
                    <a:pt x="104" y="142"/>
                    <a:pt x="98" y="142"/>
                  </a:cubicBezTo>
                  <a:cubicBezTo>
                    <a:pt x="92" y="142"/>
                    <a:pt x="79" y="146"/>
                    <a:pt x="74" y="149"/>
                  </a:cubicBezTo>
                  <a:cubicBezTo>
                    <a:pt x="69" y="152"/>
                    <a:pt x="60" y="153"/>
                    <a:pt x="61" y="159"/>
                  </a:cubicBezTo>
                  <a:cubicBezTo>
                    <a:pt x="62" y="165"/>
                    <a:pt x="69" y="162"/>
                    <a:pt x="68" y="167"/>
                  </a:cubicBezTo>
                  <a:cubicBezTo>
                    <a:pt x="67" y="173"/>
                    <a:pt x="58" y="168"/>
                    <a:pt x="58" y="175"/>
                  </a:cubicBezTo>
                  <a:cubicBezTo>
                    <a:pt x="59" y="182"/>
                    <a:pt x="78" y="187"/>
                    <a:pt x="87" y="184"/>
                  </a:cubicBezTo>
                  <a:cubicBezTo>
                    <a:pt x="96" y="181"/>
                    <a:pt x="102" y="171"/>
                    <a:pt x="107" y="178"/>
                  </a:cubicBezTo>
                  <a:cubicBezTo>
                    <a:pt x="112" y="185"/>
                    <a:pt x="115" y="201"/>
                    <a:pt x="104" y="204"/>
                  </a:cubicBezTo>
                  <a:cubicBezTo>
                    <a:pt x="93" y="207"/>
                    <a:pt x="64" y="214"/>
                    <a:pt x="61" y="221"/>
                  </a:cubicBezTo>
                  <a:cubicBezTo>
                    <a:pt x="59" y="229"/>
                    <a:pt x="50" y="242"/>
                    <a:pt x="46" y="243"/>
                  </a:cubicBezTo>
                  <a:cubicBezTo>
                    <a:pt x="42" y="243"/>
                    <a:pt x="42" y="254"/>
                    <a:pt x="46" y="258"/>
                  </a:cubicBezTo>
                  <a:cubicBezTo>
                    <a:pt x="49" y="262"/>
                    <a:pt x="45" y="261"/>
                    <a:pt x="47" y="269"/>
                  </a:cubicBezTo>
                  <a:cubicBezTo>
                    <a:pt x="49" y="277"/>
                    <a:pt x="52" y="286"/>
                    <a:pt x="59" y="280"/>
                  </a:cubicBezTo>
                  <a:cubicBezTo>
                    <a:pt x="66" y="275"/>
                    <a:pt x="75" y="280"/>
                    <a:pt x="70" y="287"/>
                  </a:cubicBezTo>
                  <a:cubicBezTo>
                    <a:pt x="65" y="295"/>
                    <a:pt x="55" y="299"/>
                    <a:pt x="70" y="299"/>
                  </a:cubicBezTo>
                  <a:cubicBezTo>
                    <a:pt x="85" y="299"/>
                    <a:pt x="83" y="292"/>
                    <a:pt x="95" y="296"/>
                  </a:cubicBezTo>
                  <a:cubicBezTo>
                    <a:pt x="107" y="301"/>
                    <a:pt x="110" y="295"/>
                    <a:pt x="107" y="304"/>
                  </a:cubicBezTo>
                  <a:cubicBezTo>
                    <a:pt x="103" y="314"/>
                    <a:pt x="93" y="327"/>
                    <a:pt x="78" y="334"/>
                  </a:cubicBezTo>
                  <a:cubicBezTo>
                    <a:pt x="63" y="341"/>
                    <a:pt x="60" y="340"/>
                    <a:pt x="48" y="347"/>
                  </a:cubicBezTo>
                  <a:cubicBezTo>
                    <a:pt x="36" y="354"/>
                    <a:pt x="0" y="373"/>
                    <a:pt x="11" y="372"/>
                  </a:cubicBezTo>
                  <a:cubicBezTo>
                    <a:pt x="23" y="372"/>
                    <a:pt x="43" y="358"/>
                    <a:pt x="48" y="356"/>
                  </a:cubicBezTo>
                  <a:cubicBezTo>
                    <a:pt x="54" y="354"/>
                    <a:pt x="56" y="362"/>
                    <a:pt x="65" y="356"/>
                  </a:cubicBezTo>
                  <a:cubicBezTo>
                    <a:pt x="73" y="350"/>
                    <a:pt x="107" y="325"/>
                    <a:pt x="118" y="318"/>
                  </a:cubicBezTo>
                  <a:cubicBezTo>
                    <a:pt x="129" y="311"/>
                    <a:pt x="145" y="307"/>
                    <a:pt x="146" y="297"/>
                  </a:cubicBezTo>
                  <a:cubicBezTo>
                    <a:pt x="147" y="287"/>
                    <a:pt x="147" y="278"/>
                    <a:pt x="155" y="276"/>
                  </a:cubicBezTo>
                  <a:cubicBezTo>
                    <a:pt x="164" y="273"/>
                    <a:pt x="166" y="266"/>
                    <a:pt x="175" y="260"/>
                  </a:cubicBezTo>
                  <a:cubicBezTo>
                    <a:pt x="184" y="253"/>
                    <a:pt x="193" y="244"/>
                    <a:pt x="197" y="246"/>
                  </a:cubicBezTo>
                  <a:cubicBezTo>
                    <a:pt x="201" y="248"/>
                    <a:pt x="193" y="252"/>
                    <a:pt x="186" y="257"/>
                  </a:cubicBezTo>
                  <a:cubicBezTo>
                    <a:pt x="178" y="261"/>
                    <a:pt x="171" y="267"/>
                    <a:pt x="170" y="276"/>
                  </a:cubicBezTo>
                  <a:cubicBezTo>
                    <a:pt x="169" y="286"/>
                    <a:pt x="156" y="296"/>
                    <a:pt x="167" y="291"/>
                  </a:cubicBezTo>
                  <a:cubicBezTo>
                    <a:pt x="177" y="286"/>
                    <a:pt x="184" y="279"/>
                    <a:pt x="191" y="275"/>
                  </a:cubicBezTo>
                  <a:cubicBezTo>
                    <a:pt x="199" y="271"/>
                    <a:pt x="204" y="277"/>
                    <a:pt x="207" y="268"/>
                  </a:cubicBezTo>
                  <a:cubicBezTo>
                    <a:pt x="210" y="259"/>
                    <a:pt x="206" y="251"/>
                    <a:pt x="214" y="256"/>
                  </a:cubicBezTo>
                  <a:cubicBezTo>
                    <a:pt x="221" y="260"/>
                    <a:pt x="231" y="269"/>
                    <a:pt x="240" y="273"/>
                  </a:cubicBezTo>
                  <a:cubicBezTo>
                    <a:pt x="249" y="277"/>
                    <a:pt x="249" y="268"/>
                    <a:pt x="271" y="278"/>
                  </a:cubicBezTo>
                  <a:cubicBezTo>
                    <a:pt x="294" y="288"/>
                    <a:pt x="293" y="282"/>
                    <a:pt x="296" y="299"/>
                  </a:cubicBezTo>
                  <a:cubicBezTo>
                    <a:pt x="298" y="315"/>
                    <a:pt x="307" y="300"/>
                    <a:pt x="313" y="303"/>
                  </a:cubicBezTo>
                  <a:cubicBezTo>
                    <a:pt x="320" y="306"/>
                    <a:pt x="327" y="306"/>
                    <a:pt x="328" y="319"/>
                  </a:cubicBezTo>
                  <a:cubicBezTo>
                    <a:pt x="330" y="333"/>
                    <a:pt x="332" y="338"/>
                    <a:pt x="330" y="347"/>
                  </a:cubicBezTo>
                  <a:cubicBezTo>
                    <a:pt x="328" y="356"/>
                    <a:pt x="341" y="353"/>
                    <a:pt x="342" y="363"/>
                  </a:cubicBezTo>
                  <a:cubicBezTo>
                    <a:pt x="342" y="372"/>
                    <a:pt x="341" y="384"/>
                    <a:pt x="342" y="387"/>
                  </a:cubicBezTo>
                  <a:cubicBezTo>
                    <a:pt x="343" y="389"/>
                    <a:pt x="358" y="391"/>
                    <a:pt x="354" y="398"/>
                  </a:cubicBezTo>
                  <a:cubicBezTo>
                    <a:pt x="351" y="405"/>
                    <a:pt x="352" y="412"/>
                    <a:pt x="355" y="419"/>
                  </a:cubicBezTo>
                  <a:cubicBezTo>
                    <a:pt x="359" y="425"/>
                    <a:pt x="363" y="427"/>
                    <a:pt x="372" y="436"/>
                  </a:cubicBezTo>
                  <a:cubicBezTo>
                    <a:pt x="381" y="445"/>
                    <a:pt x="399" y="461"/>
                    <a:pt x="393" y="463"/>
                  </a:cubicBezTo>
                  <a:cubicBezTo>
                    <a:pt x="388" y="466"/>
                    <a:pt x="382" y="461"/>
                    <a:pt x="376" y="468"/>
                  </a:cubicBezTo>
                  <a:cubicBezTo>
                    <a:pt x="370" y="475"/>
                    <a:pt x="374" y="477"/>
                    <a:pt x="369" y="496"/>
                  </a:cubicBezTo>
                  <a:cubicBezTo>
                    <a:pt x="364" y="514"/>
                    <a:pt x="365" y="515"/>
                    <a:pt x="360" y="529"/>
                  </a:cubicBezTo>
                  <a:cubicBezTo>
                    <a:pt x="354" y="544"/>
                    <a:pt x="351" y="548"/>
                    <a:pt x="349" y="560"/>
                  </a:cubicBezTo>
                  <a:cubicBezTo>
                    <a:pt x="347" y="572"/>
                    <a:pt x="342" y="580"/>
                    <a:pt x="351" y="591"/>
                  </a:cubicBezTo>
                  <a:cubicBezTo>
                    <a:pt x="360" y="602"/>
                    <a:pt x="346" y="603"/>
                    <a:pt x="358" y="619"/>
                  </a:cubicBezTo>
                  <a:cubicBezTo>
                    <a:pt x="370" y="635"/>
                    <a:pt x="376" y="631"/>
                    <a:pt x="382" y="641"/>
                  </a:cubicBezTo>
                  <a:cubicBezTo>
                    <a:pt x="389" y="651"/>
                    <a:pt x="407" y="648"/>
                    <a:pt x="402" y="661"/>
                  </a:cubicBezTo>
                  <a:cubicBezTo>
                    <a:pt x="397" y="674"/>
                    <a:pt x="399" y="681"/>
                    <a:pt x="408" y="691"/>
                  </a:cubicBezTo>
                  <a:cubicBezTo>
                    <a:pt x="418" y="701"/>
                    <a:pt x="419" y="704"/>
                    <a:pt x="415" y="708"/>
                  </a:cubicBezTo>
                  <a:cubicBezTo>
                    <a:pt x="411" y="712"/>
                    <a:pt x="405" y="716"/>
                    <a:pt x="409" y="718"/>
                  </a:cubicBezTo>
                  <a:cubicBezTo>
                    <a:pt x="412" y="720"/>
                    <a:pt x="417" y="719"/>
                    <a:pt x="422" y="727"/>
                  </a:cubicBezTo>
                  <a:cubicBezTo>
                    <a:pt x="427" y="736"/>
                    <a:pt x="427" y="743"/>
                    <a:pt x="430" y="746"/>
                  </a:cubicBezTo>
                  <a:cubicBezTo>
                    <a:pt x="433" y="749"/>
                    <a:pt x="441" y="755"/>
                    <a:pt x="440" y="758"/>
                  </a:cubicBezTo>
                  <a:cubicBezTo>
                    <a:pt x="440" y="762"/>
                    <a:pt x="451" y="766"/>
                    <a:pt x="451" y="761"/>
                  </a:cubicBezTo>
                  <a:cubicBezTo>
                    <a:pt x="451" y="756"/>
                    <a:pt x="458" y="762"/>
                    <a:pt x="451" y="746"/>
                  </a:cubicBezTo>
                  <a:cubicBezTo>
                    <a:pt x="443" y="730"/>
                    <a:pt x="431" y="717"/>
                    <a:pt x="427" y="707"/>
                  </a:cubicBezTo>
                  <a:cubicBezTo>
                    <a:pt x="424" y="697"/>
                    <a:pt x="419" y="683"/>
                    <a:pt x="421" y="679"/>
                  </a:cubicBezTo>
                  <a:cubicBezTo>
                    <a:pt x="422" y="675"/>
                    <a:pt x="424" y="664"/>
                    <a:pt x="431" y="670"/>
                  </a:cubicBezTo>
                  <a:cubicBezTo>
                    <a:pt x="438" y="676"/>
                    <a:pt x="432" y="687"/>
                    <a:pt x="439" y="700"/>
                  </a:cubicBezTo>
                  <a:cubicBezTo>
                    <a:pt x="446" y="713"/>
                    <a:pt x="471" y="741"/>
                    <a:pt x="475" y="746"/>
                  </a:cubicBezTo>
                  <a:cubicBezTo>
                    <a:pt x="478" y="751"/>
                    <a:pt x="492" y="771"/>
                    <a:pt x="488" y="781"/>
                  </a:cubicBezTo>
                  <a:cubicBezTo>
                    <a:pt x="483" y="791"/>
                    <a:pt x="481" y="792"/>
                    <a:pt x="488" y="796"/>
                  </a:cubicBezTo>
                  <a:cubicBezTo>
                    <a:pt x="495" y="800"/>
                    <a:pt x="554" y="831"/>
                    <a:pt x="562" y="831"/>
                  </a:cubicBezTo>
                  <a:cubicBezTo>
                    <a:pt x="570" y="832"/>
                    <a:pt x="586" y="824"/>
                    <a:pt x="592" y="828"/>
                  </a:cubicBezTo>
                  <a:cubicBezTo>
                    <a:pt x="599" y="831"/>
                    <a:pt x="611" y="848"/>
                    <a:pt x="618" y="848"/>
                  </a:cubicBezTo>
                  <a:cubicBezTo>
                    <a:pt x="624" y="848"/>
                    <a:pt x="636" y="845"/>
                    <a:pt x="635" y="852"/>
                  </a:cubicBezTo>
                  <a:cubicBezTo>
                    <a:pt x="633" y="859"/>
                    <a:pt x="627" y="869"/>
                    <a:pt x="634" y="865"/>
                  </a:cubicBezTo>
                  <a:cubicBezTo>
                    <a:pt x="641" y="861"/>
                    <a:pt x="645" y="853"/>
                    <a:pt x="651" y="857"/>
                  </a:cubicBezTo>
                  <a:cubicBezTo>
                    <a:pt x="657" y="861"/>
                    <a:pt x="667" y="871"/>
                    <a:pt x="668" y="879"/>
                  </a:cubicBezTo>
                  <a:cubicBezTo>
                    <a:pt x="670" y="887"/>
                    <a:pt x="676" y="892"/>
                    <a:pt x="681" y="889"/>
                  </a:cubicBezTo>
                  <a:cubicBezTo>
                    <a:pt x="686" y="886"/>
                    <a:pt x="694" y="893"/>
                    <a:pt x="695" y="898"/>
                  </a:cubicBezTo>
                  <a:cubicBezTo>
                    <a:pt x="697" y="903"/>
                    <a:pt x="700" y="907"/>
                    <a:pt x="705" y="906"/>
                  </a:cubicBezTo>
                  <a:cubicBezTo>
                    <a:pt x="710" y="904"/>
                    <a:pt x="714" y="906"/>
                    <a:pt x="714" y="910"/>
                  </a:cubicBezTo>
                  <a:cubicBezTo>
                    <a:pt x="714" y="913"/>
                    <a:pt x="717" y="918"/>
                    <a:pt x="721" y="913"/>
                  </a:cubicBezTo>
                  <a:cubicBezTo>
                    <a:pt x="726" y="908"/>
                    <a:pt x="725" y="903"/>
                    <a:pt x="727" y="903"/>
                  </a:cubicBezTo>
                  <a:cubicBezTo>
                    <a:pt x="729" y="903"/>
                    <a:pt x="737" y="899"/>
                    <a:pt x="738" y="905"/>
                  </a:cubicBezTo>
                  <a:cubicBezTo>
                    <a:pt x="739" y="911"/>
                    <a:pt x="748" y="921"/>
                    <a:pt x="745" y="931"/>
                  </a:cubicBezTo>
                  <a:cubicBezTo>
                    <a:pt x="741" y="940"/>
                    <a:pt x="746" y="954"/>
                    <a:pt x="735" y="955"/>
                  </a:cubicBezTo>
                  <a:cubicBezTo>
                    <a:pt x="723" y="956"/>
                    <a:pt x="720" y="963"/>
                    <a:pt x="724" y="968"/>
                  </a:cubicBezTo>
                  <a:cubicBezTo>
                    <a:pt x="728" y="972"/>
                    <a:pt x="721" y="969"/>
                    <a:pt x="714" y="974"/>
                  </a:cubicBezTo>
                  <a:cubicBezTo>
                    <a:pt x="708" y="979"/>
                    <a:pt x="696" y="975"/>
                    <a:pt x="699" y="985"/>
                  </a:cubicBezTo>
                  <a:cubicBezTo>
                    <a:pt x="703" y="995"/>
                    <a:pt x="698" y="1008"/>
                    <a:pt x="698" y="1008"/>
                  </a:cubicBezTo>
                  <a:cubicBezTo>
                    <a:pt x="698" y="1008"/>
                    <a:pt x="711" y="1014"/>
                    <a:pt x="703" y="1015"/>
                  </a:cubicBezTo>
                  <a:cubicBezTo>
                    <a:pt x="694" y="1016"/>
                    <a:pt x="695" y="1018"/>
                    <a:pt x="692" y="1027"/>
                  </a:cubicBezTo>
                  <a:cubicBezTo>
                    <a:pt x="690" y="1036"/>
                    <a:pt x="690" y="1048"/>
                    <a:pt x="693" y="1048"/>
                  </a:cubicBezTo>
                  <a:cubicBezTo>
                    <a:pt x="696" y="1047"/>
                    <a:pt x="713" y="1067"/>
                    <a:pt x="715" y="1079"/>
                  </a:cubicBezTo>
                  <a:cubicBezTo>
                    <a:pt x="717" y="1091"/>
                    <a:pt x="724" y="1107"/>
                    <a:pt x="726" y="1119"/>
                  </a:cubicBezTo>
                  <a:cubicBezTo>
                    <a:pt x="727" y="1131"/>
                    <a:pt x="743" y="1135"/>
                    <a:pt x="750" y="1138"/>
                  </a:cubicBezTo>
                  <a:cubicBezTo>
                    <a:pt x="756" y="1141"/>
                    <a:pt x="771" y="1146"/>
                    <a:pt x="772" y="1153"/>
                  </a:cubicBezTo>
                  <a:cubicBezTo>
                    <a:pt x="774" y="1159"/>
                    <a:pt x="781" y="1152"/>
                    <a:pt x="779" y="1169"/>
                  </a:cubicBezTo>
                  <a:cubicBezTo>
                    <a:pt x="778" y="1186"/>
                    <a:pt x="772" y="1213"/>
                    <a:pt x="766" y="1225"/>
                  </a:cubicBezTo>
                  <a:cubicBezTo>
                    <a:pt x="760" y="1238"/>
                    <a:pt x="760" y="1241"/>
                    <a:pt x="755" y="1260"/>
                  </a:cubicBezTo>
                  <a:cubicBezTo>
                    <a:pt x="750" y="1279"/>
                    <a:pt x="752" y="1284"/>
                    <a:pt x="749" y="1291"/>
                  </a:cubicBezTo>
                  <a:cubicBezTo>
                    <a:pt x="746" y="1298"/>
                    <a:pt x="739" y="1327"/>
                    <a:pt x="730" y="1338"/>
                  </a:cubicBezTo>
                  <a:cubicBezTo>
                    <a:pt x="720" y="1349"/>
                    <a:pt x="711" y="1350"/>
                    <a:pt x="710" y="1367"/>
                  </a:cubicBezTo>
                  <a:cubicBezTo>
                    <a:pt x="708" y="1384"/>
                    <a:pt x="701" y="1393"/>
                    <a:pt x="698" y="1404"/>
                  </a:cubicBezTo>
                  <a:cubicBezTo>
                    <a:pt x="695" y="1416"/>
                    <a:pt x="688" y="1431"/>
                    <a:pt x="689" y="1436"/>
                  </a:cubicBezTo>
                  <a:cubicBezTo>
                    <a:pt x="689" y="1442"/>
                    <a:pt x="697" y="1435"/>
                    <a:pt x="697" y="1435"/>
                  </a:cubicBezTo>
                  <a:cubicBezTo>
                    <a:pt x="697" y="1435"/>
                    <a:pt x="707" y="1415"/>
                    <a:pt x="710" y="1416"/>
                  </a:cubicBezTo>
                  <a:cubicBezTo>
                    <a:pt x="713" y="1416"/>
                    <a:pt x="712" y="1412"/>
                    <a:pt x="712" y="1423"/>
                  </a:cubicBezTo>
                  <a:cubicBezTo>
                    <a:pt x="712" y="1434"/>
                    <a:pt x="703" y="1447"/>
                    <a:pt x="697" y="1451"/>
                  </a:cubicBezTo>
                  <a:cubicBezTo>
                    <a:pt x="692" y="1456"/>
                    <a:pt x="692" y="1456"/>
                    <a:pt x="682" y="1463"/>
                  </a:cubicBezTo>
                  <a:cubicBezTo>
                    <a:pt x="672" y="1470"/>
                    <a:pt x="672" y="1476"/>
                    <a:pt x="672" y="1479"/>
                  </a:cubicBezTo>
                  <a:cubicBezTo>
                    <a:pt x="672" y="1481"/>
                    <a:pt x="680" y="1484"/>
                    <a:pt x="676" y="1486"/>
                  </a:cubicBezTo>
                  <a:cubicBezTo>
                    <a:pt x="672" y="1488"/>
                    <a:pt x="674" y="1490"/>
                    <a:pt x="670" y="1493"/>
                  </a:cubicBezTo>
                  <a:cubicBezTo>
                    <a:pt x="667" y="1495"/>
                    <a:pt x="660" y="1498"/>
                    <a:pt x="663" y="1502"/>
                  </a:cubicBezTo>
                  <a:cubicBezTo>
                    <a:pt x="666" y="1507"/>
                    <a:pt x="659" y="1517"/>
                    <a:pt x="660" y="1524"/>
                  </a:cubicBezTo>
                  <a:cubicBezTo>
                    <a:pt x="660" y="1530"/>
                    <a:pt x="666" y="1541"/>
                    <a:pt x="666" y="1541"/>
                  </a:cubicBezTo>
                  <a:cubicBezTo>
                    <a:pt x="666" y="1541"/>
                    <a:pt x="674" y="1563"/>
                    <a:pt x="678" y="1566"/>
                  </a:cubicBezTo>
                  <a:cubicBezTo>
                    <a:pt x="682" y="1570"/>
                    <a:pt x="691" y="1572"/>
                    <a:pt x="690" y="1576"/>
                  </a:cubicBezTo>
                  <a:cubicBezTo>
                    <a:pt x="689" y="1581"/>
                    <a:pt x="698" y="1578"/>
                    <a:pt x="707" y="1582"/>
                  </a:cubicBezTo>
                  <a:cubicBezTo>
                    <a:pt x="716" y="1586"/>
                    <a:pt x="710" y="1601"/>
                    <a:pt x="727" y="1597"/>
                  </a:cubicBezTo>
                  <a:cubicBezTo>
                    <a:pt x="744" y="1594"/>
                    <a:pt x="759" y="1595"/>
                    <a:pt x="759" y="1595"/>
                  </a:cubicBezTo>
                  <a:cubicBezTo>
                    <a:pt x="759" y="1595"/>
                    <a:pt x="761" y="1597"/>
                    <a:pt x="767" y="1598"/>
                  </a:cubicBezTo>
                  <a:cubicBezTo>
                    <a:pt x="773" y="1599"/>
                    <a:pt x="790" y="1595"/>
                    <a:pt x="790" y="1595"/>
                  </a:cubicBezTo>
                  <a:lnTo>
                    <a:pt x="792" y="15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41" name="Freeform 111"/>
            <p:cNvSpPr/>
            <p:nvPr/>
          </p:nvSpPr>
          <p:spPr bwMode="auto">
            <a:xfrm>
              <a:off x="2484437" y="684213"/>
              <a:ext cx="1468438" cy="1327150"/>
            </a:xfrm>
            <a:custGeom>
              <a:gdLst>
                <a:gd fmla="*/ 62 w 550" name="T0"/>
                <a:gd fmla="*/ 110 h 497" name="T1"/>
                <a:gd fmla="*/ 81 w 550" name="T2"/>
                <a:gd fmla="*/ 123 h 497" name="T3"/>
                <a:gd fmla="*/ 27 w 550" name="T4"/>
                <a:gd fmla="*/ 143 h 497" name="T5"/>
                <a:gd fmla="*/ 11 w 550" name="T6"/>
                <a:gd fmla="*/ 164 h 497" name="T7"/>
                <a:gd fmla="*/ 32 w 550" name="T8"/>
                <a:gd fmla="*/ 178 h 497" name="T9"/>
                <a:gd fmla="*/ 55 w 550" name="T10"/>
                <a:gd fmla="*/ 187 h 497" name="T11"/>
                <a:gd fmla="*/ 119 w 550" name="T12"/>
                <a:gd fmla="*/ 204 h 497" name="T13"/>
                <a:gd fmla="*/ 147 w 550" name="T14"/>
                <a:gd fmla="*/ 271 h 497" name="T15"/>
                <a:gd fmla="*/ 164 w 550" name="T16"/>
                <a:gd fmla="*/ 270 h 497" name="T17"/>
                <a:gd fmla="*/ 173 w 550" name="T18"/>
                <a:gd fmla="*/ 313 h 497" name="T19"/>
                <a:gd fmla="*/ 153 w 550" name="T20"/>
                <a:gd fmla="*/ 334 h 497" name="T21"/>
                <a:gd fmla="*/ 150 w 550" name="T22"/>
                <a:gd fmla="*/ 364 h 497" name="T23"/>
                <a:gd fmla="*/ 157 w 550" name="T24"/>
                <a:gd fmla="*/ 401 h 497" name="T25"/>
                <a:gd fmla="*/ 177 w 550" name="T26"/>
                <a:gd fmla="*/ 395 h 497" name="T27"/>
                <a:gd fmla="*/ 160 w 550" name="T28"/>
                <a:gd fmla="*/ 421 h 497" name="T29"/>
                <a:gd fmla="*/ 179 w 550" name="T30"/>
                <a:gd fmla="*/ 454 h 497" name="T31"/>
                <a:gd fmla="*/ 206 w 550" name="T32"/>
                <a:gd fmla="*/ 478 h 497" name="T33"/>
                <a:gd fmla="*/ 227 w 550" name="T34"/>
                <a:gd fmla="*/ 492 h 497" name="T35"/>
                <a:gd fmla="*/ 250 w 550" name="T36"/>
                <a:gd fmla="*/ 446 h 497" name="T37"/>
                <a:gd fmla="*/ 267 w 550" name="T38"/>
                <a:gd fmla="*/ 408 h 497" name="T39"/>
                <a:gd fmla="*/ 296 w 550" name="T40"/>
                <a:gd fmla="*/ 376 h 497" name="T41"/>
                <a:gd fmla="*/ 345 w 550" name="T42"/>
                <a:gd fmla="*/ 345 h 497" name="T43"/>
                <a:gd fmla="*/ 443 w 550" name="T44"/>
                <a:gd fmla="*/ 298 h 497" name="T45"/>
                <a:gd fmla="*/ 401 w 550" name="T46"/>
                <a:gd fmla="*/ 290 h 497" name="T47"/>
                <a:gd fmla="*/ 427 w 550" name="T48"/>
                <a:gd fmla="*/ 287 h 497" name="T49"/>
                <a:gd fmla="*/ 451 w 550" name="T50"/>
                <a:gd fmla="*/ 281 h 497" name="T51"/>
                <a:gd fmla="*/ 411 w 550" name="T52"/>
                <a:gd fmla="*/ 255 h 497" name="T53"/>
                <a:gd fmla="*/ 431 w 550" name="T54"/>
                <a:gd fmla="*/ 236 h 497" name="T55"/>
                <a:gd fmla="*/ 453 w 550" name="T56"/>
                <a:gd fmla="*/ 238 h 497" name="T57"/>
                <a:gd fmla="*/ 453 w 550" name="T58"/>
                <a:gd fmla="*/ 225 h 497" name="T59"/>
                <a:gd fmla="*/ 478 w 550" name="T60"/>
                <a:gd fmla="*/ 198 h 497" name="T61"/>
                <a:gd fmla="*/ 462 w 550" name="T62"/>
                <a:gd fmla="*/ 180 h 497" name="T63"/>
                <a:gd fmla="*/ 484 w 550" name="T64"/>
                <a:gd fmla="*/ 162 h 497" name="T65"/>
                <a:gd fmla="*/ 460 w 550" name="T66"/>
                <a:gd fmla="*/ 149 h 497" name="T67"/>
                <a:gd fmla="*/ 476 w 550" name="T68"/>
                <a:gd fmla="*/ 124 h 497" name="T69"/>
                <a:gd fmla="*/ 498 w 550" name="T70"/>
                <a:gd fmla="*/ 104 h 497" name="T71"/>
                <a:gd fmla="*/ 543 w 550" name="T72"/>
                <a:gd fmla="*/ 73 h 497" name="T73"/>
                <a:gd fmla="*/ 486 w 550" name="T74"/>
                <a:gd fmla="*/ 61 h 497" name="T75"/>
                <a:gd fmla="*/ 442 w 550" name="T76"/>
                <a:gd fmla="*/ 79 h 497" name="T77"/>
                <a:gd fmla="*/ 439 w 550" name="T78"/>
                <a:gd fmla="*/ 60 h 497" name="T79"/>
                <a:gd fmla="*/ 416 w 550" name="T80"/>
                <a:gd fmla="*/ 53 h 497" name="T81"/>
                <a:gd fmla="*/ 458 w 550" name="T82"/>
                <a:gd fmla="*/ 30 h 497" name="T83"/>
                <a:gd fmla="*/ 414 w 550" name="T84"/>
                <a:gd fmla="*/ 6 h 497" name="T85"/>
                <a:gd fmla="*/ 321 w 550" name="T86"/>
                <a:gd fmla="*/ 11 h 497" name="T87"/>
                <a:gd fmla="*/ 288 w 550" name="T88"/>
                <a:gd fmla="*/ 21 h 497" name="T89"/>
                <a:gd fmla="*/ 245 w 550" name="T90"/>
                <a:gd fmla="*/ 35 h 497" name="T91"/>
                <a:gd fmla="*/ 221 w 550" name="T92"/>
                <a:gd fmla="*/ 40 h 497" name="T93"/>
                <a:gd fmla="*/ 192 w 550" name="T94"/>
                <a:gd fmla="*/ 47 h 497" name="T95"/>
                <a:gd fmla="*/ 153 w 550" name="T96"/>
                <a:gd fmla="*/ 51 h 497" name="T97"/>
                <a:gd fmla="*/ 141 w 550" name="T98"/>
                <a:gd fmla="*/ 68 h 497" name="T99"/>
                <a:gd fmla="*/ 89 w 550" name="T100"/>
                <a:gd fmla="*/ 88 h 497" name="T10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b="b" l="0" r="r" t="0"/>
              <a:pathLst>
                <a:path h="497" w="550">
                  <a:moveTo>
                    <a:pt x="67" y="99"/>
                  </a:moveTo>
                  <a:cubicBezTo>
                    <a:pt x="62" y="100"/>
                    <a:pt x="60" y="110"/>
                    <a:pt x="62" y="110"/>
                  </a:cubicBezTo>
                  <a:cubicBezTo>
                    <a:pt x="64" y="111"/>
                    <a:pt x="73" y="106"/>
                    <a:pt x="84" y="110"/>
                  </a:cubicBezTo>
                  <a:cubicBezTo>
                    <a:pt x="95" y="115"/>
                    <a:pt x="87" y="122"/>
                    <a:pt x="81" y="123"/>
                  </a:cubicBezTo>
                  <a:cubicBezTo>
                    <a:pt x="76" y="125"/>
                    <a:pt x="71" y="121"/>
                    <a:pt x="56" y="129"/>
                  </a:cubicBezTo>
                  <a:cubicBezTo>
                    <a:pt x="42" y="137"/>
                    <a:pt x="35" y="146"/>
                    <a:pt x="27" y="143"/>
                  </a:cubicBezTo>
                  <a:cubicBezTo>
                    <a:pt x="20" y="139"/>
                    <a:pt x="5" y="144"/>
                    <a:pt x="3" y="148"/>
                  </a:cubicBezTo>
                  <a:cubicBezTo>
                    <a:pt x="0" y="152"/>
                    <a:pt x="11" y="164"/>
                    <a:pt x="11" y="164"/>
                  </a:cubicBezTo>
                  <a:cubicBezTo>
                    <a:pt x="24" y="163"/>
                    <a:pt x="24" y="163"/>
                    <a:pt x="24" y="163"/>
                  </a:cubicBezTo>
                  <a:cubicBezTo>
                    <a:pt x="24" y="163"/>
                    <a:pt x="37" y="175"/>
                    <a:pt x="32" y="178"/>
                  </a:cubicBezTo>
                  <a:cubicBezTo>
                    <a:pt x="28" y="181"/>
                    <a:pt x="19" y="179"/>
                    <a:pt x="30" y="184"/>
                  </a:cubicBezTo>
                  <a:cubicBezTo>
                    <a:pt x="41" y="189"/>
                    <a:pt x="29" y="185"/>
                    <a:pt x="55" y="187"/>
                  </a:cubicBezTo>
                  <a:cubicBezTo>
                    <a:pt x="81" y="189"/>
                    <a:pt x="72" y="187"/>
                    <a:pt x="84" y="189"/>
                  </a:cubicBezTo>
                  <a:cubicBezTo>
                    <a:pt x="97" y="190"/>
                    <a:pt x="116" y="203"/>
                    <a:pt x="119" y="204"/>
                  </a:cubicBezTo>
                  <a:cubicBezTo>
                    <a:pt x="123" y="204"/>
                    <a:pt x="138" y="205"/>
                    <a:pt x="139" y="217"/>
                  </a:cubicBezTo>
                  <a:cubicBezTo>
                    <a:pt x="140" y="229"/>
                    <a:pt x="153" y="263"/>
                    <a:pt x="147" y="271"/>
                  </a:cubicBezTo>
                  <a:cubicBezTo>
                    <a:pt x="141" y="279"/>
                    <a:pt x="161" y="287"/>
                    <a:pt x="159" y="283"/>
                  </a:cubicBezTo>
                  <a:cubicBezTo>
                    <a:pt x="158" y="280"/>
                    <a:pt x="160" y="268"/>
                    <a:pt x="164" y="270"/>
                  </a:cubicBezTo>
                  <a:cubicBezTo>
                    <a:pt x="168" y="272"/>
                    <a:pt x="178" y="301"/>
                    <a:pt x="177" y="303"/>
                  </a:cubicBezTo>
                  <a:cubicBezTo>
                    <a:pt x="176" y="305"/>
                    <a:pt x="178" y="305"/>
                    <a:pt x="173" y="313"/>
                  </a:cubicBezTo>
                  <a:cubicBezTo>
                    <a:pt x="169" y="321"/>
                    <a:pt x="164" y="329"/>
                    <a:pt x="162" y="329"/>
                  </a:cubicBezTo>
                  <a:cubicBezTo>
                    <a:pt x="159" y="329"/>
                    <a:pt x="154" y="331"/>
                    <a:pt x="153" y="334"/>
                  </a:cubicBezTo>
                  <a:cubicBezTo>
                    <a:pt x="152" y="336"/>
                    <a:pt x="154" y="339"/>
                    <a:pt x="153" y="347"/>
                  </a:cubicBezTo>
                  <a:cubicBezTo>
                    <a:pt x="152" y="355"/>
                    <a:pt x="147" y="356"/>
                    <a:pt x="150" y="364"/>
                  </a:cubicBezTo>
                  <a:cubicBezTo>
                    <a:pt x="154" y="372"/>
                    <a:pt x="151" y="372"/>
                    <a:pt x="152" y="379"/>
                  </a:cubicBezTo>
                  <a:cubicBezTo>
                    <a:pt x="152" y="386"/>
                    <a:pt x="162" y="399"/>
                    <a:pt x="157" y="401"/>
                  </a:cubicBezTo>
                  <a:cubicBezTo>
                    <a:pt x="152" y="402"/>
                    <a:pt x="151" y="410"/>
                    <a:pt x="158" y="405"/>
                  </a:cubicBezTo>
                  <a:cubicBezTo>
                    <a:pt x="164" y="401"/>
                    <a:pt x="177" y="395"/>
                    <a:pt x="177" y="395"/>
                  </a:cubicBezTo>
                  <a:cubicBezTo>
                    <a:pt x="177" y="395"/>
                    <a:pt x="181" y="397"/>
                    <a:pt x="176" y="399"/>
                  </a:cubicBezTo>
                  <a:cubicBezTo>
                    <a:pt x="171" y="400"/>
                    <a:pt x="157" y="416"/>
                    <a:pt x="160" y="421"/>
                  </a:cubicBezTo>
                  <a:cubicBezTo>
                    <a:pt x="164" y="426"/>
                    <a:pt x="169" y="428"/>
                    <a:pt x="171" y="436"/>
                  </a:cubicBezTo>
                  <a:cubicBezTo>
                    <a:pt x="173" y="445"/>
                    <a:pt x="183" y="444"/>
                    <a:pt x="179" y="454"/>
                  </a:cubicBezTo>
                  <a:cubicBezTo>
                    <a:pt x="175" y="465"/>
                    <a:pt x="186" y="468"/>
                    <a:pt x="186" y="474"/>
                  </a:cubicBezTo>
                  <a:cubicBezTo>
                    <a:pt x="186" y="480"/>
                    <a:pt x="197" y="469"/>
                    <a:pt x="206" y="478"/>
                  </a:cubicBezTo>
                  <a:cubicBezTo>
                    <a:pt x="215" y="487"/>
                    <a:pt x="208" y="489"/>
                    <a:pt x="216" y="493"/>
                  </a:cubicBezTo>
                  <a:cubicBezTo>
                    <a:pt x="224" y="497"/>
                    <a:pt x="225" y="494"/>
                    <a:pt x="227" y="492"/>
                  </a:cubicBezTo>
                  <a:cubicBezTo>
                    <a:pt x="229" y="490"/>
                    <a:pt x="230" y="475"/>
                    <a:pt x="237" y="464"/>
                  </a:cubicBezTo>
                  <a:cubicBezTo>
                    <a:pt x="244" y="453"/>
                    <a:pt x="250" y="453"/>
                    <a:pt x="250" y="446"/>
                  </a:cubicBezTo>
                  <a:cubicBezTo>
                    <a:pt x="250" y="439"/>
                    <a:pt x="260" y="426"/>
                    <a:pt x="263" y="421"/>
                  </a:cubicBezTo>
                  <a:cubicBezTo>
                    <a:pt x="265" y="417"/>
                    <a:pt x="273" y="412"/>
                    <a:pt x="267" y="408"/>
                  </a:cubicBezTo>
                  <a:cubicBezTo>
                    <a:pt x="261" y="404"/>
                    <a:pt x="271" y="400"/>
                    <a:pt x="281" y="393"/>
                  </a:cubicBezTo>
                  <a:cubicBezTo>
                    <a:pt x="290" y="386"/>
                    <a:pt x="288" y="378"/>
                    <a:pt x="296" y="376"/>
                  </a:cubicBezTo>
                  <a:cubicBezTo>
                    <a:pt x="305" y="374"/>
                    <a:pt x="298" y="370"/>
                    <a:pt x="311" y="366"/>
                  </a:cubicBezTo>
                  <a:cubicBezTo>
                    <a:pt x="324" y="361"/>
                    <a:pt x="336" y="351"/>
                    <a:pt x="345" y="345"/>
                  </a:cubicBezTo>
                  <a:cubicBezTo>
                    <a:pt x="353" y="339"/>
                    <a:pt x="350" y="336"/>
                    <a:pt x="366" y="332"/>
                  </a:cubicBezTo>
                  <a:cubicBezTo>
                    <a:pt x="383" y="328"/>
                    <a:pt x="443" y="298"/>
                    <a:pt x="443" y="298"/>
                  </a:cubicBezTo>
                  <a:cubicBezTo>
                    <a:pt x="443" y="298"/>
                    <a:pt x="431" y="296"/>
                    <a:pt x="421" y="295"/>
                  </a:cubicBezTo>
                  <a:cubicBezTo>
                    <a:pt x="412" y="295"/>
                    <a:pt x="397" y="293"/>
                    <a:pt x="401" y="290"/>
                  </a:cubicBezTo>
                  <a:cubicBezTo>
                    <a:pt x="405" y="287"/>
                    <a:pt x="410" y="278"/>
                    <a:pt x="413" y="277"/>
                  </a:cubicBezTo>
                  <a:cubicBezTo>
                    <a:pt x="416" y="276"/>
                    <a:pt x="427" y="287"/>
                    <a:pt x="427" y="287"/>
                  </a:cubicBezTo>
                  <a:cubicBezTo>
                    <a:pt x="427" y="287"/>
                    <a:pt x="447" y="291"/>
                    <a:pt x="445" y="289"/>
                  </a:cubicBezTo>
                  <a:cubicBezTo>
                    <a:pt x="444" y="287"/>
                    <a:pt x="451" y="284"/>
                    <a:pt x="451" y="281"/>
                  </a:cubicBezTo>
                  <a:cubicBezTo>
                    <a:pt x="451" y="278"/>
                    <a:pt x="445" y="270"/>
                    <a:pt x="432" y="264"/>
                  </a:cubicBezTo>
                  <a:cubicBezTo>
                    <a:pt x="420" y="258"/>
                    <a:pt x="423" y="261"/>
                    <a:pt x="411" y="255"/>
                  </a:cubicBezTo>
                  <a:cubicBezTo>
                    <a:pt x="398" y="248"/>
                    <a:pt x="387" y="247"/>
                    <a:pt x="397" y="245"/>
                  </a:cubicBezTo>
                  <a:cubicBezTo>
                    <a:pt x="406" y="242"/>
                    <a:pt x="428" y="240"/>
                    <a:pt x="431" y="236"/>
                  </a:cubicBezTo>
                  <a:cubicBezTo>
                    <a:pt x="433" y="232"/>
                    <a:pt x="426" y="227"/>
                    <a:pt x="433" y="232"/>
                  </a:cubicBezTo>
                  <a:cubicBezTo>
                    <a:pt x="441" y="237"/>
                    <a:pt x="444" y="237"/>
                    <a:pt x="453" y="238"/>
                  </a:cubicBezTo>
                  <a:cubicBezTo>
                    <a:pt x="462" y="239"/>
                    <a:pt x="466" y="241"/>
                    <a:pt x="463" y="236"/>
                  </a:cubicBezTo>
                  <a:cubicBezTo>
                    <a:pt x="459" y="231"/>
                    <a:pt x="449" y="239"/>
                    <a:pt x="453" y="225"/>
                  </a:cubicBezTo>
                  <a:cubicBezTo>
                    <a:pt x="458" y="211"/>
                    <a:pt x="476" y="206"/>
                    <a:pt x="476" y="206"/>
                  </a:cubicBezTo>
                  <a:cubicBezTo>
                    <a:pt x="476" y="206"/>
                    <a:pt x="487" y="211"/>
                    <a:pt x="478" y="198"/>
                  </a:cubicBezTo>
                  <a:cubicBezTo>
                    <a:pt x="469" y="186"/>
                    <a:pt x="470" y="187"/>
                    <a:pt x="466" y="183"/>
                  </a:cubicBezTo>
                  <a:cubicBezTo>
                    <a:pt x="462" y="180"/>
                    <a:pt x="462" y="180"/>
                    <a:pt x="462" y="180"/>
                  </a:cubicBezTo>
                  <a:cubicBezTo>
                    <a:pt x="462" y="180"/>
                    <a:pt x="493" y="175"/>
                    <a:pt x="490" y="172"/>
                  </a:cubicBezTo>
                  <a:cubicBezTo>
                    <a:pt x="488" y="168"/>
                    <a:pt x="484" y="162"/>
                    <a:pt x="484" y="162"/>
                  </a:cubicBezTo>
                  <a:cubicBezTo>
                    <a:pt x="484" y="162"/>
                    <a:pt x="484" y="161"/>
                    <a:pt x="472" y="155"/>
                  </a:cubicBezTo>
                  <a:cubicBezTo>
                    <a:pt x="460" y="149"/>
                    <a:pt x="460" y="154"/>
                    <a:pt x="460" y="149"/>
                  </a:cubicBezTo>
                  <a:cubicBezTo>
                    <a:pt x="459" y="144"/>
                    <a:pt x="470" y="137"/>
                    <a:pt x="471" y="133"/>
                  </a:cubicBezTo>
                  <a:cubicBezTo>
                    <a:pt x="473" y="129"/>
                    <a:pt x="476" y="126"/>
                    <a:pt x="476" y="124"/>
                  </a:cubicBezTo>
                  <a:cubicBezTo>
                    <a:pt x="476" y="122"/>
                    <a:pt x="477" y="116"/>
                    <a:pt x="479" y="115"/>
                  </a:cubicBezTo>
                  <a:cubicBezTo>
                    <a:pt x="481" y="114"/>
                    <a:pt x="489" y="112"/>
                    <a:pt x="498" y="104"/>
                  </a:cubicBezTo>
                  <a:cubicBezTo>
                    <a:pt x="507" y="95"/>
                    <a:pt x="515" y="83"/>
                    <a:pt x="518" y="83"/>
                  </a:cubicBezTo>
                  <a:cubicBezTo>
                    <a:pt x="522" y="83"/>
                    <a:pt x="539" y="75"/>
                    <a:pt x="543" y="73"/>
                  </a:cubicBezTo>
                  <a:cubicBezTo>
                    <a:pt x="546" y="71"/>
                    <a:pt x="550" y="64"/>
                    <a:pt x="536" y="63"/>
                  </a:cubicBezTo>
                  <a:cubicBezTo>
                    <a:pt x="521" y="61"/>
                    <a:pt x="490" y="56"/>
                    <a:pt x="486" y="61"/>
                  </a:cubicBezTo>
                  <a:cubicBezTo>
                    <a:pt x="481" y="67"/>
                    <a:pt x="471" y="73"/>
                    <a:pt x="468" y="79"/>
                  </a:cubicBezTo>
                  <a:cubicBezTo>
                    <a:pt x="465" y="85"/>
                    <a:pt x="448" y="80"/>
                    <a:pt x="442" y="79"/>
                  </a:cubicBezTo>
                  <a:cubicBezTo>
                    <a:pt x="436" y="77"/>
                    <a:pt x="466" y="69"/>
                    <a:pt x="459" y="63"/>
                  </a:cubicBezTo>
                  <a:cubicBezTo>
                    <a:pt x="452" y="56"/>
                    <a:pt x="453" y="54"/>
                    <a:pt x="439" y="60"/>
                  </a:cubicBezTo>
                  <a:cubicBezTo>
                    <a:pt x="425" y="66"/>
                    <a:pt x="426" y="71"/>
                    <a:pt x="419" y="72"/>
                  </a:cubicBezTo>
                  <a:cubicBezTo>
                    <a:pt x="412" y="73"/>
                    <a:pt x="401" y="60"/>
                    <a:pt x="416" y="53"/>
                  </a:cubicBezTo>
                  <a:cubicBezTo>
                    <a:pt x="431" y="46"/>
                    <a:pt x="469" y="52"/>
                    <a:pt x="470" y="48"/>
                  </a:cubicBezTo>
                  <a:cubicBezTo>
                    <a:pt x="472" y="44"/>
                    <a:pt x="468" y="33"/>
                    <a:pt x="458" y="30"/>
                  </a:cubicBezTo>
                  <a:cubicBezTo>
                    <a:pt x="448" y="27"/>
                    <a:pt x="429" y="20"/>
                    <a:pt x="422" y="17"/>
                  </a:cubicBezTo>
                  <a:cubicBezTo>
                    <a:pt x="416" y="13"/>
                    <a:pt x="414" y="6"/>
                    <a:pt x="414" y="6"/>
                  </a:cubicBezTo>
                  <a:cubicBezTo>
                    <a:pt x="371" y="0"/>
                    <a:pt x="371" y="0"/>
                    <a:pt x="371" y="0"/>
                  </a:cubicBezTo>
                  <a:cubicBezTo>
                    <a:pt x="371" y="0"/>
                    <a:pt x="326" y="10"/>
                    <a:pt x="321" y="11"/>
                  </a:cubicBezTo>
                  <a:cubicBezTo>
                    <a:pt x="316" y="11"/>
                    <a:pt x="317" y="15"/>
                    <a:pt x="305" y="17"/>
                  </a:cubicBezTo>
                  <a:cubicBezTo>
                    <a:pt x="293" y="20"/>
                    <a:pt x="288" y="21"/>
                    <a:pt x="288" y="21"/>
                  </a:cubicBezTo>
                  <a:cubicBezTo>
                    <a:pt x="288" y="21"/>
                    <a:pt x="274" y="18"/>
                    <a:pt x="263" y="20"/>
                  </a:cubicBezTo>
                  <a:cubicBezTo>
                    <a:pt x="252" y="22"/>
                    <a:pt x="245" y="35"/>
                    <a:pt x="245" y="35"/>
                  </a:cubicBezTo>
                  <a:cubicBezTo>
                    <a:pt x="245" y="35"/>
                    <a:pt x="250" y="38"/>
                    <a:pt x="252" y="40"/>
                  </a:cubicBezTo>
                  <a:cubicBezTo>
                    <a:pt x="255" y="42"/>
                    <a:pt x="234" y="41"/>
                    <a:pt x="221" y="40"/>
                  </a:cubicBezTo>
                  <a:cubicBezTo>
                    <a:pt x="208" y="38"/>
                    <a:pt x="208" y="43"/>
                    <a:pt x="205" y="52"/>
                  </a:cubicBezTo>
                  <a:cubicBezTo>
                    <a:pt x="201" y="60"/>
                    <a:pt x="197" y="54"/>
                    <a:pt x="192" y="47"/>
                  </a:cubicBezTo>
                  <a:cubicBezTo>
                    <a:pt x="187" y="40"/>
                    <a:pt x="182" y="42"/>
                    <a:pt x="178" y="48"/>
                  </a:cubicBezTo>
                  <a:cubicBezTo>
                    <a:pt x="174" y="54"/>
                    <a:pt x="168" y="46"/>
                    <a:pt x="153" y="51"/>
                  </a:cubicBezTo>
                  <a:cubicBezTo>
                    <a:pt x="139" y="56"/>
                    <a:pt x="126" y="61"/>
                    <a:pt x="126" y="61"/>
                  </a:cubicBezTo>
                  <a:cubicBezTo>
                    <a:pt x="126" y="61"/>
                    <a:pt x="145" y="65"/>
                    <a:pt x="141" y="68"/>
                  </a:cubicBezTo>
                  <a:cubicBezTo>
                    <a:pt x="137" y="71"/>
                    <a:pt x="111" y="77"/>
                    <a:pt x="111" y="77"/>
                  </a:cubicBezTo>
                  <a:cubicBezTo>
                    <a:pt x="111" y="77"/>
                    <a:pt x="92" y="88"/>
                    <a:pt x="89" y="88"/>
                  </a:cubicBezTo>
                  <a:cubicBezTo>
                    <a:pt x="85" y="88"/>
                    <a:pt x="67" y="99"/>
                    <a:pt x="67" y="9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42" name="Freeform 112"/>
            <p:cNvSpPr/>
            <p:nvPr/>
          </p:nvSpPr>
          <p:spPr bwMode="auto">
            <a:xfrm>
              <a:off x="1952625" y="735013"/>
              <a:ext cx="868363" cy="539750"/>
            </a:xfrm>
            <a:custGeom>
              <a:gdLst>
                <a:gd fmla="*/ 297 w 325" name="T0"/>
                <a:gd fmla="*/ 44 h 202" name="T1"/>
                <a:gd fmla="*/ 285 w 325" name="T2"/>
                <a:gd fmla="*/ 53 h 202" name="T3"/>
                <a:gd fmla="*/ 277 w 325" name="T4"/>
                <a:gd fmla="*/ 64 h 202" name="T5"/>
                <a:gd fmla="*/ 232 w 325" name="T6"/>
                <a:gd fmla="*/ 88 h 202" name="T7"/>
                <a:gd fmla="*/ 211 w 325" name="T8"/>
                <a:gd fmla="*/ 104 h 202" name="T9"/>
                <a:gd fmla="*/ 197 w 325" name="T10"/>
                <a:gd fmla="*/ 106 h 202" name="T11"/>
                <a:gd fmla="*/ 192 w 325" name="T12"/>
                <a:gd fmla="*/ 124 h 202" name="T13"/>
                <a:gd fmla="*/ 169 w 325" name="T14"/>
                <a:gd fmla="*/ 138 h 202" name="T15"/>
                <a:gd fmla="*/ 160 w 325" name="T16"/>
                <a:gd fmla="*/ 148 h 202" name="T17"/>
                <a:gd fmla="*/ 162 w 325" name="T18"/>
                <a:gd fmla="*/ 164 h 202" name="T19"/>
                <a:gd fmla="*/ 143 w 325" name="T20"/>
                <a:gd fmla="*/ 169 h 202" name="T21"/>
                <a:gd fmla="*/ 127 w 325" name="T22"/>
                <a:gd fmla="*/ 168 h 202" name="T23"/>
                <a:gd fmla="*/ 105 w 325" name="T24"/>
                <a:gd fmla="*/ 168 h 202" name="T25"/>
                <a:gd fmla="*/ 80 w 325" name="T26"/>
                <a:gd fmla="*/ 168 h 202" name="T27"/>
                <a:gd fmla="*/ 74 w 325" name="T28"/>
                <a:gd fmla="*/ 168 h 202" name="T29"/>
                <a:gd fmla="*/ 60 w 325" name="T30"/>
                <a:gd fmla="*/ 170 h 202" name="T31"/>
                <a:gd fmla="*/ 62 w 325" name="T32"/>
                <a:gd fmla="*/ 177 h 202" name="T33"/>
                <a:gd fmla="*/ 83 w 325" name="T34"/>
                <a:gd fmla="*/ 177 h 202" name="T35"/>
                <a:gd fmla="*/ 118 w 325" name="T36"/>
                <a:gd fmla="*/ 182 h 202" name="T37"/>
                <a:gd fmla="*/ 142 w 325" name="T38"/>
                <a:gd fmla="*/ 182 h 202" name="T39"/>
                <a:gd fmla="*/ 144 w 325" name="T40"/>
                <a:gd fmla="*/ 195 h 202" name="T41"/>
                <a:gd fmla="*/ 129 w 325" name="T42"/>
                <a:gd fmla="*/ 201 h 202" name="T43"/>
                <a:gd fmla="*/ 109 w 325" name="T44"/>
                <a:gd fmla="*/ 200 h 202" name="T45"/>
                <a:gd fmla="*/ 67 w 325" name="T46"/>
                <a:gd fmla="*/ 199 h 202" name="T47"/>
                <a:gd fmla="*/ 37 w 325" name="T48"/>
                <a:gd fmla="*/ 193 h 202" name="T49"/>
                <a:gd fmla="*/ 29 w 325" name="T50"/>
                <a:gd fmla="*/ 181 h 202" name="T51"/>
                <a:gd fmla="*/ 24 w 325" name="T52"/>
                <a:gd fmla="*/ 170 h 202" name="T53"/>
                <a:gd fmla="*/ 3 w 325" name="T54"/>
                <a:gd fmla="*/ 160 h 202" name="T55"/>
                <a:gd fmla="*/ 3 w 325" name="T56"/>
                <a:gd fmla="*/ 153 h 202" name="T57"/>
                <a:gd fmla="*/ 21 w 325" name="T58"/>
                <a:gd fmla="*/ 152 h 202" name="T59"/>
                <a:gd fmla="*/ 35 w 325" name="T60"/>
                <a:gd fmla="*/ 158 h 202" name="T61"/>
                <a:gd fmla="*/ 63 w 325" name="T62"/>
                <a:gd fmla="*/ 156 h 202" name="T63"/>
                <a:gd fmla="*/ 81 w 325" name="T64"/>
                <a:gd fmla="*/ 151 h 202" name="T65"/>
                <a:gd fmla="*/ 77 w 325" name="T66"/>
                <a:gd fmla="*/ 137 h 202" name="T67"/>
                <a:gd fmla="*/ 94 w 325" name="T68"/>
                <a:gd fmla="*/ 137 h 202" name="T69"/>
                <a:gd fmla="*/ 98 w 325" name="T70"/>
                <a:gd fmla="*/ 137 h 202" name="T71"/>
                <a:gd fmla="*/ 94 w 325" name="T72"/>
                <a:gd fmla="*/ 131 h 202" name="T73"/>
                <a:gd fmla="*/ 81 w 325" name="T74"/>
                <a:gd fmla="*/ 127 h 202" name="T75"/>
                <a:gd fmla="*/ 103 w 325" name="T76"/>
                <a:gd fmla="*/ 109 h 202" name="T77"/>
                <a:gd fmla="*/ 116 w 325" name="T78"/>
                <a:gd fmla="*/ 100 h 202" name="T79"/>
                <a:gd fmla="*/ 100 w 325" name="T80"/>
                <a:gd fmla="*/ 87 h 202" name="T81"/>
                <a:gd fmla="*/ 87 w 325" name="T82"/>
                <a:gd fmla="*/ 79 h 202" name="T83"/>
                <a:gd fmla="*/ 74 w 325" name="T84"/>
                <a:gd fmla="*/ 59 h 202" name="T85"/>
                <a:gd fmla="*/ 61 w 325" name="T86"/>
                <a:gd fmla="*/ 52 h 202" name="T87"/>
                <a:gd fmla="*/ 74 w 325" name="T88"/>
                <a:gd fmla="*/ 41 h 202" name="T89"/>
                <a:gd fmla="*/ 98 w 325" name="T90"/>
                <a:gd fmla="*/ 33 h 202" name="T91"/>
                <a:gd fmla="*/ 114 w 325" name="T92"/>
                <a:gd fmla="*/ 37 h 202" name="T93"/>
                <a:gd fmla="*/ 113 w 325" name="T94"/>
                <a:gd fmla="*/ 25 h 202" name="T95"/>
                <a:gd fmla="*/ 134 w 325" name="T96"/>
                <a:gd fmla="*/ 31 h 202" name="T97"/>
                <a:gd fmla="*/ 143 w 325" name="T98"/>
                <a:gd fmla="*/ 22 h 202" name="T99"/>
                <a:gd fmla="*/ 156 w 325" name="T100"/>
                <a:gd fmla="*/ 11 h 202" name="T101"/>
                <a:gd fmla="*/ 194 w 325" name="T102"/>
                <a:gd fmla="*/ 8 h 202" name="T103"/>
                <a:gd fmla="*/ 212 w 325" name="T104"/>
                <a:gd fmla="*/ 3 h 202" name="T105"/>
                <a:gd fmla="*/ 223 w 325" name="T106"/>
                <a:gd fmla="*/ 15 h 202" name="T107"/>
                <a:gd fmla="*/ 226 w 325" name="T108"/>
                <a:gd fmla="*/ 4 h 202" name="T109"/>
                <a:gd fmla="*/ 284 w 325" name="T110"/>
                <a:gd fmla="*/ 12 h 202" name="T111"/>
                <a:gd fmla="*/ 324 w 325" name="T112"/>
                <a:gd fmla="*/ 22 h 202" name="T113"/>
                <a:gd fmla="*/ 318 w 325" name="T114"/>
                <a:gd fmla="*/ 38 h 202" name="T115"/>
                <a:gd fmla="*/ 297 w 325" name="T116"/>
                <a:gd fmla="*/ 44 h 202" name="T1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b="b" l="0" r="r" t="0"/>
              <a:pathLst>
                <a:path h="201" w="325">
                  <a:moveTo>
                    <a:pt x="297" y="44"/>
                  </a:moveTo>
                  <a:cubicBezTo>
                    <a:pt x="280" y="48"/>
                    <a:pt x="275" y="52"/>
                    <a:pt x="285" y="53"/>
                  </a:cubicBezTo>
                  <a:cubicBezTo>
                    <a:pt x="294" y="54"/>
                    <a:pt x="303" y="50"/>
                    <a:pt x="277" y="64"/>
                  </a:cubicBezTo>
                  <a:cubicBezTo>
                    <a:pt x="252" y="77"/>
                    <a:pt x="242" y="83"/>
                    <a:pt x="232" y="88"/>
                  </a:cubicBezTo>
                  <a:cubicBezTo>
                    <a:pt x="222" y="93"/>
                    <a:pt x="223" y="103"/>
                    <a:pt x="211" y="104"/>
                  </a:cubicBezTo>
                  <a:cubicBezTo>
                    <a:pt x="200" y="104"/>
                    <a:pt x="201" y="93"/>
                    <a:pt x="197" y="106"/>
                  </a:cubicBezTo>
                  <a:cubicBezTo>
                    <a:pt x="193" y="119"/>
                    <a:pt x="193" y="122"/>
                    <a:pt x="192" y="124"/>
                  </a:cubicBezTo>
                  <a:cubicBezTo>
                    <a:pt x="191" y="127"/>
                    <a:pt x="180" y="137"/>
                    <a:pt x="169" y="138"/>
                  </a:cubicBezTo>
                  <a:cubicBezTo>
                    <a:pt x="159" y="139"/>
                    <a:pt x="164" y="141"/>
                    <a:pt x="160" y="148"/>
                  </a:cubicBezTo>
                  <a:cubicBezTo>
                    <a:pt x="156" y="154"/>
                    <a:pt x="177" y="161"/>
                    <a:pt x="162" y="164"/>
                  </a:cubicBezTo>
                  <a:cubicBezTo>
                    <a:pt x="147" y="166"/>
                    <a:pt x="145" y="168"/>
                    <a:pt x="143" y="169"/>
                  </a:cubicBezTo>
                  <a:cubicBezTo>
                    <a:pt x="140" y="170"/>
                    <a:pt x="135" y="171"/>
                    <a:pt x="127" y="168"/>
                  </a:cubicBezTo>
                  <a:cubicBezTo>
                    <a:pt x="119" y="166"/>
                    <a:pt x="119" y="169"/>
                    <a:pt x="105" y="168"/>
                  </a:cubicBezTo>
                  <a:cubicBezTo>
                    <a:pt x="91" y="168"/>
                    <a:pt x="86" y="168"/>
                    <a:pt x="80" y="168"/>
                  </a:cubicBezTo>
                  <a:cubicBezTo>
                    <a:pt x="74" y="168"/>
                    <a:pt x="84" y="167"/>
                    <a:pt x="74" y="168"/>
                  </a:cubicBezTo>
                  <a:cubicBezTo>
                    <a:pt x="65" y="168"/>
                    <a:pt x="59" y="166"/>
                    <a:pt x="60" y="170"/>
                  </a:cubicBezTo>
                  <a:cubicBezTo>
                    <a:pt x="61" y="174"/>
                    <a:pt x="60" y="176"/>
                    <a:pt x="62" y="177"/>
                  </a:cubicBezTo>
                  <a:cubicBezTo>
                    <a:pt x="65" y="178"/>
                    <a:pt x="70" y="176"/>
                    <a:pt x="83" y="177"/>
                  </a:cubicBezTo>
                  <a:cubicBezTo>
                    <a:pt x="97" y="178"/>
                    <a:pt x="106" y="182"/>
                    <a:pt x="118" y="182"/>
                  </a:cubicBezTo>
                  <a:cubicBezTo>
                    <a:pt x="130" y="181"/>
                    <a:pt x="136" y="179"/>
                    <a:pt x="142" y="182"/>
                  </a:cubicBezTo>
                  <a:cubicBezTo>
                    <a:pt x="147" y="185"/>
                    <a:pt x="149" y="195"/>
                    <a:pt x="144" y="195"/>
                  </a:cubicBezTo>
                  <a:cubicBezTo>
                    <a:pt x="138" y="196"/>
                    <a:pt x="138" y="201"/>
                    <a:pt x="129" y="201"/>
                  </a:cubicBezTo>
                  <a:cubicBezTo>
                    <a:pt x="120" y="201"/>
                    <a:pt x="126" y="202"/>
                    <a:pt x="109" y="200"/>
                  </a:cubicBezTo>
                  <a:cubicBezTo>
                    <a:pt x="92" y="198"/>
                    <a:pt x="80" y="201"/>
                    <a:pt x="67" y="199"/>
                  </a:cubicBezTo>
                  <a:cubicBezTo>
                    <a:pt x="54" y="196"/>
                    <a:pt x="43" y="198"/>
                    <a:pt x="37" y="193"/>
                  </a:cubicBezTo>
                  <a:cubicBezTo>
                    <a:pt x="31" y="189"/>
                    <a:pt x="31" y="187"/>
                    <a:pt x="29" y="181"/>
                  </a:cubicBezTo>
                  <a:cubicBezTo>
                    <a:pt x="26" y="174"/>
                    <a:pt x="34" y="176"/>
                    <a:pt x="24" y="170"/>
                  </a:cubicBezTo>
                  <a:cubicBezTo>
                    <a:pt x="13" y="164"/>
                    <a:pt x="3" y="160"/>
                    <a:pt x="3" y="160"/>
                  </a:cubicBezTo>
                  <a:cubicBezTo>
                    <a:pt x="3" y="160"/>
                    <a:pt x="0" y="157"/>
                    <a:pt x="3" y="153"/>
                  </a:cubicBezTo>
                  <a:cubicBezTo>
                    <a:pt x="6" y="149"/>
                    <a:pt x="21" y="152"/>
                    <a:pt x="21" y="152"/>
                  </a:cubicBezTo>
                  <a:cubicBezTo>
                    <a:pt x="35" y="158"/>
                    <a:pt x="35" y="158"/>
                    <a:pt x="35" y="158"/>
                  </a:cubicBezTo>
                  <a:cubicBezTo>
                    <a:pt x="35" y="158"/>
                    <a:pt x="61" y="162"/>
                    <a:pt x="63" y="156"/>
                  </a:cubicBezTo>
                  <a:cubicBezTo>
                    <a:pt x="65" y="149"/>
                    <a:pt x="82" y="158"/>
                    <a:pt x="81" y="151"/>
                  </a:cubicBezTo>
                  <a:cubicBezTo>
                    <a:pt x="80" y="144"/>
                    <a:pt x="69" y="142"/>
                    <a:pt x="77" y="137"/>
                  </a:cubicBezTo>
                  <a:cubicBezTo>
                    <a:pt x="86" y="131"/>
                    <a:pt x="94" y="137"/>
                    <a:pt x="94" y="137"/>
                  </a:cubicBezTo>
                  <a:cubicBezTo>
                    <a:pt x="94" y="137"/>
                    <a:pt x="96" y="139"/>
                    <a:pt x="98" y="137"/>
                  </a:cubicBezTo>
                  <a:cubicBezTo>
                    <a:pt x="100" y="135"/>
                    <a:pt x="99" y="133"/>
                    <a:pt x="94" y="131"/>
                  </a:cubicBezTo>
                  <a:cubicBezTo>
                    <a:pt x="90" y="129"/>
                    <a:pt x="81" y="127"/>
                    <a:pt x="81" y="127"/>
                  </a:cubicBezTo>
                  <a:cubicBezTo>
                    <a:pt x="81" y="127"/>
                    <a:pt x="99" y="109"/>
                    <a:pt x="103" y="109"/>
                  </a:cubicBezTo>
                  <a:cubicBezTo>
                    <a:pt x="106" y="109"/>
                    <a:pt x="126" y="110"/>
                    <a:pt x="116" y="100"/>
                  </a:cubicBezTo>
                  <a:cubicBezTo>
                    <a:pt x="105" y="89"/>
                    <a:pt x="107" y="92"/>
                    <a:pt x="100" y="87"/>
                  </a:cubicBezTo>
                  <a:cubicBezTo>
                    <a:pt x="94" y="83"/>
                    <a:pt x="100" y="91"/>
                    <a:pt x="87" y="79"/>
                  </a:cubicBezTo>
                  <a:cubicBezTo>
                    <a:pt x="74" y="68"/>
                    <a:pt x="76" y="70"/>
                    <a:pt x="74" y="59"/>
                  </a:cubicBezTo>
                  <a:cubicBezTo>
                    <a:pt x="72" y="48"/>
                    <a:pt x="60" y="57"/>
                    <a:pt x="61" y="52"/>
                  </a:cubicBezTo>
                  <a:cubicBezTo>
                    <a:pt x="62" y="48"/>
                    <a:pt x="70" y="41"/>
                    <a:pt x="74" y="41"/>
                  </a:cubicBezTo>
                  <a:cubicBezTo>
                    <a:pt x="78" y="41"/>
                    <a:pt x="87" y="29"/>
                    <a:pt x="98" y="33"/>
                  </a:cubicBezTo>
                  <a:cubicBezTo>
                    <a:pt x="109" y="37"/>
                    <a:pt x="109" y="40"/>
                    <a:pt x="114" y="37"/>
                  </a:cubicBezTo>
                  <a:cubicBezTo>
                    <a:pt x="118" y="33"/>
                    <a:pt x="101" y="29"/>
                    <a:pt x="113" y="25"/>
                  </a:cubicBezTo>
                  <a:cubicBezTo>
                    <a:pt x="125" y="21"/>
                    <a:pt x="129" y="31"/>
                    <a:pt x="134" y="31"/>
                  </a:cubicBezTo>
                  <a:cubicBezTo>
                    <a:pt x="139" y="31"/>
                    <a:pt x="144" y="29"/>
                    <a:pt x="143" y="22"/>
                  </a:cubicBezTo>
                  <a:cubicBezTo>
                    <a:pt x="143" y="16"/>
                    <a:pt x="151" y="12"/>
                    <a:pt x="156" y="11"/>
                  </a:cubicBezTo>
                  <a:cubicBezTo>
                    <a:pt x="162" y="10"/>
                    <a:pt x="194" y="8"/>
                    <a:pt x="194" y="8"/>
                  </a:cubicBezTo>
                  <a:cubicBezTo>
                    <a:pt x="194" y="8"/>
                    <a:pt x="213" y="0"/>
                    <a:pt x="212" y="3"/>
                  </a:cubicBezTo>
                  <a:cubicBezTo>
                    <a:pt x="210" y="6"/>
                    <a:pt x="223" y="15"/>
                    <a:pt x="223" y="15"/>
                  </a:cubicBezTo>
                  <a:cubicBezTo>
                    <a:pt x="226" y="4"/>
                    <a:pt x="226" y="4"/>
                    <a:pt x="226" y="4"/>
                  </a:cubicBezTo>
                  <a:cubicBezTo>
                    <a:pt x="226" y="4"/>
                    <a:pt x="282" y="12"/>
                    <a:pt x="284" y="12"/>
                  </a:cubicBezTo>
                  <a:cubicBezTo>
                    <a:pt x="286" y="12"/>
                    <a:pt x="325" y="24"/>
                    <a:pt x="324" y="22"/>
                  </a:cubicBezTo>
                  <a:cubicBezTo>
                    <a:pt x="323" y="20"/>
                    <a:pt x="324" y="37"/>
                    <a:pt x="318" y="38"/>
                  </a:cubicBezTo>
                  <a:cubicBezTo>
                    <a:pt x="313" y="39"/>
                    <a:pt x="297" y="44"/>
                    <a:pt x="297" y="4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43" name="Freeform 113"/>
            <p:cNvSpPr/>
            <p:nvPr/>
          </p:nvSpPr>
          <p:spPr bwMode="auto">
            <a:xfrm>
              <a:off x="1990725" y="884238"/>
              <a:ext cx="255588" cy="217488"/>
            </a:xfrm>
            <a:custGeom>
              <a:gdLst>
                <a:gd fmla="*/ 57 w 96" name="T0"/>
                <a:gd fmla="*/ 73 h 81" name="T1"/>
                <a:gd fmla="*/ 41 w 96" name="T2"/>
                <a:gd fmla="*/ 75 h 81" name="T3"/>
                <a:gd fmla="*/ 17 w 96" name="T4"/>
                <a:gd fmla="*/ 66 h 81" name="T5"/>
                <a:gd fmla="*/ 26 w 96" name="T6"/>
                <a:gd fmla="*/ 52 h 81" name="T7"/>
                <a:gd fmla="*/ 19 w 96" name="T8"/>
                <a:gd fmla="*/ 50 h 81" name="T9"/>
                <a:gd fmla="*/ 3 w 96" name="T10"/>
                <a:gd fmla="*/ 29 h 81" name="T11"/>
                <a:gd fmla="*/ 16 w 96" name="T12"/>
                <a:gd fmla="*/ 17 h 81" name="T13"/>
                <a:gd fmla="*/ 38 w 96" name="T14"/>
                <a:gd fmla="*/ 0 h 81" name="T15"/>
                <a:gd fmla="*/ 55 w 96" name="T16"/>
                <a:gd fmla="*/ 8 h 81" name="T17"/>
                <a:gd fmla="*/ 66 w 96" name="T18"/>
                <a:gd fmla="*/ 23 h 81" name="T19"/>
                <a:gd fmla="*/ 94 w 96" name="T20"/>
                <a:gd fmla="*/ 41 h 81" name="T21"/>
                <a:gd fmla="*/ 75 w 96" name="T22"/>
                <a:gd fmla="*/ 56 h 81" name="T23"/>
                <a:gd fmla="*/ 57 w 96" name="T24"/>
                <a:gd fmla="*/ 73 h 81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81" w="96">
                  <a:moveTo>
                    <a:pt x="57" y="73"/>
                  </a:moveTo>
                  <a:cubicBezTo>
                    <a:pt x="48" y="81"/>
                    <a:pt x="48" y="79"/>
                    <a:pt x="41" y="75"/>
                  </a:cubicBezTo>
                  <a:cubicBezTo>
                    <a:pt x="34" y="72"/>
                    <a:pt x="18" y="68"/>
                    <a:pt x="17" y="66"/>
                  </a:cubicBezTo>
                  <a:cubicBezTo>
                    <a:pt x="17" y="64"/>
                    <a:pt x="24" y="52"/>
                    <a:pt x="26" y="52"/>
                  </a:cubicBezTo>
                  <a:cubicBezTo>
                    <a:pt x="28" y="52"/>
                    <a:pt x="24" y="51"/>
                    <a:pt x="19" y="50"/>
                  </a:cubicBezTo>
                  <a:cubicBezTo>
                    <a:pt x="14" y="50"/>
                    <a:pt x="0" y="35"/>
                    <a:pt x="3" y="29"/>
                  </a:cubicBezTo>
                  <a:cubicBezTo>
                    <a:pt x="7" y="23"/>
                    <a:pt x="10" y="20"/>
                    <a:pt x="16" y="17"/>
                  </a:cubicBezTo>
                  <a:cubicBezTo>
                    <a:pt x="21" y="15"/>
                    <a:pt x="35" y="1"/>
                    <a:pt x="38" y="0"/>
                  </a:cubicBezTo>
                  <a:cubicBezTo>
                    <a:pt x="41" y="0"/>
                    <a:pt x="53" y="0"/>
                    <a:pt x="55" y="8"/>
                  </a:cubicBezTo>
                  <a:cubicBezTo>
                    <a:pt x="57" y="16"/>
                    <a:pt x="55" y="15"/>
                    <a:pt x="66" y="23"/>
                  </a:cubicBezTo>
                  <a:cubicBezTo>
                    <a:pt x="76" y="31"/>
                    <a:pt x="96" y="37"/>
                    <a:pt x="94" y="41"/>
                  </a:cubicBezTo>
                  <a:cubicBezTo>
                    <a:pt x="93" y="46"/>
                    <a:pt x="81" y="50"/>
                    <a:pt x="75" y="56"/>
                  </a:cubicBezTo>
                  <a:cubicBezTo>
                    <a:pt x="68" y="61"/>
                    <a:pt x="57" y="73"/>
                    <a:pt x="57" y="7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44" name="Freeform 114"/>
            <p:cNvSpPr/>
            <p:nvPr/>
          </p:nvSpPr>
          <p:spPr bwMode="auto">
            <a:xfrm>
              <a:off x="1920875" y="1042988"/>
              <a:ext cx="125413" cy="68263"/>
            </a:xfrm>
            <a:custGeom>
              <a:gdLst>
                <a:gd fmla="*/ 29 w 47" name="T0"/>
                <a:gd fmla="*/ 22 h 26" name="T1"/>
                <a:gd fmla="*/ 12 w 47" name="T2"/>
                <a:gd fmla="*/ 22 h 26" name="T3"/>
                <a:gd fmla="*/ 5 w 47" name="T4"/>
                <a:gd fmla="*/ 3 h 26" name="T5"/>
                <a:gd fmla="*/ 28 w 47" name="T6"/>
                <a:gd fmla="*/ 8 h 26" name="T7"/>
                <a:gd fmla="*/ 29 w 47" name="T8"/>
                <a:gd fmla="*/ 22 h 26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6" w="47">
                  <a:moveTo>
                    <a:pt x="29" y="22"/>
                  </a:moveTo>
                  <a:cubicBezTo>
                    <a:pt x="25" y="22"/>
                    <a:pt x="16" y="26"/>
                    <a:pt x="12" y="22"/>
                  </a:cubicBezTo>
                  <a:cubicBezTo>
                    <a:pt x="8" y="17"/>
                    <a:pt x="0" y="5"/>
                    <a:pt x="5" y="3"/>
                  </a:cubicBezTo>
                  <a:cubicBezTo>
                    <a:pt x="9" y="1"/>
                    <a:pt x="8" y="0"/>
                    <a:pt x="28" y="8"/>
                  </a:cubicBezTo>
                  <a:cubicBezTo>
                    <a:pt x="47" y="16"/>
                    <a:pt x="29" y="22"/>
                    <a:pt x="29" y="2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45" name="Freeform 115"/>
            <p:cNvSpPr/>
            <p:nvPr/>
          </p:nvSpPr>
          <p:spPr bwMode="auto">
            <a:xfrm>
              <a:off x="1741487" y="1012826"/>
              <a:ext cx="182563" cy="98425"/>
            </a:xfrm>
            <a:custGeom>
              <a:gdLst>
                <a:gd fmla="*/ 39 w 68" name="T0"/>
                <a:gd fmla="*/ 34 h 37" name="T1"/>
                <a:gd fmla="*/ 21 w 68" name="T2"/>
                <a:gd fmla="*/ 25 h 37" name="T3"/>
                <a:gd fmla="*/ 8 w 68" name="T4"/>
                <a:gd fmla="*/ 25 h 37" name="T5"/>
                <a:gd fmla="*/ 16 w 68" name="T6"/>
                <a:gd fmla="*/ 18 h 37" name="T7"/>
                <a:gd fmla="*/ 11 w 68" name="T8"/>
                <a:gd fmla="*/ 10 h 37" name="T9"/>
                <a:gd fmla="*/ 15 w 68" name="T10"/>
                <a:gd fmla="*/ 0 h 37" name="T11"/>
                <a:gd fmla="*/ 46 w 68" name="T12"/>
                <a:gd fmla="*/ 14 h 37" name="T13"/>
                <a:gd fmla="*/ 64 w 68" name="T14"/>
                <a:gd fmla="*/ 30 h 37" name="T15"/>
                <a:gd fmla="*/ 39 w 68" name="T16"/>
                <a:gd fmla="*/ 34 h 37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37" w="68">
                  <a:moveTo>
                    <a:pt x="39" y="34"/>
                  </a:moveTo>
                  <a:cubicBezTo>
                    <a:pt x="30" y="33"/>
                    <a:pt x="27" y="29"/>
                    <a:pt x="21" y="25"/>
                  </a:cubicBezTo>
                  <a:cubicBezTo>
                    <a:pt x="15" y="22"/>
                    <a:pt x="17" y="37"/>
                    <a:pt x="8" y="25"/>
                  </a:cubicBezTo>
                  <a:cubicBezTo>
                    <a:pt x="0" y="12"/>
                    <a:pt x="13" y="19"/>
                    <a:pt x="16" y="18"/>
                  </a:cubicBezTo>
                  <a:cubicBezTo>
                    <a:pt x="20" y="16"/>
                    <a:pt x="13" y="12"/>
                    <a:pt x="11" y="10"/>
                  </a:cubicBezTo>
                  <a:cubicBezTo>
                    <a:pt x="9" y="9"/>
                    <a:pt x="11" y="0"/>
                    <a:pt x="15" y="0"/>
                  </a:cubicBezTo>
                  <a:cubicBezTo>
                    <a:pt x="19" y="0"/>
                    <a:pt x="36" y="5"/>
                    <a:pt x="46" y="14"/>
                  </a:cubicBezTo>
                  <a:cubicBezTo>
                    <a:pt x="56" y="22"/>
                    <a:pt x="68" y="29"/>
                    <a:pt x="64" y="30"/>
                  </a:cubicBezTo>
                  <a:cubicBezTo>
                    <a:pt x="60" y="31"/>
                    <a:pt x="39" y="34"/>
                    <a:pt x="39" y="3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46" name="Freeform 116"/>
            <p:cNvSpPr/>
            <p:nvPr/>
          </p:nvSpPr>
          <p:spPr bwMode="auto">
            <a:xfrm>
              <a:off x="1373187" y="1311276"/>
              <a:ext cx="409575" cy="265113"/>
            </a:xfrm>
            <a:custGeom>
              <a:gdLst>
                <a:gd fmla="*/ 153 w 153" name="T0"/>
                <a:gd fmla="*/ 68 h 99" name="T1"/>
                <a:gd fmla="*/ 136 w 153" name="T2"/>
                <a:gd fmla="*/ 54 h 99" name="T3"/>
                <a:gd fmla="*/ 123 w 153" name="T4"/>
                <a:gd fmla="*/ 43 h 99" name="T5"/>
                <a:gd fmla="*/ 128 w 153" name="T6"/>
                <a:gd fmla="*/ 23 h 99" name="T7"/>
                <a:gd fmla="*/ 133 w 153" name="T8"/>
                <a:gd fmla="*/ 0 h 99" name="T9"/>
                <a:gd fmla="*/ 115 w 153" name="T10"/>
                <a:gd fmla="*/ 0 h 99" name="T11"/>
                <a:gd fmla="*/ 106 w 153" name="T12"/>
                <a:gd fmla="*/ 9 h 99" name="T13"/>
                <a:gd fmla="*/ 99 w 153" name="T14"/>
                <a:gd fmla="*/ 20 h 99" name="T15"/>
                <a:gd fmla="*/ 93 w 153" name="T16"/>
                <a:gd fmla="*/ 35 h 99" name="T17"/>
                <a:gd fmla="*/ 89 w 153" name="T18"/>
                <a:gd fmla="*/ 22 h 99" name="T19"/>
                <a:gd fmla="*/ 85 w 153" name="T20"/>
                <a:gd fmla="*/ 18 h 99" name="T21"/>
                <a:gd fmla="*/ 74 w 153" name="T22"/>
                <a:gd fmla="*/ 21 h 99" name="T23"/>
                <a:gd fmla="*/ 68 w 153" name="T24"/>
                <a:gd fmla="*/ 18 h 99" name="T25"/>
                <a:gd fmla="*/ 66 w 153" name="T26"/>
                <a:gd fmla="*/ 16 h 99" name="T27"/>
                <a:gd fmla="*/ 57 w 153" name="T28"/>
                <a:gd fmla="*/ 15 h 99" name="T29"/>
                <a:gd fmla="*/ 45 w 153" name="T30"/>
                <a:gd fmla="*/ 19 h 99" name="T31"/>
                <a:gd fmla="*/ 43 w 153" name="T32"/>
                <a:gd fmla="*/ 6 h 99" name="T33"/>
                <a:gd fmla="*/ 35 w 153" name="T34"/>
                <a:gd fmla="*/ 12 h 99" name="T35"/>
                <a:gd fmla="*/ 19 w 153" name="T36"/>
                <a:gd fmla="*/ 19 h 99" name="T37"/>
                <a:gd fmla="*/ 0 w 153" name="T38"/>
                <a:gd fmla="*/ 37 h 99" name="T39"/>
                <a:gd fmla="*/ 7 w 153" name="T40"/>
                <a:gd fmla="*/ 45 h 99" name="T41"/>
                <a:gd fmla="*/ 3 w 153" name="T42"/>
                <a:gd fmla="*/ 56 h 99" name="T43"/>
                <a:gd fmla="*/ 14 w 153" name="T44"/>
                <a:gd fmla="*/ 60 h 99" name="T45"/>
                <a:gd fmla="*/ 3 w 153" name="T46"/>
                <a:gd fmla="*/ 72 h 99" name="T47"/>
                <a:gd fmla="*/ 19 w 153" name="T48"/>
                <a:gd fmla="*/ 83 h 99" name="T49"/>
                <a:gd fmla="*/ 35 w 153" name="T50"/>
                <a:gd fmla="*/ 86 h 99" name="T51"/>
                <a:gd fmla="*/ 54 w 153" name="T52"/>
                <a:gd fmla="*/ 93 h 99" name="T53"/>
                <a:gd fmla="*/ 73 w 153" name="T54"/>
                <a:gd fmla="*/ 84 h 99" name="T55"/>
                <a:gd fmla="*/ 95 w 153" name="T56"/>
                <a:gd fmla="*/ 84 h 99" name="T57"/>
                <a:gd fmla="*/ 113 w 153" name="T58"/>
                <a:gd fmla="*/ 83 h 99" name="T59"/>
                <a:gd fmla="*/ 132 w 153" name="T60"/>
                <a:gd fmla="*/ 88 h 99" name="T61"/>
                <a:gd fmla="*/ 139 w 153" name="T62"/>
                <a:gd fmla="*/ 80 h 99" name="T63"/>
                <a:gd fmla="*/ 128 w 153" name="T64"/>
                <a:gd fmla="*/ 75 h 99" name="T65"/>
                <a:gd fmla="*/ 153 w 153" name="T66"/>
                <a:gd fmla="*/ 68 h 99" name="T6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b="b" l="0" r="r" t="0"/>
              <a:pathLst>
                <a:path h="99" w="153">
                  <a:moveTo>
                    <a:pt x="153" y="68"/>
                  </a:moveTo>
                  <a:cubicBezTo>
                    <a:pt x="145" y="64"/>
                    <a:pt x="149" y="60"/>
                    <a:pt x="136" y="54"/>
                  </a:cubicBezTo>
                  <a:cubicBezTo>
                    <a:pt x="123" y="49"/>
                    <a:pt x="123" y="56"/>
                    <a:pt x="123" y="43"/>
                  </a:cubicBezTo>
                  <a:cubicBezTo>
                    <a:pt x="123" y="30"/>
                    <a:pt x="127" y="29"/>
                    <a:pt x="128" y="23"/>
                  </a:cubicBezTo>
                  <a:cubicBezTo>
                    <a:pt x="130" y="18"/>
                    <a:pt x="133" y="0"/>
                    <a:pt x="133" y="0"/>
                  </a:cubicBezTo>
                  <a:cubicBezTo>
                    <a:pt x="133" y="0"/>
                    <a:pt x="125" y="1"/>
                    <a:pt x="115" y="0"/>
                  </a:cubicBezTo>
                  <a:cubicBezTo>
                    <a:pt x="104" y="0"/>
                    <a:pt x="106" y="8"/>
                    <a:pt x="106" y="9"/>
                  </a:cubicBezTo>
                  <a:cubicBezTo>
                    <a:pt x="107" y="10"/>
                    <a:pt x="99" y="20"/>
                    <a:pt x="99" y="20"/>
                  </a:cubicBezTo>
                  <a:cubicBezTo>
                    <a:pt x="93" y="35"/>
                    <a:pt x="93" y="35"/>
                    <a:pt x="93" y="35"/>
                  </a:cubicBezTo>
                  <a:cubicBezTo>
                    <a:pt x="89" y="30"/>
                    <a:pt x="89" y="22"/>
                    <a:pt x="89" y="22"/>
                  </a:cubicBezTo>
                  <a:cubicBezTo>
                    <a:pt x="89" y="22"/>
                    <a:pt x="87" y="19"/>
                    <a:pt x="85" y="18"/>
                  </a:cubicBezTo>
                  <a:cubicBezTo>
                    <a:pt x="83" y="18"/>
                    <a:pt x="74" y="21"/>
                    <a:pt x="74" y="21"/>
                  </a:cubicBezTo>
                  <a:cubicBezTo>
                    <a:pt x="74" y="21"/>
                    <a:pt x="70" y="21"/>
                    <a:pt x="68" y="18"/>
                  </a:cubicBezTo>
                  <a:cubicBezTo>
                    <a:pt x="66" y="16"/>
                    <a:pt x="70" y="18"/>
                    <a:pt x="66" y="16"/>
                  </a:cubicBezTo>
                  <a:cubicBezTo>
                    <a:pt x="61" y="14"/>
                    <a:pt x="62" y="11"/>
                    <a:pt x="57" y="15"/>
                  </a:cubicBezTo>
                  <a:cubicBezTo>
                    <a:pt x="52" y="19"/>
                    <a:pt x="49" y="26"/>
                    <a:pt x="45" y="19"/>
                  </a:cubicBezTo>
                  <a:cubicBezTo>
                    <a:pt x="41" y="12"/>
                    <a:pt x="46" y="6"/>
                    <a:pt x="43" y="6"/>
                  </a:cubicBezTo>
                  <a:cubicBezTo>
                    <a:pt x="40" y="7"/>
                    <a:pt x="44" y="10"/>
                    <a:pt x="35" y="12"/>
                  </a:cubicBezTo>
                  <a:cubicBezTo>
                    <a:pt x="25" y="14"/>
                    <a:pt x="24" y="14"/>
                    <a:pt x="19" y="19"/>
                  </a:cubicBezTo>
                  <a:cubicBezTo>
                    <a:pt x="14" y="23"/>
                    <a:pt x="0" y="35"/>
                    <a:pt x="0" y="37"/>
                  </a:cubicBezTo>
                  <a:cubicBezTo>
                    <a:pt x="0" y="39"/>
                    <a:pt x="9" y="43"/>
                    <a:pt x="7" y="45"/>
                  </a:cubicBezTo>
                  <a:cubicBezTo>
                    <a:pt x="5" y="48"/>
                    <a:pt x="3" y="56"/>
                    <a:pt x="3" y="56"/>
                  </a:cubicBezTo>
                  <a:cubicBezTo>
                    <a:pt x="3" y="56"/>
                    <a:pt x="12" y="60"/>
                    <a:pt x="14" y="60"/>
                  </a:cubicBezTo>
                  <a:cubicBezTo>
                    <a:pt x="16" y="61"/>
                    <a:pt x="1" y="72"/>
                    <a:pt x="3" y="72"/>
                  </a:cubicBezTo>
                  <a:cubicBezTo>
                    <a:pt x="6" y="73"/>
                    <a:pt x="19" y="83"/>
                    <a:pt x="19" y="83"/>
                  </a:cubicBezTo>
                  <a:cubicBezTo>
                    <a:pt x="19" y="83"/>
                    <a:pt x="29" y="82"/>
                    <a:pt x="35" y="86"/>
                  </a:cubicBezTo>
                  <a:cubicBezTo>
                    <a:pt x="40" y="90"/>
                    <a:pt x="46" y="99"/>
                    <a:pt x="54" y="93"/>
                  </a:cubicBezTo>
                  <a:cubicBezTo>
                    <a:pt x="63" y="88"/>
                    <a:pt x="62" y="87"/>
                    <a:pt x="73" y="84"/>
                  </a:cubicBezTo>
                  <a:cubicBezTo>
                    <a:pt x="84" y="81"/>
                    <a:pt x="90" y="87"/>
                    <a:pt x="95" y="84"/>
                  </a:cubicBezTo>
                  <a:cubicBezTo>
                    <a:pt x="101" y="81"/>
                    <a:pt x="113" y="83"/>
                    <a:pt x="113" y="83"/>
                  </a:cubicBezTo>
                  <a:cubicBezTo>
                    <a:pt x="113" y="83"/>
                    <a:pt x="114" y="91"/>
                    <a:pt x="132" y="88"/>
                  </a:cubicBezTo>
                  <a:cubicBezTo>
                    <a:pt x="150" y="85"/>
                    <a:pt x="145" y="80"/>
                    <a:pt x="139" y="80"/>
                  </a:cubicBezTo>
                  <a:cubicBezTo>
                    <a:pt x="133" y="80"/>
                    <a:pt x="125" y="75"/>
                    <a:pt x="128" y="75"/>
                  </a:cubicBezTo>
                  <a:cubicBezTo>
                    <a:pt x="131" y="75"/>
                    <a:pt x="153" y="68"/>
                    <a:pt x="153" y="6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47" name="Freeform 117"/>
            <p:cNvSpPr/>
            <p:nvPr/>
          </p:nvSpPr>
          <p:spPr bwMode="auto">
            <a:xfrm>
              <a:off x="1201737" y="1260476"/>
              <a:ext cx="265113" cy="187325"/>
            </a:xfrm>
            <a:custGeom>
              <a:gdLst>
                <a:gd fmla="*/ 33 w 99" name="T0"/>
                <a:gd fmla="*/ 65 h 70" name="T1"/>
                <a:gd fmla="*/ 16 w 99" name="T2"/>
                <a:gd fmla="*/ 62 h 70" name="T3"/>
                <a:gd fmla="*/ 5 w 99" name="T4"/>
                <a:gd fmla="*/ 52 h 70" name="T5"/>
                <a:gd fmla="*/ 7 w 99" name="T6"/>
                <a:gd fmla="*/ 40 h 70" name="T7"/>
                <a:gd fmla="*/ 16 w 99" name="T8"/>
                <a:gd fmla="*/ 33 h 70" name="T9"/>
                <a:gd fmla="*/ 23 w 99" name="T10"/>
                <a:gd fmla="*/ 16 h 70" name="T11"/>
                <a:gd fmla="*/ 21 w 99" name="T12"/>
                <a:gd fmla="*/ 6 h 70" name="T13"/>
                <a:gd fmla="*/ 45 w 99" name="T14"/>
                <a:gd fmla="*/ 3 h 70" name="T15"/>
                <a:gd fmla="*/ 66 w 99" name="T16"/>
                <a:gd fmla="*/ 6 h 70" name="T17"/>
                <a:gd fmla="*/ 82 w 99" name="T18"/>
                <a:gd fmla="*/ 6 h 70" name="T19"/>
                <a:gd fmla="*/ 96 w 99" name="T20"/>
                <a:gd fmla="*/ 15 h 70" name="T21"/>
                <a:gd fmla="*/ 77 w 99" name="T22"/>
                <a:gd fmla="*/ 35 h 70" name="T23"/>
                <a:gd fmla="*/ 61 w 99" name="T24"/>
                <a:gd fmla="*/ 43 h 70" name="T25"/>
                <a:gd fmla="*/ 33 w 99" name="T26"/>
                <a:gd fmla="*/ 65 h 70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70" w="99">
                  <a:moveTo>
                    <a:pt x="33" y="65"/>
                  </a:moveTo>
                  <a:cubicBezTo>
                    <a:pt x="28" y="70"/>
                    <a:pt x="20" y="65"/>
                    <a:pt x="16" y="62"/>
                  </a:cubicBezTo>
                  <a:cubicBezTo>
                    <a:pt x="12" y="58"/>
                    <a:pt x="11" y="54"/>
                    <a:pt x="5" y="52"/>
                  </a:cubicBezTo>
                  <a:cubicBezTo>
                    <a:pt x="0" y="49"/>
                    <a:pt x="4" y="42"/>
                    <a:pt x="7" y="40"/>
                  </a:cubicBezTo>
                  <a:cubicBezTo>
                    <a:pt x="10" y="39"/>
                    <a:pt x="16" y="33"/>
                    <a:pt x="16" y="33"/>
                  </a:cubicBezTo>
                  <a:cubicBezTo>
                    <a:pt x="16" y="33"/>
                    <a:pt x="25" y="18"/>
                    <a:pt x="23" y="16"/>
                  </a:cubicBezTo>
                  <a:cubicBezTo>
                    <a:pt x="20" y="14"/>
                    <a:pt x="19" y="9"/>
                    <a:pt x="21" y="6"/>
                  </a:cubicBezTo>
                  <a:cubicBezTo>
                    <a:pt x="23" y="4"/>
                    <a:pt x="41" y="0"/>
                    <a:pt x="45" y="3"/>
                  </a:cubicBezTo>
                  <a:cubicBezTo>
                    <a:pt x="49" y="6"/>
                    <a:pt x="64" y="10"/>
                    <a:pt x="66" y="6"/>
                  </a:cubicBezTo>
                  <a:cubicBezTo>
                    <a:pt x="68" y="2"/>
                    <a:pt x="77" y="4"/>
                    <a:pt x="82" y="6"/>
                  </a:cubicBezTo>
                  <a:cubicBezTo>
                    <a:pt x="86" y="8"/>
                    <a:pt x="99" y="13"/>
                    <a:pt x="96" y="15"/>
                  </a:cubicBezTo>
                  <a:cubicBezTo>
                    <a:pt x="93" y="18"/>
                    <a:pt x="87" y="32"/>
                    <a:pt x="77" y="35"/>
                  </a:cubicBezTo>
                  <a:cubicBezTo>
                    <a:pt x="68" y="37"/>
                    <a:pt x="65" y="39"/>
                    <a:pt x="61" y="43"/>
                  </a:cubicBezTo>
                  <a:cubicBezTo>
                    <a:pt x="58" y="47"/>
                    <a:pt x="33" y="65"/>
                    <a:pt x="33" y="6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48" name="Freeform 118"/>
            <p:cNvSpPr/>
            <p:nvPr/>
          </p:nvSpPr>
          <p:spPr bwMode="auto">
            <a:xfrm>
              <a:off x="1314450" y="1114426"/>
              <a:ext cx="198438" cy="96838"/>
            </a:xfrm>
            <a:custGeom>
              <a:gdLst>
                <a:gd fmla="*/ 3 w 74" name="T0"/>
                <a:gd fmla="*/ 30 h 36" name="T1"/>
                <a:gd fmla="*/ 27 w 74" name="T2"/>
                <a:gd fmla="*/ 31 h 36" name="T3"/>
                <a:gd fmla="*/ 44 w 74" name="T4"/>
                <a:gd fmla="*/ 23 h 36" name="T5"/>
                <a:gd fmla="*/ 64 w 74" name="T6"/>
                <a:gd fmla="*/ 20 h 36" name="T7"/>
                <a:gd fmla="*/ 71 w 74" name="T8"/>
                <a:gd fmla="*/ 4 h 36" name="T9"/>
                <a:gd fmla="*/ 55 w 74" name="T10"/>
                <a:gd fmla="*/ 5 h 36" name="T11"/>
                <a:gd fmla="*/ 31 w 74" name="T12"/>
                <a:gd fmla="*/ 7 h 36" name="T13"/>
                <a:gd fmla="*/ 20 w 74" name="T14"/>
                <a:gd fmla="*/ 16 h 36" name="T15"/>
                <a:gd fmla="*/ 3 w 74" name="T16"/>
                <a:gd fmla="*/ 30 h 36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36" w="74">
                  <a:moveTo>
                    <a:pt x="3" y="30"/>
                  </a:moveTo>
                  <a:cubicBezTo>
                    <a:pt x="0" y="36"/>
                    <a:pt x="21" y="34"/>
                    <a:pt x="27" y="31"/>
                  </a:cubicBezTo>
                  <a:cubicBezTo>
                    <a:pt x="32" y="28"/>
                    <a:pt x="30" y="22"/>
                    <a:pt x="44" y="23"/>
                  </a:cubicBezTo>
                  <a:cubicBezTo>
                    <a:pt x="57" y="24"/>
                    <a:pt x="62" y="22"/>
                    <a:pt x="64" y="20"/>
                  </a:cubicBezTo>
                  <a:cubicBezTo>
                    <a:pt x="66" y="18"/>
                    <a:pt x="74" y="8"/>
                    <a:pt x="71" y="4"/>
                  </a:cubicBezTo>
                  <a:cubicBezTo>
                    <a:pt x="69" y="0"/>
                    <a:pt x="58" y="5"/>
                    <a:pt x="55" y="5"/>
                  </a:cubicBezTo>
                  <a:cubicBezTo>
                    <a:pt x="51" y="5"/>
                    <a:pt x="34" y="7"/>
                    <a:pt x="31" y="7"/>
                  </a:cubicBezTo>
                  <a:cubicBezTo>
                    <a:pt x="29" y="8"/>
                    <a:pt x="22" y="14"/>
                    <a:pt x="20" y="16"/>
                  </a:cubicBezTo>
                  <a:cubicBezTo>
                    <a:pt x="18" y="18"/>
                    <a:pt x="5" y="22"/>
                    <a:pt x="3" y="3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49" name="Freeform 119"/>
            <p:cNvSpPr/>
            <p:nvPr/>
          </p:nvSpPr>
          <p:spPr bwMode="auto">
            <a:xfrm>
              <a:off x="1520825" y="1079501"/>
              <a:ext cx="153988" cy="63500"/>
            </a:xfrm>
            <a:custGeom>
              <a:gdLst>
                <a:gd fmla="*/ 4 w 58" name="T0"/>
                <a:gd fmla="*/ 3 h 24" name="T1"/>
                <a:gd fmla="*/ 16 w 58" name="T2"/>
                <a:gd fmla="*/ 6 h 24" name="T3"/>
                <a:gd fmla="*/ 44 w 58" name="T4"/>
                <a:gd fmla="*/ 6 h 24" name="T5"/>
                <a:gd fmla="*/ 50 w 58" name="T6"/>
                <a:gd fmla="*/ 14 h 24" name="T7"/>
                <a:gd fmla="*/ 37 w 58" name="T8"/>
                <a:gd fmla="*/ 22 h 24" name="T9"/>
                <a:gd fmla="*/ 15 w 58" name="T10"/>
                <a:gd fmla="*/ 16 h 24" name="T11"/>
                <a:gd fmla="*/ 0 w 58" name="T12"/>
                <a:gd fmla="*/ 12 h 24" name="T13"/>
                <a:gd fmla="*/ 4 w 58" name="T14"/>
                <a:gd fmla="*/ 3 h 24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24" w="57">
                  <a:moveTo>
                    <a:pt x="4" y="3"/>
                  </a:moveTo>
                  <a:cubicBezTo>
                    <a:pt x="8" y="0"/>
                    <a:pt x="11" y="2"/>
                    <a:pt x="16" y="6"/>
                  </a:cubicBezTo>
                  <a:cubicBezTo>
                    <a:pt x="21" y="11"/>
                    <a:pt x="38" y="3"/>
                    <a:pt x="44" y="6"/>
                  </a:cubicBezTo>
                  <a:cubicBezTo>
                    <a:pt x="49" y="10"/>
                    <a:pt x="58" y="8"/>
                    <a:pt x="50" y="14"/>
                  </a:cubicBezTo>
                  <a:cubicBezTo>
                    <a:pt x="41" y="21"/>
                    <a:pt x="44" y="24"/>
                    <a:pt x="37" y="22"/>
                  </a:cubicBezTo>
                  <a:cubicBezTo>
                    <a:pt x="29" y="19"/>
                    <a:pt x="23" y="19"/>
                    <a:pt x="15" y="16"/>
                  </a:cubicBezTo>
                  <a:cubicBezTo>
                    <a:pt x="7" y="12"/>
                    <a:pt x="0" y="12"/>
                    <a:pt x="0" y="12"/>
                  </a:cubicBezTo>
                  <a:lnTo>
                    <a:pt x="4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50" name="Freeform 120"/>
            <p:cNvSpPr/>
            <p:nvPr/>
          </p:nvSpPr>
          <p:spPr bwMode="auto">
            <a:xfrm>
              <a:off x="1584325" y="1036638"/>
              <a:ext cx="85725" cy="58738"/>
            </a:xfrm>
            <a:custGeom>
              <a:gdLst>
                <a:gd fmla="*/ 2 w 32" name="T0"/>
                <a:gd fmla="*/ 18 h 22" name="T1"/>
                <a:gd fmla="*/ 27 w 32" name="T2"/>
                <a:gd fmla="*/ 16 h 22" name="T3"/>
                <a:gd fmla="*/ 13 w 32" name="T4"/>
                <a:gd fmla="*/ 3 h 22" name="T5"/>
                <a:gd fmla="*/ 0 w 32" name="T6"/>
                <a:gd fmla="*/ 9 h 22" name="T7"/>
                <a:gd fmla="*/ 2 w 32" name="T8"/>
                <a:gd fmla="*/ 18 h 2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2" w="32">
                  <a:moveTo>
                    <a:pt x="2" y="18"/>
                  </a:moveTo>
                  <a:cubicBezTo>
                    <a:pt x="7" y="17"/>
                    <a:pt x="22" y="22"/>
                    <a:pt x="27" y="16"/>
                  </a:cubicBezTo>
                  <a:cubicBezTo>
                    <a:pt x="32" y="9"/>
                    <a:pt x="19" y="0"/>
                    <a:pt x="13" y="3"/>
                  </a:cubicBezTo>
                  <a:cubicBezTo>
                    <a:pt x="8" y="5"/>
                    <a:pt x="0" y="9"/>
                    <a:pt x="0" y="9"/>
                  </a:cubicBezTo>
                  <a:lnTo>
                    <a:pt x="2" y="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51" name="Freeform 121"/>
            <p:cNvSpPr/>
            <p:nvPr/>
          </p:nvSpPr>
          <p:spPr bwMode="auto">
            <a:xfrm>
              <a:off x="1428750" y="1157288"/>
              <a:ext cx="304800" cy="125413"/>
            </a:xfrm>
            <a:custGeom>
              <a:gdLst>
                <a:gd fmla="*/ 75 w 114" name="T0"/>
                <a:gd fmla="*/ 17 h 47" name="T1"/>
                <a:gd fmla="*/ 60 w 114" name="T2"/>
                <a:gd fmla="*/ 17 h 47" name="T3"/>
                <a:gd fmla="*/ 38 w 114" name="T4"/>
                <a:gd fmla="*/ 8 h 47" name="T5"/>
                <a:gd fmla="*/ 14 w 114" name="T6"/>
                <a:gd fmla="*/ 12 h 47" name="T7"/>
                <a:gd fmla="*/ 5 w 114" name="T8"/>
                <a:gd fmla="*/ 24 h 47" name="T9"/>
                <a:gd fmla="*/ 5 w 114" name="T10"/>
                <a:gd fmla="*/ 28 h 47" name="T11"/>
                <a:gd fmla="*/ 26 w 114" name="T12"/>
                <a:gd fmla="*/ 27 h 47" name="T13"/>
                <a:gd fmla="*/ 43 w 114" name="T14"/>
                <a:gd fmla="*/ 33 h 47" name="T15"/>
                <a:gd fmla="*/ 34 w 114" name="T16"/>
                <a:gd fmla="*/ 37 h 47" name="T17"/>
                <a:gd fmla="*/ 49 w 114" name="T18"/>
                <a:gd fmla="*/ 42 h 47" name="T19"/>
                <a:gd fmla="*/ 67 w 114" name="T20"/>
                <a:gd fmla="*/ 35 h 47" name="T21"/>
                <a:gd fmla="*/ 90 w 114" name="T22"/>
                <a:gd fmla="*/ 35 h 47" name="T23"/>
                <a:gd fmla="*/ 108 w 114" name="T24"/>
                <a:gd fmla="*/ 27 h 47" name="T25"/>
                <a:gd fmla="*/ 112 w 114" name="T26"/>
                <a:gd fmla="*/ 19 h 47" name="T27"/>
                <a:gd fmla="*/ 106 w 114" name="T28"/>
                <a:gd fmla="*/ 14 h 47" name="T29"/>
                <a:gd fmla="*/ 98 w 114" name="T30"/>
                <a:gd fmla="*/ 14 h 47" name="T31"/>
                <a:gd fmla="*/ 92 w 114" name="T32"/>
                <a:gd fmla="*/ 7 h 47" name="T33"/>
                <a:gd fmla="*/ 86 w 114" name="T34"/>
                <a:gd fmla="*/ 0 h 47" name="T35"/>
                <a:gd fmla="*/ 69 w 114" name="T36"/>
                <a:gd fmla="*/ 4 h 47" name="T37"/>
                <a:gd fmla="*/ 75 w 114" name="T38"/>
                <a:gd fmla="*/ 17 h 47" name="T3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b="b" l="0" r="r" t="0"/>
              <a:pathLst>
                <a:path h="47" w="114">
                  <a:moveTo>
                    <a:pt x="75" y="17"/>
                  </a:moveTo>
                  <a:cubicBezTo>
                    <a:pt x="69" y="18"/>
                    <a:pt x="65" y="26"/>
                    <a:pt x="60" y="17"/>
                  </a:cubicBezTo>
                  <a:cubicBezTo>
                    <a:pt x="55" y="8"/>
                    <a:pt x="42" y="6"/>
                    <a:pt x="38" y="8"/>
                  </a:cubicBezTo>
                  <a:cubicBezTo>
                    <a:pt x="33" y="10"/>
                    <a:pt x="13" y="8"/>
                    <a:pt x="14" y="12"/>
                  </a:cubicBezTo>
                  <a:cubicBezTo>
                    <a:pt x="14" y="17"/>
                    <a:pt x="9" y="24"/>
                    <a:pt x="5" y="24"/>
                  </a:cubicBezTo>
                  <a:cubicBezTo>
                    <a:pt x="0" y="25"/>
                    <a:pt x="3" y="27"/>
                    <a:pt x="5" y="28"/>
                  </a:cubicBezTo>
                  <a:cubicBezTo>
                    <a:pt x="8" y="29"/>
                    <a:pt x="11" y="24"/>
                    <a:pt x="26" y="27"/>
                  </a:cubicBezTo>
                  <a:cubicBezTo>
                    <a:pt x="41" y="31"/>
                    <a:pt x="45" y="31"/>
                    <a:pt x="43" y="33"/>
                  </a:cubicBezTo>
                  <a:cubicBezTo>
                    <a:pt x="41" y="36"/>
                    <a:pt x="31" y="35"/>
                    <a:pt x="34" y="37"/>
                  </a:cubicBezTo>
                  <a:cubicBezTo>
                    <a:pt x="37" y="39"/>
                    <a:pt x="41" y="47"/>
                    <a:pt x="49" y="42"/>
                  </a:cubicBezTo>
                  <a:cubicBezTo>
                    <a:pt x="58" y="37"/>
                    <a:pt x="59" y="35"/>
                    <a:pt x="67" y="35"/>
                  </a:cubicBezTo>
                  <a:cubicBezTo>
                    <a:pt x="75" y="35"/>
                    <a:pt x="73" y="40"/>
                    <a:pt x="90" y="35"/>
                  </a:cubicBezTo>
                  <a:cubicBezTo>
                    <a:pt x="107" y="31"/>
                    <a:pt x="108" y="27"/>
                    <a:pt x="108" y="27"/>
                  </a:cubicBezTo>
                  <a:cubicBezTo>
                    <a:pt x="108" y="27"/>
                    <a:pt x="114" y="22"/>
                    <a:pt x="112" y="19"/>
                  </a:cubicBezTo>
                  <a:cubicBezTo>
                    <a:pt x="110" y="16"/>
                    <a:pt x="108" y="14"/>
                    <a:pt x="106" y="14"/>
                  </a:cubicBezTo>
                  <a:cubicBezTo>
                    <a:pt x="104" y="14"/>
                    <a:pt x="103" y="17"/>
                    <a:pt x="98" y="14"/>
                  </a:cubicBezTo>
                  <a:cubicBezTo>
                    <a:pt x="93" y="10"/>
                    <a:pt x="95" y="14"/>
                    <a:pt x="92" y="7"/>
                  </a:cubicBezTo>
                  <a:cubicBezTo>
                    <a:pt x="89" y="0"/>
                    <a:pt x="91" y="0"/>
                    <a:pt x="86" y="0"/>
                  </a:cubicBezTo>
                  <a:cubicBezTo>
                    <a:pt x="80" y="0"/>
                    <a:pt x="62" y="2"/>
                    <a:pt x="69" y="4"/>
                  </a:cubicBezTo>
                  <a:cubicBezTo>
                    <a:pt x="76" y="7"/>
                    <a:pt x="75" y="17"/>
                    <a:pt x="75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52" name="Freeform 122"/>
            <p:cNvSpPr/>
            <p:nvPr/>
          </p:nvSpPr>
          <p:spPr bwMode="auto">
            <a:xfrm>
              <a:off x="1779587" y="1282701"/>
              <a:ext cx="157163" cy="160338"/>
            </a:xfrm>
            <a:custGeom>
              <a:gdLst>
                <a:gd fmla="*/ 40 w 59" name="T0"/>
                <a:gd fmla="*/ 20 h 60" name="T1"/>
                <a:gd fmla="*/ 51 w 59" name="T2"/>
                <a:gd fmla="*/ 9 h 60" name="T3"/>
                <a:gd fmla="*/ 32 w 59" name="T4"/>
                <a:gd fmla="*/ 4 h 60" name="T5"/>
                <a:gd fmla="*/ 11 w 59" name="T6"/>
                <a:gd fmla="*/ 10 h 60" name="T7"/>
                <a:gd fmla="*/ 11 w 59" name="T8"/>
                <a:gd fmla="*/ 21 h 60" name="T9"/>
                <a:gd fmla="*/ 0 w 59" name="T10"/>
                <a:gd fmla="*/ 26 h 60" name="T11"/>
                <a:gd fmla="*/ 4 w 59" name="T12"/>
                <a:gd fmla="*/ 40 h 60" name="T13"/>
                <a:gd fmla="*/ 16 w 59" name="T14"/>
                <a:gd fmla="*/ 50 h 60" name="T15"/>
                <a:gd fmla="*/ 22 w 59" name="T16"/>
                <a:gd fmla="*/ 59 h 60" name="T17"/>
                <a:gd fmla="*/ 34 w 59" name="T18"/>
                <a:gd fmla="*/ 52 h 60" name="T19"/>
                <a:gd fmla="*/ 44 w 59" name="T20"/>
                <a:gd fmla="*/ 49 h 60" name="T21"/>
                <a:gd fmla="*/ 46 w 59" name="T22"/>
                <a:gd fmla="*/ 42 h 60" name="T23"/>
                <a:gd fmla="*/ 47 w 59" name="T24"/>
                <a:gd fmla="*/ 31 h 60" name="T25"/>
                <a:gd fmla="*/ 40 w 59" name="T26"/>
                <a:gd fmla="*/ 20 h 60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60" w="59">
                  <a:moveTo>
                    <a:pt x="40" y="20"/>
                  </a:moveTo>
                  <a:cubicBezTo>
                    <a:pt x="32" y="19"/>
                    <a:pt x="59" y="9"/>
                    <a:pt x="51" y="9"/>
                  </a:cubicBezTo>
                  <a:cubicBezTo>
                    <a:pt x="43" y="9"/>
                    <a:pt x="37" y="0"/>
                    <a:pt x="32" y="4"/>
                  </a:cubicBezTo>
                  <a:cubicBezTo>
                    <a:pt x="27" y="8"/>
                    <a:pt x="11" y="10"/>
                    <a:pt x="11" y="10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6"/>
                    <a:pt x="0" y="36"/>
                    <a:pt x="4" y="40"/>
                  </a:cubicBezTo>
                  <a:cubicBezTo>
                    <a:pt x="9" y="43"/>
                    <a:pt x="20" y="46"/>
                    <a:pt x="16" y="50"/>
                  </a:cubicBezTo>
                  <a:cubicBezTo>
                    <a:pt x="12" y="53"/>
                    <a:pt x="25" y="59"/>
                    <a:pt x="22" y="59"/>
                  </a:cubicBezTo>
                  <a:cubicBezTo>
                    <a:pt x="19" y="60"/>
                    <a:pt x="26" y="55"/>
                    <a:pt x="34" y="52"/>
                  </a:cubicBezTo>
                  <a:cubicBezTo>
                    <a:pt x="41" y="50"/>
                    <a:pt x="45" y="48"/>
                    <a:pt x="44" y="49"/>
                  </a:cubicBezTo>
                  <a:cubicBezTo>
                    <a:pt x="44" y="50"/>
                    <a:pt x="45" y="45"/>
                    <a:pt x="46" y="42"/>
                  </a:cubicBezTo>
                  <a:cubicBezTo>
                    <a:pt x="47" y="38"/>
                    <a:pt x="47" y="31"/>
                    <a:pt x="47" y="31"/>
                  </a:cubicBezTo>
                  <a:cubicBezTo>
                    <a:pt x="47" y="31"/>
                    <a:pt x="50" y="21"/>
                    <a:pt x="40" y="2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56" name="Freeform 123"/>
            <p:cNvSpPr/>
            <p:nvPr/>
          </p:nvSpPr>
          <p:spPr bwMode="auto">
            <a:xfrm>
              <a:off x="1755775" y="1152526"/>
              <a:ext cx="254000" cy="125413"/>
            </a:xfrm>
            <a:custGeom>
              <a:gdLst>
                <a:gd fmla="*/ 21 w 95" name="T0"/>
                <a:gd fmla="*/ 14 h 47" name="T1"/>
                <a:gd fmla="*/ 6 w 95" name="T2"/>
                <a:gd fmla="*/ 4 h 47" name="T3"/>
                <a:gd fmla="*/ 7 w 95" name="T4"/>
                <a:gd fmla="*/ 16 h 47" name="T5"/>
                <a:gd fmla="*/ 5 w 95" name="T6"/>
                <a:gd fmla="*/ 27 h 47" name="T7"/>
                <a:gd fmla="*/ 12 w 95" name="T8"/>
                <a:gd fmla="*/ 34 h 47" name="T9"/>
                <a:gd fmla="*/ 19 w 95" name="T10"/>
                <a:gd fmla="*/ 44 h 47" name="T11"/>
                <a:gd fmla="*/ 59 w 95" name="T12"/>
                <a:gd fmla="*/ 42 h 47" name="T13"/>
                <a:gd fmla="*/ 82 w 95" name="T14"/>
                <a:gd fmla="*/ 40 h 47" name="T15"/>
                <a:gd fmla="*/ 95 w 95" name="T16"/>
                <a:gd fmla="*/ 35 h 47" name="T17"/>
                <a:gd fmla="*/ 86 w 95" name="T18"/>
                <a:gd fmla="*/ 18 h 47" name="T19"/>
                <a:gd fmla="*/ 75 w 95" name="T20"/>
                <a:gd fmla="*/ 23 h 47" name="T21"/>
                <a:gd fmla="*/ 64 w 95" name="T22"/>
                <a:gd fmla="*/ 12 h 47" name="T23"/>
                <a:gd fmla="*/ 61 w 95" name="T24"/>
                <a:gd fmla="*/ 2 h 47" name="T25"/>
                <a:gd fmla="*/ 40 w 95" name="T26"/>
                <a:gd fmla="*/ 2 h 47" name="T27"/>
                <a:gd fmla="*/ 26 w 95" name="T28"/>
                <a:gd fmla="*/ 3 h 47" name="T29"/>
                <a:gd fmla="*/ 21 w 95" name="T30"/>
                <a:gd fmla="*/ 14 h 47" name="T3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b="b" l="0" r="r" t="0"/>
              <a:pathLst>
                <a:path h="47" w="95">
                  <a:moveTo>
                    <a:pt x="21" y="14"/>
                  </a:moveTo>
                  <a:cubicBezTo>
                    <a:pt x="15" y="8"/>
                    <a:pt x="10" y="3"/>
                    <a:pt x="6" y="4"/>
                  </a:cubicBezTo>
                  <a:cubicBezTo>
                    <a:pt x="3" y="4"/>
                    <a:pt x="9" y="12"/>
                    <a:pt x="7" y="16"/>
                  </a:cubicBezTo>
                  <a:cubicBezTo>
                    <a:pt x="6" y="19"/>
                    <a:pt x="10" y="26"/>
                    <a:pt x="5" y="27"/>
                  </a:cubicBezTo>
                  <a:cubicBezTo>
                    <a:pt x="0" y="29"/>
                    <a:pt x="5" y="27"/>
                    <a:pt x="12" y="34"/>
                  </a:cubicBezTo>
                  <a:cubicBezTo>
                    <a:pt x="18" y="41"/>
                    <a:pt x="5" y="47"/>
                    <a:pt x="19" y="44"/>
                  </a:cubicBezTo>
                  <a:cubicBezTo>
                    <a:pt x="32" y="41"/>
                    <a:pt x="46" y="43"/>
                    <a:pt x="59" y="42"/>
                  </a:cubicBezTo>
                  <a:cubicBezTo>
                    <a:pt x="71" y="41"/>
                    <a:pt x="82" y="40"/>
                    <a:pt x="82" y="40"/>
                  </a:cubicBezTo>
                  <a:cubicBezTo>
                    <a:pt x="95" y="35"/>
                    <a:pt x="95" y="35"/>
                    <a:pt x="95" y="35"/>
                  </a:cubicBezTo>
                  <a:cubicBezTo>
                    <a:pt x="95" y="35"/>
                    <a:pt x="89" y="20"/>
                    <a:pt x="86" y="18"/>
                  </a:cubicBezTo>
                  <a:cubicBezTo>
                    <a:pt x="83" y="16"/>
                    <a:pt x="75" y="23"/>
                    <a:pt x="75" y="23"/>
                  </a:cubicBezTo>
                  <a:cubicBezTo>
                    <a:pt x="75" y="23"/>
                    <a:pt x="64" y="14"/>
                    <a:pt x="64" y="12"/>
                  </a:cubicBezTo>
                  <a:cubicBezTo>
                    <a:pt x="64" y="9"/>
                    <a:pt x="65" y="4"/>
                    <a:pt x="61" y="2"/>
                  </a:cubicBezTo>
                  <a:cubicBezTo>
                    <a:pt x="57" y="1"/>
                    <a:pt x="47" y="2"/>
                    <a:pt x="40" y="2"/>
                  </a:cubicBezTo>
                  <a:cubicBezTo>
                    <a:pt x="34" y="2"/>
                    <a:pt x="26" y="0"/>
                    <a:pt x="26" y="3"/>
                  </a:cubicBezTo>
                  <a:cubicBezTo>
                    <a:pt x="26" y="6"/>
                    <a:pt x="21" y="14"/>
                    <a:pt x="21" y="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57" name="Freeform 124"/>
            <p:cNvSpPr/>
            <p:nvPr/>
          </p:nvSpPr>
          <p:spPr bwMode="auto">
            <a:xfrm>
              <a:off x="2038350" y="1298576"/>
              <a:ext cx="660400" cy="614363"/>
            </a:xfrm>
            <a:custGeom>
              <a:gdLst>
                <a:gd fmla="*/ 57 w 247" name="T0"/>
                <a:gd fmla="*/ 3 h 230" name="T1"/>
                <a:gd fmla="*/ 35 w 247" name="T2"/>
                <a:gd fmla="*/ 6 h 230" name="T3"/>
                <a:gd fmla="*/ 14 w 247" name="T4"/>
                <a:gd fmla="*/ 26 h 230" name="T5"/>
                <a:gd fmla="*/ 20 w 247" name="T6"/>
                <a:gd fmla="*/ 56 h 230" name="T7"/>
                <a:gd fmla="*/ 22 w 247" name="T8"/>
                <a:gd fmla="*/ 76 h 230" name="T9"/>
                <a:gd fmla="*/ 73 w 247" name="T10"/>
                <a:gd fmla="*/ 71 h 230" name="T11"/>
                <a:gd fmla="*/ 113 w 247" name="T12"/>
                <a:gd fmla="*/ 69 h 230" name="T13"/>
                <a:gd fmla="*/ 121 w 247" name="T14"/>
                <a:gd fmla="*/ 94 h 230" name="T15"/>
                <a:gd fmla="*/ 121 w 247" name="T16"/>
                <a:gd fmla="*/ 107 h 230" name="T17"/>
                <a:gd fmla="*/ 149 w 247" name="T18"/>
                <a:gd fmla="*/ 107 h 230" name="T19"/>
                <a:gd fmla="*/ 143 w 247" name="T20"/>
                <a:gd fmla="*/ 121 h 230" name="T21"/>
                <a:gd fmla="*/ 130 w 247" name="T22"/>
                <a:gd fmla="*/ 147 h 230" name="T23"/>
                <a:gd fmla="*/ 120 w 247" name="T24"/>
                <a:gd fmla="*/ 156 h 230" name="T25"/>
                <a:gd fmla="*/ 94 w 247" name="T26"/>
                <a:gd fmla="*/ 150 h 230" name="T27"/>
                <a:gd fmla="*/ 84 w 247" name="T28"/>
                <a:gd fmla="*/ 176 h 230" name="T29"/>
                <a:gd fmla="*/ 88 w 247" name="T30"/>
                <a:gd fmla="*/ 187 h 230" name="T31"/>
                <a:gd fmla="*/ 121 w 247" name="T32"/>
                <a:gd fmla="*/ 173 h 230" name="T33"/>
                <a:gd fmla="*/ 128 w 247" name="T34"/>
                <a:gd fmla="*/ 188 h 230" name="T35"/>
                <a:gd fmla="*/ 142 w 247" name="T36"/>
                <a:gd fmla="*/ 201 h 230" name="T37"/>
                <a:gd fmla="*/ 159 w 247" name="T38"/>
                <a:gd fmla="*/ 226 h 230" name="T39"/>
                <a:gd fmla="*/ 165 w 247" name="T40"/>
                <a:gd fmla="*/ 227 h 230" name="T41"/>
                <a:gd fmla="*/ 182 w 247" name="T42"/>
                <a:gd fmla="*/ 227 h 230" name="T43"/>
                <a:gd fmla="*/ 192 w 247" name="T44"/>
                <a:gd fmla="*/ 227 h 230" name="T45"/>
                <a:gd fmla="*/ 184 w 247" name="T46"/>
                <a:gd fmla="*/ 212 h 230" name="T47"/>
                <a:gd fmla="*/ 172 w 247" name="T48"/>
                <a:gd fmla="*/ 187 h 230" name="T49"/>
                <a:gd fmla="*/ 191 w 247" name="T50"/>
                <a:gd fmla="*/ 207 h 230" name="T51"/>
                <a:gd fmla="*/ 194 w 247" name="T52"/>
                <a:gd fmla="*/ 209 h 230" name="T53"/>
                <a:gd fmla="*/ 210 w 247" name="T54"/>
                <a:gd fmla="*/ 194 h 230" name="T55"/>
                <a:gd fmla="*/ 206 w 247" name="T56"/>
                <a:gd fmla="*/ 181 h 230" name="T57"/>
                <a:gd fmla="*/ 189 w 247" name="T58"/>
                <a:gd fmla="*/ 151 h 230" name="T59"/>
                <a:gd fmla="*/ 194 w 247" name="T60"/>
                <a:gd fmla="*/ 132 h 230" name="T61"/>
                <a:gd fmla="*/ 212 w 247" name="T62"/>
                <a:gd fmla="*/ 137 h 230" name="T63"/>
                <a:gd fmla="*/ 213 w 247" name="T64"/>
                <a:gd fmla="*/ 154 h 230" name="T65"/>
                <a:gd fmla="*/ 225 w 247" name="T66"/>
                <a:gd fmla="*/ 158 h 230" name="T67"/>
                <a:gd fmla="*/ 237 w 247" name="T68"/>
                <a:gd fmla="*/ 148 h 230" name="T69"/>
                <a:gd fmla="*/ 244 w 247" name="T70"/>
                <a:gd fmla="*/ 136 h 230" name="T71"/>
                <a:gd fmla="*/ 247 w 247" name="T72"/>
                <a:gd fmla="*/ 125 h 230" name="T73"/>
                <a:gd fmla="*/ 218 w 247" name="T74"/>
                <a:gd fmla="*/ 117 h 230" name="T75"/>
                <a:gd fmla="*/ 194 w 247" name="T76"/>
                <a:gd fmla="*/ 111 h 230" name="T77"/>
                <a:gd fmla="*/ 190 w 247" name="T78"/>
                <a:gd fmla="*/ 98 h 230" name="T79"/>
                <a:gd fmla="*/ 195 w 247" name="T80"/>
                <a:gd fmla="*/ 88 h 230" name="T81"/>
                <a:gd fmla="*/ 204 w 247" name="T82"/>
                <a:gd fmla="*/ 82 h 230" name="T83"/>
                <a:gd fmla="*/ 183 w 247" name="T84"/>
                <a:gd fmla="*/ 59 h 230" name="T85"/>
                <a:gd fmla="*/ 174 w 247" name="T86"/>
                <a:gd fmla="*/ 60 h 230" name="T87"/>
                <a:gd fmla="*/ 171 w 247" name="T88"/>
                <a:gd fmla="*/ 45 h 230" name="T89"/>
                <a:gd fmla="*/ 153 w 247" name="T90"/>
                <a:gd fmla="*/ 49 h 230" name="T91"/>
                <a:gd fmla="*/ 145 w 247" name="T92"/>
                <a:gd fmla="*/ 36 h 230" name="T93"/>
                <a:gd fmla="*/ 138 w 247" name="T94"/>
                <a:gd fmla="*/ 28 h 230" name="T95"/>
                <a:gd fmla="*/ 140 w 247" name="T96"/>
                <a:gd fmla="*/ 17 h 230" name="T97"/>
                <a:gd fmla="*/ 123 w 247" name="T98"/>
                <a:gd fmla="*/ 9 h 230" name="T99"/>
                <a:gd fmla="*/ 110 w 247" name="T100"/>
                <a:gd fmla="*/ 3 h 230" name="T101"/>
                <a:gd fmla="*/ 97 w 247" name="T102"/>
                <a:gd fmla="*/ 4 h 230" name="T103"/>
                <a:gd fmla="*/ 88 w 247" name="T104"/>
                <a:gd fmla="*/ 14 h 230" name="T105"/>
                <a:gd fmla="*/ 87 w 247" name="T106"/>
                <a:gd fmla="*/ 35 h 230" name="T107"/>
                <a:gd fmla="*/ 73 w 247" name="T108"/>
                <a:gd fmla="*/ 24 h 230" name="T109"/>
                <a:gd fmla="*/ 68 w 247" name="T110"/>
                <a:gd fmla="*/ 8 h 230" name="T111"/>
                <a:gd fmla="*/ 64 w 247" name="T112"/>
                <a:gd fmla="*/ 7 h 230" name="T113"/>
                <a:gd fmla="*/ 57 w 247" name="T114"/>
                <a:gd fmla="*/ 3 h 230" name="T1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b="b" l="0" r="r" t="0"/>
              <a:pathLst>
                <a:path h="230" w="246">
                  <a:moveTo>
                    <a:pt x="57" y="3"/>
                  </a:moveTo>
                  <a:cubicBezTo>
                    <a:pt x="49" y="3"/>
                    <a:pt x="44" y="0"/>
                    <a:pt x="35" y="6"/>
                  </a:cubicBezTo>
                  <a:cubicBezTo>
                    <a:pt x="26" y="12"/>
                    <a:pt x="17" y="19"/>
                    <a:pt x="14" y="26"/>
                  </a:cubicBezTo>
                  <a:cubicBezTo>
                    <a:pt x="11" y="32"/>
                    <a:pt x="20" y="54"/>
                    <a:pt x="20" y="56"/>
                  </a:cubicBezTo>
                  <a:cubicBezTo>
                    <a:pt x="20" y="58"/>
                    <a:pt x="0" y="76"/>
                    <a:pt x="22" y="76"/>
                  </a:cubicBezTo>
                  <a:cubicBezTo>
                    <a:pt x="44" y="76"/>
                    <a:pt x="65" y="71"/>
                    <a:pt x="73" y="71"/>
                  </a:cubicBezTo>
                  <a:cubicBezTo>
                    <a:pt x="81" y="72"/>
                    <a:pt x="105" y="48"/>
                    <a:pt x="113" y="69"/>
                  </a:cubicBezTo>
                  <a:cubicBezTo>
                    <a:pt x="122" y="90"/>
                    <a:pt x="126" y="93"/>
                    <a:pt x="121" y="94"/>
                  </a:cubicBezTo>
                  <a:cubicBezTo>
                    <a:pt x="117" y="96"/>
                    <a:pt x="117" y="104"/>
                    <a:pt x="121" y="107"/>
                  </a:cubicBezTo>
                  <a:cubicBezTo>
                    <a:pt x="125" y="110"/>
                    <a:pt x="144" y="107"/>
                    <a:pt x="149" y="107"/>
                  </a:cubicBezTo>
                  <a:cubicBezTo>
                    <a:pt x="153" y="107"/>
                    <a:pt x="155" y="111"/>
                    <a:pt x="143" y="121"/>
                  </a:cubicBezTo>
                  <a:cubicBezTo>
                    <a:pt x="131" y="131"/>
                    <a:pt x="134" y="142"/>
                    <a:pt x="130" y="147"/>
                  </a:cubicBezTo>
                  <a:cubicBezTo>
                    <a:pt x="125" y="152"/>
                    <a:pt x="123" y="156"/>
                    <a:pt x="120" y="156"/>
                  </a:cubicBezTo>
                  <a:cubicBezTo>
                    <a:pt x="117" y="157"/>
                    <a:pt x="102" y="145"/>
                    <a:pt x="94" y="150"/>
                  </a:cubicBezTo>
                  <a:cubicBezTo>
                    <a:pt x="87" y="154"/>
                    <a:pt x="84" y="173"/>
                    <a:pt x="84" y="176"/>
                  </a:cubicBezTo>
                  <a:cubicBezTo>
                    <a:pt x="84" y="179"/>
                    <a:pt x="81" y="192"/>
                    <a:pt x="88" y="187"/>
                  </a:cubicBezTo>
                  <a:cubicBezTo>
                    <a:pt x="96" y="183"/>
                    <a:pt x="121" y="173"/>
                    <a:pt x="121" y="173"/>
                  </a:cubicBezTo>
                  <a:cubicBezTo>
                    <a:pt x="121" y="173"/>
                    <a:pt x="121" y="186"/>
                    <a:pt x="128" y="188"/>
                  </a:cubicBezTo>
                  <a:cubicBezTo>
                    <a:pt x="134" y="190"/>
                    <a:pt x="133" y="196"/>
                    <a:pt x="142" y="201"/>
                  </a:cubicBezTo>
                  <a:cubicBezTo>
                    <a:pt x="152" y="206"/>
                    <a:pt x="159" y="226"/>
                    <a:pt x="159" y="226"/>
                  </a:cubicBezTo>
                  <a:cubicBezTo>
                    <a:pt x="159" y="226"/>
                    <a:pt x="160" y="227"/>
                    <a:pt x="165" y="227"/>
                  </a:cubicBezTo>
                  <a:cubicBezTo>
                    <a:pt x="171" y="227"/>
                    <a:pt x="182" y="227"/>
                    <a:pt x="182" y="227"/>
                  </a:cubicBezTo>
                  <a:cubicBezTo>
                    <a:pt x="182" y="227"/>
                    <a:pt x="194" y="230"/>
                    <a:pt x="192" y="227"/>
                  </a:cubicBezTo>
                  <a:cubicBezTo>
                    <a:pt x="189" y="223"/>
                    <a:pt x="189" y="221"/>
                    <a:pt x="184" y="212"/>
                  </a:cubicBezTo>
                  <a:cubicBezTo>
                    <a:pt x="178" y="204"/>
                    <a:pt x="161" y="180"/>
                    <a:pt x="172" y="187"/>
                  </a:cubicBezTo>
                  <a:cubicBezTo>
                    <a:pt x="183" y="193"/>
                    <a:pt x="192" y="204"/>
                    <a:pt x="191" y="207"/>
                  </a:cubicBezTo>
                  <a:cubicBezTo>
                    <a:pt x="191" y="210"/>
                    <a:pt x="183" y="212"/>
                    <a:pt x="194" y="209"/>
                  </a:cubicBezTo>
                  <a:cubicBezTo>
                    <a:pt x="205" y="206"/>
                    <a:pt x="213" y="198"/>
                    <a:pt x="210" y="194"/>
                  </a:cubicBezTo>
                  <a:cubicBezTo>
                    <a:pt x="208" y="191"/>
                    <a:pt x="212" y="189"/>
                    <a:pt x="206" y="181"/>
                  </a:cubicBezTo>
                  <a:cubicBezTo>
                    <a:pt x="201" y="173"/>
                    <a:pt x="185" y="162"/>
                    <a:pt x="189" y="151"/>
                  </a:cubicBezTo>
                  <a:cubicBezTo>
                    <a:pt x="192" y="140"/>
                    <a:pt x="194" y="132"/>
                    <a:pt x="194" y="132"/>
                  </a:cubicBezTo>
                  <a:cubicBezTo>
                    <a:pt x="194" y="132"/>
                    <a:pt x="214" y="133"/>
                    <a:pt x="212" y="137"/>
                  </a:cubicBezTo>
                  <a:cubicBezTo>
                    <a:pt x="211" y="141"/>
                    <a:pt x="213" y="154"/>
                    <a:pt x="213" y="154"/>
                  </a:cubicBezTo>
                  <a:cubicBezTo>
                    <a:pt x="213" y="154"/>
                    <a:pt x="217" y="160"/>
                    <a:pt x="225" y="158"/>
                  </a:cubicBezTo>
                  <a:cubicBezTo>
                    <a:pt x="234" y="156"/>
                    <a:pt x="237" y="148"/>
                    <a:pt x="237" y="148"/>
                  </a:cubicBezTo>
                  <a:cubicBezTo>
                    <a:pt x="237" y="148"/>
                    <a:pt x="246" y="141"/>
                    <a:pt x="244" y="136"/>
                  </a:cubicBezTo>
                  <a:cubicBezTo>
                    <a:pt x="243" y="131"/>
                    <a:pt x="247" y="125"/>
                    <a:pt x="247" y="125"/>
                  </a:cubicBezTo>
                  <a:cubicBezTo>
                    <a:pt x="247" y="125"/>
                    <a:pt x="228" y="119"/>
                    <a:pt x="218" y="117"/>
                  </a:cubicBezTo>
                  <a:cubicBezTo>
                    <a:pt x="207" y="115"/>
                    <a:pt x="199" y="119"/>
                    <a:pt x="194" y="111"/>
                  </a:cubicBezTo>
                  <a:cubicBezTo>
                    <a:pt x="189" y="104"/>
                    <a:pt x="189" y="105"/>
                    <a:pt x="190" y="98"/>
                  </a:cubicBezTo>
                  <a:cubicBezTo>
                    <a:pt x="191" y="90"/>
                    <a:pt x="189" y="89"/>
                    <a:pt x="195" y="88"/>
                  </a:cubicBezTo>
                  <a:cubicBezTo>
                    <a:pt x="202" y="86"/>
                    <a:pt x="207" y="90"/>
                    <a:pt x="204" y="82"/>
                  </a:cubicBezTo>
                  <a:cubicBezTo>
                    <a:pt x="201" y="73"/>
                    <a:pt x="186" y="61"/>
                    <a:pt x="183" y="59"/>
                  </a:cubicBezTo>
                  <a:cubicBezTo>
                    <a:pt x="180" y="57"/>
                    <a:pt x="179" y="60"/>
                    <a:pt x="174" y="60"/>
                  </a:cubicBezTo>
                  <a:cubicBezTo>
                    <a:pt x="170" y="60"/>
                    <a:pt x="181" y="45"/>
                    <a:pt x="171" y="45"/>
                  </a:cubicBezTo>
                  <a:cubicBezTo>
                    <a:pt x="161" y="45"/>
                    <a:pt x="156" y="48"/>
                    <a:pt x="153" y="49"/>
                  </a:cubicBezTo>
                  <a:cubicBezTo>
                    <a:pt x="150" y="49"/>
                    <a:pt x="151" y="43"/>
                    <a:pt x="145" y="36"/>
                  </a:cubicBezTo>
                  <a:cubicBezTo>
                    <a:pt x="138" y="28"/>
                    <a:pt x="138" y="34"/>
                    <a:pt x="138" y="28"/>
                  </a:cubicBezTo>
                  <a:cubicBezTo>
                    <a:pt x="137" y="23"/>
                    <a:pt x="153" y="22"/>
                    <a:pt x="140" y="17"/>
                  </a:cubicBezTo>
                  <a:cubicBezTo>
                    <a:pt x="127" y="13"/>
                    <a:pt x="137" y="15"/>
                    <a:pt x="123" y="9"/>
                  </a:cubicBezTo>
                  <a:cubicBezTo>
                    <a:pt x="110" y="3"/>
                    <a:pt x="113" y="3"/>
                    <a:pt x="110" y="3"/>
                  </a:cubicBezTo>
                  <a:cubicBezTo>
                    <a:pt x="106" y="2"/>
                    <a:pt x="103" y="0"/>
                    <a:pt x="97" y="4"/>
                  </a:cubicBezTo>
                  <a:cubicBezTo>
                    <a:pt x="90" y="8"/>
                    <a:pt x="88" y="1"/>
                    <a:pt x="88" y="14"/>
                  </a:cubicBezTo>
                  <a:cubicBezTo>
                    <a:pt x="87" y="27"/>
                    <a:pt x="94" y="36"/>
                    <a:pt x="87" y="35"/>
                  </a:cubicBezTo>
                  <a:cubicBezTo>
                    <a:pt x="81" y="34"/>
                    <a:pt x="73" y="24"/>
                    <a:pt x="73" y="24"/>
                  </a:cubicBezTo>
                  <a:cubicBezTo>
                    <a:pt x="68" y="8"/>
                    <a:pt x="68" y="8"/>
                    <a:pt x="68" y="8"/>
                  </a:cubicBezTo>
                  <a:cubicBezTo>
                    <a:pt x="64" y="7"/>
                    <a:pt x="64" y="7"/>
                    <a:pt x="64" y="7"/>
                  </a:cubicBezTo>
                  <a:lnTo>
                    <a:pt x="57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58" name="Freeform 125"/>
            <p:cNvSpPr/>
            <p:nvPr/>
          </p:nvSpPr>
          <p:spPr bwMode="auto">
            <a:xfrm>
              <a:off x="2046287" y="1689101"/>
              <a:ext cx="176213" cy="141288"/>
            </a:xfrm>
            <a:custGeom>
              <a:gdLst>
                <a:gd fmla="*/ 17 w 66" name="T0"/>
                <a:gd fmla="*/ 53 h 53" name="T1"/>
                <a:gd fmla="*/ 39 w 66" name="T2"/>
                <a:gd fmla="*/ 37 h 53" name="T3"/>
                <a:gd fmla="*/ 50 w 66" name="T4"/>
                <a:gd fmla="*/ 45 h 53" name="T5"/>
                <a:gd fmla="*/ 62 w 66" name="T6"/>
                <a:gd fmla="*/ 37 h 53" name="T7"/>
                <a:gd fmla="*/ 54 w 66" name="T8"/>
                <a:gd fmla="*/ 25 h 53" name="T9"/>
                <a:gd fmla="*/ 42 w 66" name="T10"/>
                <a:gd fmla="*/ 10 h 53" name="T11"/>
                <a:gd fmla="*/ 28 w 66" name="T12"/>
                <a:gd fmla="*/ 2 h 53" name="T13"/>
                <a:gd fmla="*/ 18 w 66" name="T14"/>
                <a:gd fmla="*/ 12 h 53" name="T15"/>
                <a:gd fmla="*/ 12 w 66" name="T16"/>
                <a:gd fmla="*/ 29 h 53" name="T17"/>
                <a:gd fmla="*/ 0 w 66" name="T18"/>
                <a:gd fmla="*/ 41 h 53" name="T19"/>
                <a:gd fmla="*/ 17 w 66" name="T20"/>
                <a:gd fmla="*/ 53 h 53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52" w="66">
                  <a:moveTo>
                    <a:pt x="17" y="53"/>
                  </a:moveTo>
                  <a:cubicBezTo>
                    <a:pt x="24" y="45"/>
                    <a:pt x="34" y="40"/>
                    <a:pt x="39" y="37"/>
                  </a:cubicBezTo>
                  <a:cubicBezTo>
                    <a:pt x="44" y="35"/>
                    <a:pt x="37" y="48"/>
                    <a:pt x="50" y="45"/>
                  </a:cubicBezTo>
                  <a:cubicBezTo>
                    <a:pt x="63" y="42"/>
                    <a:pt x="66" y="41"/>
                    <a:pt x="62" y="37"/>
                  </a:cubicBezTo>
                  <a:cubicBezTo>
                    <a:pt x="58" y="33"/>
                    <a:pt x="61" y="38"/>
                    <a:pt x="54" y="25"/>
                  </a:cubicBezTo>
                  <a:cubicBezTo>
                    <a:pt x="46" y="13"/>
                    <a:pt x="52" y="14"/>
                    <a:pt x="42" y="10"/>
                  </a:cubicBezTo>
                  <a:cubicBezTo>
                    <a:pt x="32" y="6"/>
                    <a:pt x="31" y="4"/>
                    <a:pt x="28" y="2"/>
                  </a:cubicBezTo>
                  <a:cubicBezTo>
                    <a:pt x="25" y="0"/>
                    <a:pt x="18" y="10"/>
                    <a:pt x="18" y="12"/>
                  </a:cubicBezTo>
                  <a:cubicBezTo>
                    <a:pt x="18" y="14"/>
                    <a:pt x="21" y="27"/>
                    <a:pt x="12" y="29"/>
                  </a:cubicBezTo>
                  <a:cubicBezTo>
                    <a:pt x="2" y="32"/>
                    <a:pt x="0" y="41"/>
                    <a:pt x="0" y="41"/>
                  </a:cubicBezTo>
                  <a:lnTo>
                    <a:pt x="17" y="5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59" name="Freeform 126"/>
            <p:cNvSpPr/>
            <p:nvPr/>
          </p:nvSpPr>
          <p:spPr bwMode="auto">
            <a:xfrm>
              <a:off x="2092325" y="1841501"/>
              <a:ext cx="76200" cy="39688"/>
            </a:xfrm>
            <a:custGeom>
              <a:gdLst>
                <a:gd fmla="*/ 25 w 29" name="T0"/>
                <a:gd fmla="*/ 0 h 15" name="T1"/>
                <a:gd fmla="*/ 8 w 29" name="T2"/>
                <a:gd fmla="*/ 14 h 15" name="T3"/>
                <a:gd fmla="*/ 23 w 29" name="T4"/>
                <a:gd fmla="*/ 12 h 15" name="T5"/>
                <a:gd fmla="*/ 29 w 29" name="T6"/>
                <a:gd fmla="*/ 2 h 15" name="T7"/>
                <a:gd fmla="*/ 25 w 29" name="T8"/>
                <a:gd fmla="*/ 0 h 15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5" w="28">
                  <a:moveTo>
                    <a:pt x="25" y="0"/>
                  </a:moveTo>
                  <a:cubicBezTo>
                    <a:pt x="18" y="7"/>
                    <a:pt x="0" y="14"/>
                    <a:pt x="8" y="14"/>
                  </a:cubicBezTo>
                  <a:cubicBezTo>
                    <a:pt x="15" y="15"/>
                    <a:pt x="23" y="12"/>
                    <a:pt x="23" y="12"/>
                  </a:cubicBezTo>
                  <a:cubicBezTo>
                    <a:pt x="29" y="2"/>
                    <a:pt x="29" y="2"/>
                    <a:pt x="29" y="2"/>
                  </a:cubicBezTo>
                  <a:lnTo>
                    <a:pt x="2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60" name="Freeform 127"/>
            <p:cNvSpPr/>
            <p:nvPr/>
          </p:nvSpPr>
          <p:spPr bwMode="auto">
            <a:xfrm>
              <a:off x="2171700" y="1884363"/>
              <a:ext cx="61913" cy="52388"/>
            </a:xfrm>
            <a:custGeom>
              <a:gdLst>
                <a:gd fmla="*/ 13 w 23" name="T0"/>
                <a:gd fmla="*/ 0 h 20" name="T1"/>
                <a:gd fmla="*/ 9 w 23" name="T2"/>
                <a:gd fmla="*/ 14 h 20" name="T3"/>
                <a:gd fmla="*/ 21 w 23" name="T4"/>
                <a:gd fmla="*/ 15 h 20" name="T5"/>
                <a:gd fmla="*/ 20 w 23" name="T6"/>
                <a:gd fmla="*/ 6 h 20" name="T7"/>
                <a:gd fmla="*/ 13 w 23" name="T8"/>
                <a:gd fmla="*/ 0 h 20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0" w="23">
                  <a:moveTo>
                    <a:pt x="13" y="0"/>
                  </a:moveTo>
                  <a:cubicBezTo>
                    <a:pt x="12" y="7"/>
                    <a:pt x="0" y="13"/>
                    <a:pt x="9" y="14"/>
                  </a:cubicBezTo>
                  <a:cubicBezTo>
                    <a:pt x="18" y="16"/>
                    <a:pt x="19" y="20"/>
                    <a:pt x="21" y="15"/>
                  </a:cubicBezTo>
                  <a:cubicBezTo>
                    <a:pt x="23" y="10"/>
                    <a:pt x="19" y="8"/>
                    <a:pt x="20" y="6"/>
                  </a:cubicBezTo>
                  <a:cubicBezTo>
                    <a:pt x="20" y="3"/>
                    <a:pt x="13" y="0"/>
                    <a:pt x="1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61" name="Freeform 128"/>
            <p:cNvSpPr/>
            <p:nvPr/>
          </p:nvSpPr>
          <p:spPr bwMode="auto">
            <a:xfrm>
              <a:off x="2468562" y="1974851"/>
              <a:ext cx="26988" cy="34925"/>
            </a:xfrm>
            <a:custGeom>
              <a:gdLst>
                <a:gd fmla="*/ 3 w 10" name="T0"/>
                <a:gd fmla="*/ 0 h 13" name="T1"/>
                <a:gd fmla="*/ 9 w 10" name="T2"/>
                <a:gd fmla="*/ 7 h 13" name="T3"/>
                <a:gd fmla="*/ 3 w 10" name="T4"/>
                <a:gd fmla="*/ 0 h 13" name="T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b="b" l="0" r="r" t="0"/>
              <a:pathLst>
                <a:path h="13" w="10">
                  <a:moveTo>
                    <a:pt x="3" y="0"/>
                  </a:moveTo>
                  <a:cubicBezTo>
                    <a:pt x="0" y="9"/>
                    <a:pt x="10" y="13"/>
                    <a:pt x="9" y="7"/>
                  </a:cubicBezTo>
                  <a:cubicBezTo>
                    <a:pt x="8" y="0"/>
                    <a:pt x="3" y="0"/>
                    <a:pt x="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80" name="Freeform 129"/>
            <p:cNvSpPr/>
            <p:nvPr/>
          </p:nvSpPr>
          <p:spPr bwMode="auto">
            <a:xfrm>
              <a:off x="2547937" y="1916113"/>
              <a:ext cx="30163" cy="20638"/>
            </a:xfrm>
            <a:custGeom>
              <a:gdLst>
                <a:gd fmla="*/ 0 w 11" name="T0"/>
                <a:gd fmla="*/ 0 h 8" name="T1"/>
                <a:gd fmla="*/ 10 w 11" name="T2"/>
                <a:gd fmla="*/ 1 h 8" name="T3"/>
                <a:gd fmla="*/ 8 w 11" name="T4"/>
                <a:gd fmla="*/ 8 h 8" name="T5"/>
                <a:gd fmla="*/ 0 w 11" name="T6"/>
                <a:gd fmla="*/ 6 h 8" name="T7"/>
                <a:gd fmla="*/ 0 w 11" name="T8"/>
                <a:gd fmla="*/ 0 h 8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8" w="11">
                  <a:moveTo>
                    <a:pt x="0" y="0"/>
                  </a:moveTo>
                  <a:cubicBezTo>
                    <a:pt x="10" y="1"/>
                    <a:pt x="10" y="1"/>
                    <a:pt x="10" y="1"/>
                  </a:cubicBezTo>
                  <a:cubicBezTo>
                    <a:pt x="10" y="1"/>
                    <a:pt x="11" y="8"/>
                    <a:pt x="8" y="8"/>
                  </a:cubicBezTo>
                  <a:cubicBezTo>
                    <a:pt x="5" y="7"/>
                    <a:pt x="0" y="6"/>
                    <a:pt x="0" y="6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81" name="Freeform 130"/>
            <p:cNvSpPr/>
            <p:nvPr/>
          </p:nvSpPr>
          <p:spPr bwMode="auto">
            <a:xfrm>
              <a:off x="2136775" y="2170113"/>
              <a:ext cx="42863" cy="39688"/>
            </a:xfrm>
            <a:custGeom>
              <a:gdLst>
                <a:gd fmla="*/ 14 w 16" name="T0"/>
                <a:gd fmla="*/ 0 h 15" name="T1"/>
                <a:gd fmla="*/ 0 w 16" name="T2"/>
                <a:gd fmla="*/ 11 h 15" name="T3"/>
                <a:gd fmla="*/ 11 w 16" name="T4"/>
                <a:gd fmla="*/ 11 h 15" name="T5"/>
                <a:gd fmla="*/ 14 w 16" name="T6"/>
                <a:gd fmla="*/ 0 h 1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15" w="16">
                  <a:moveTo>
                    <a:pt x="14" y="0"/>
                  </a:move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8" y="15"/>
                    <a:pt x="11" y="11"/>
                  </a:cubicBezTo>
                  <a:cubicBezTo>
                    <a:pt x="14" y="6"/>
                    <a:pt x="16" y="1"/>
                    <a:pt x="14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82" name="Freeform 131"/>
            <p:cNvSpPr/>
            <p:nvPr/>
          </p:nvSpPr>
          <p:spPr bwMode="auto">
            <a:xfrm>
              <a:off x="765175" y="2152651"/>
              <a:ext cx="58738" cy="104775"/>
            </a:xfrm>
            <a:custGeom>
              <a:gdLst>
                <a:gd fmla="*/ 6 w 22" name="T0"/>
                <a:gd fmla="*/ 0 h 39" name="T1"/>
                <a:gd fmla="*/ 5 w 22" name="T2"/>
                <a:gd fmla="*/ 10 h 39" name="T3"/>
                <a:gd fmla="*/ 7 w 22" name="T4"/>
                <a:gd fmla="*/ 27 h 39" name="T5"/>
                <a:gd fmla="*/ 19 w 22" name="T6"/>
                <a:gd fmla="*/ 37 h 39" name="T7"/>
                <a:gd fmla="*/ 18 w 22" name="T8"/>
                <a:gd fmla="*/ 27 h 39" name="T9"/>
                <a:gd fmla="*/ 12 w 22" name="T10"/>
                <a:gd fmla="*/ 15 h 39" name="T11"/>
                <a:gd fmla="*/ 10 w 22" name="T12"/>
                <a:gd fmla="*/ 5 h 39" name="T13"/>
                <a:gd fmla="*/ 6 w 22" name="T14"/>
                <a:gd fmla="*/ 0 h 39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39" w="22">
                  <a:moveTo>
                    <a:pt x="6" y="0"/>
                  </a:moveTo>
                  <a:cubicBezTo>
                    <a:pt x="0" y="4"/>
                    <a:pt x="5" y="10"/>
                    <a:pt x="5" y="10"/>
                  </a:cubicBezTo>
                  <a:cubicBezTo>
                    <a:pt x="5" y="10"/>
                    <a:pt x="9" y="21"/>
                    <a:pt x="7" y="27"/>
                  </a:cubicBezTo>
                  <a:cubicBezTo>
                    <a:pt x="6" y="34"/>
                    <a:pt x="15" y="39"/>
                    <a:pt x="19" y="37"/>
                  </a:cubicBezTo>
                  <a:cubicBezTo>
                    <a:pt x="22" y="35"/>
                    <a:pt x="20" y="29"/>
                    <a:pt x="18" y="27"/>
                  </a:cubicBezTo>
                  <a:cubicBezTo>
                    <a:pt x="15" y="25"/>
                    <a:pt x="14" y="21"/>
                    <a:pt x="12" y="15"/>
                  </a:cubicBezTo>
                  <a:cubicBezTo>
                    <a:pt x="10" y="8"/>
                    <a:pt x="11" y="8"/>
                    <a:pt x="10" y="5"/>
                  </a:cubicBezTo>
                  <a:cubicBezTo>
                    <a:pt x="9" y="2"/>
                    <a:pt x="6" y="0"/>
                    <a:pt x="6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83" name="Freeform 132"/>
            <p:cNvSpPr/>
            <p:nvPr/>
          </p:nvSpPr>
          <p:spPr bwMode="auto">
            <a:xfrm>
              <a:off x="769937" y="2281238"/>
              <a:ext cx="47625" cy="46038"/>
            </a:xfrm>
            <a:custGeom>
              <a:gdLst>
                <a:gd fmla="*/ 11 w 18" name="T0"/>
                <a:gd fmla="*/ 0 h 17" name="T1"/>
                <a:gd fmla="*/ 3 w 18" name="T2"/>
                <a:gd fmla="*/ 6 h 17" name="T3"/>
                <a:gd fmla="*/ 11 w 18" name="T4"/>
                <a:gd fmla="*/ 14 h 17" name="T5"/>
                <a:gd fmla="*/ 8 w 18" name="T6"/>
                <a:gd fmla="*/ 15 h 17" name="T7"/>
                <a:gd fmla="*/ 18 w 18" name="T8"/>
                <a:gd fmla="*/ 7 h 17" name="T9"/>
                <a:gd fmla="*/ 11 w 18" name="T10"/>
                <a:gd fmla="*/ 0 h 17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7" w="18">
                  <a:moveTo>
                    <a:pt x="11" y="0"/>
                  </a:moveTo>
                  <a:cubicBezTo>
                    <a:pt x="6" y="0"/>
                    <a:pt x="0" y="2"/>
                    <a:pt x="3" y="6"/>
                  </a:cubicBezTo>
                  <a:cubicBezTo>
                    <a:pt x="7" y="10"/>
                    <a:pt x="13" y="12"/>
                    <a:pt x="11" y="14"/>
                  </a:cubicBezTo>
                  <a:cubicBezTo>
                    <a:pt x="8" y="15"/>
                    <a:pt x="3" y="17"/>
                    <a:pt x="8" y="15"/>
                  </a:cubicBezTo>
                  <a:cubicBezTo>
                    <a:pt x="14" y="14"/>
                    <a:pt x="18" y="7"/>
                    <a:pt x="18" y="7"/>
                  </a:cubicBezTo>
                  <a:lnTo>
                    <a:pt x="1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84" name="Freeform 133"/>
            <p:cNvSpPr/>
            <p:nvPr/>
          </p:nvSpPr>
          <p:spPr bwMode="auto">
            <a:xfrm>
              <a:off x="790575" y="2332038"/>
              <a:ext cx="23813" cy="15875"/>
            </a:xfrm>
            <a:custGeom>
              <a:gdLst>
                <a:gd fmla="*/ 0 w 9" name="T0"/>
                <a:gd fmla="*/ 1 h 6" name="T1"/>
                <a:gd fmla="*/ 7 w 9" name="T2"/>
                <a:gd fmla="*/ 0 h 6" name="T3"/>
                <a:gd fmla="*/ 0 w 9" name="T4"/>
                <a:gd fmla="*/ 1 h 6" name="T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b="b" l="0" r="r" t="0"/>
              <a:pathLst>
                <a:path h="6" w="9">
                  <a:moveTo>
                    <a:pt x="0" y="1"/>
                  </a:moveTo>
                  <a:cubicBezTo>
                    <a:pt x="9" y="6"/>
                    <a:pt x="7" y="0"/>
                    <a:pt x="7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85" name="Freeform 134"/>
            <p:cNvSpPr/>
            <p:nvPr/>
          </p:nvSpPr>
          <p:spPr bwMode="auto">
            <a:xfrm>
              <a:off x="798512" y="2338388"/>
              <a:ext cx="25400" cy="20638"/>
            </a:xfrm>
            <a:custGeom>
              <a:gdLst>
                <a:gd fmla="*/ 4 w 9" name="T0"/>
                <a:gd fmla="*/ 8 h 8" name="T1"/>
                <a:gd fmla="*/ 9 w 9" name="T2"/>
                <a:gd fmla="*/ 6 h 8" name="T3"/>
                <a:gd fmla="*/ 2 w 9" name="T4"/>
                <a:gd fmla="*/ 4 h 8" name="T5"/>
                <a:gd fmla="*/ 4 w 9" name="T6"/>
                <a:gd fmla="*/ 8 h 8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8" w="9">
                  <a:moveTo>
                    <a:pt x="4" y="8"/>
                  </a:moveTo>
                  <a:cubicBezTo>
                    <a:pt x="9" y="6"/>
                    <a:pt x="9" y="6"/>
                    <a:pt x="9" y="6"/>
                  </a:cubicBezTo>
                  <a:cubicBezTo>
                    <a:pt x="9" y="6"/>
                    <a:pt x="4" y="0"/>
                    <a:pt x="2" y="4"/>
                  </a:cubicBezTo>
                  <a:cubicBezTo>
                    <a:pt x="0" y="7"/>
                    <a:pt x="4" y="8"/>
                    <a:pt x="4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86" name="Freeform 135"/>
            <p:cNvSpPr/>
            <p:nvPr/>
          </p:nvSpPr>
          <p:spPr bwMode="auto">
            <a:xfrm>
              <a:off x="-177801" y="2295526"/>
              <a:ext cx="103188" cy="39688"/>
            </a:xfrm>
            <a:custGeom>
              <a:gdLst>
                <a:gd fmla="*/ 39 w 39" name="T0"/>
                <a:gd fmla="*/ 0 h 15" name="T1"/>
                <a:gd fmla="*/ 31 w 39" name="T2"/>
                <a:gd fmla="*/ 8 h 15" name="T3"/>
                <a:gd fmla="*/ 15 w 39" name="T4"/>
                <a:gd fmla="*/ 8 h 15" name="T5"/>
                <a:gd fmla="*/ 6 w 39" name="T6"/>
                <a:gd fmla="*/ 14 h 15" name="T7"/>
                <a:gd fmla="*/ 3 w 39" name="T8"/>
                <a:gd fmla="*/ 6 h 15" name="T9"/>
                <a:gd fmla="*/ 17 w 39" name="T10"/>
                <a:gd fmla="*/ 4 h 15" name="T11"/>
                <a:gd fmla="*/ 30 w 39" name="T12"/>
                <a:gd fmla="*/ 3 h 15" name="T13"/>
                <a:gd fmla="*/ 39 w 39" name="T14"/>
                <a:gd fmla="*/ 0 h 15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5" w="39">
                  <a:moveTo>
                    <a:pt x="39" y="0"/>
                  </a:moveTo>
                  <a:cubicBezTo>
                    <a:pt x="39" y="0"/>
                    <a:pt x="35" y="9"/>
                    <a:pt x="31" y="8"/>
                  </a:cubicBezTo>
                  <a:cubicBezTo>
                    <a:pt x="27" y="7"/>
                    <a:pt x="21" y="5"/>
                    <a:pt x="15" y="8"/>
                  </a:cubicBezTo>
                  <a:cubicBezTo>
                    <a:pt x="8" y="11"/>
                    <a:pt x="9" y="12"/>
                    <a:pt x="6" y="14"/>
                  </a:cubicBezTo>
                  <a:cubicBezTo>
                    <a:pt x="2" y="15"/>
                    <a:pt x="0" y="7"/>
                    <a:pt x="3" y="6"/>
                  </a:cubicBezTo>
                  <a:cubicBezTo>
                    <a:pt x="6" y="5"/>
                    <a:pt x="8" y="7"/>
                    <a:pt x="17" y="4"/>
                  </a:cubicBezTo>
                  <a:cubicBezTo>
                    <a:pt x="26" y="1"/>
                    <a:pt x="30" y="3"/>
                    <a:pt x="30" y="3"/>
                  </a:cubicBezTo>
                  <a:lnTo>
                    <a:pt x="3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87" name="Freeform 136"/>
            <p:cNvSpPr/>
            <p:nvPr/>
          </p:nvSpPr>
          <p:spPr bwMode="auto">
            <a:xfrm>
              <a:off x="-23813" y="1982788"/>
              <a:ext cx="85725" cy="44450"/>
            </a:xfrm>
            <a:custGeom>
              <a:gdLst>
                <a:gd fmla="*/ 21 w 32" name="T0"/>
                <a:gd fmla="*/ 15 h 17" name="T1"/>
                <a:gd fmla="*/ 29 w 32" name="T2"/>
                <a:gd fmla="*/ 4 h 17" name="T3"/>
                <a:gd fmla="*/ 15 w 32" name="T4"/>
                <a:gd fmla="*/ 2 h 17" name="T5"/>
                <a:gd fmla="*/ 13 w 32" name="T6"/>
                <a:gd fmla="*/ 14 h 17" name="T7"/>
                <a:gd fmla="*/ 8 w 32" name="T8"/>
                <a:gd fmla="*/ 15 h 17" name="T9"/>
                <a:gd fmla="*/ 21 w 32" name="T10"/>
                <a:gd fmla="*/ 15 h 17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7" w="32">
                  <a:moveTo>
                    <a:pt x="21" y="15"/>
                  </a:moveTo>
                  <a:cubicBezTo>
                    <a:pt x="23" y="14"/>
                    <a:pt x="32" y="6"/>
                    <a:pt x="29" y="4"/>
                  </a:cubicBezTo>
                  <a:cubicBezTo>
                    <a:pt x="26" y="2"/>
                    <a:pt x="16" y="0"/>
                    <a:pt x="15" y="2"/>
                  </a:cubicBezTo>
                  <a:cubicBezTo>
                    <a:pt x="14" y="4"/>
                    <a:pt x="18" y="14"/>
                    <a:pt x="13" y="14"/>
                  </a:cubicBezTo>
                  <a:cubicBezTo>
                    <a:pt x="8" y="15"/>
                    <a:pt x="0" y="13"/>
                    <a:pt x="8" y="15"/>
                  </a:cubicBezTo>
                  <a:cubicBezTo>
                    <a:pt x="17" y="17"/>
                    <a:pt x="21" y="15"/>
                    <a:pt x="21" y="1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88" name="Freeform 137"/>
            <p:cNvSpPr/>
            <p:nvPr/>
          </p:nvSpPr>
          <p:spPr bwMode="auto">
            <a:xfrm>
              <a:off x="-71438" y="1581151"/>
              <a:ext cx="160338" cy="182563"/>
            </a:xfrm>
            <a:custGeom>
              <a:gdLst>
                <a:gd fmla="*/ 7 w 60" name="T0"/>
                <a:gd fmla="*/ 57 h 68" name="T1"/>
                <a:gd fmla="*/ 11 w 60" name="T2"/>
                <a:gd fmla="*/ 68 h 68" name="T3"/>
                <a:gd fmla="*/ 20 w 60" name="T4"/>
                <a:gd fmla="*/ 58 h 68" name="T5"/>
                <a:gd fmla="*/ 25 w 60" name="T6"/>
                <a:gd fmla="*/ 48 h 68" name="T7"/>
                <a:gd fmla="*/ 52 w 60" name="T8"/>
                <a:gd fmla="*/ 38 h 68" name="T9"/>
                <a:gd fmla="*/ 57 w 60" name="T10"/>
                <a:gd fmla="*/ 31 h 68" name="T11"/>
                <a:gd fmla="*/ 58 w 60" name="T12"/>
                <a:gd fmla="*/ 19 h 68" name="T13"/>
                <a:gd fmla="*/ 50 w 60" name="T14"/>
                <a:gd fmla="*/ 16 h 68" name="T15"/>
                <a:gd fmla="*/ 37 w 60" name="T16"/>
                <a:gd fmla="*/ 7 h 68" name="T17"/>
                <a:gd fmla="*/ 19 w 60" name="T18"/>
                <a:gd fmla="*/ 14 h 68" name="T19"/>
                <a:gd fmla="*/ 24 w 60" name="T20"/>
                <a:gd fmla="*/ 0 h 68" name="T21"/>
                <a:gd fmla="*/ 21 w 60" name="T22"/>
                <a:gd fmla="*/ 1 h 68" name="T23"/>
                <a:gd fmla="*/ 0 w 60" name="T24"/>
                <a:gd fmla="*/ 57 h 68" name="T25"/>
                <a:gd fmla="*/ 7 w 60" name="T26"/>
                <a:gd fmla="*/ 57 h 68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68" w="60">
                  <a:moveTo>
                    <a:pt x="7" y="57"/>
                  </a:moveTo>
                  <a:cubicBezTo>
                    <a:pt x="7" y="57"/>
                    <a:pt x="8" y="68"/>
                    <a:pt x="11" y="68"/>
                  </a:cubicBezTo>
                  <a:cubicBezTo>
                    <a:pt x="14" y="68"/>
                    <a:pt x="20" y="58"/>
                    <a:pt x="20" y="58"/>
                  </a:cubicBezTo>
                  <a:cubicBezTo>
                    <a:pt x="20" y="58"/>
                    <a:pt x="17" y="54"/>
                    <a:pt x="25" y="48"/>
                  </a:cubicBezTo>
                  <a:cubicBezTo>
                    <a:pt x="33" y="43"/>
                    <a:pt x="52" y="38"/>
                    <a:pt x="52" y="38"/>
                  </a:cubicBezTo>
                  <a:cubicBezTo>
                    <a:pt x="52" y="38"/>
                    <a:pt x="55" y="35"/>
                    <a:pt x="57" y="31"/>
                  </a:cubicBezTo>
                  <a:cubicBezTo>
                    <a:pt x="58" y="27"/>
                    <a:pt x="60" y="20"/>
                    <a:pt x="58" y="19"/>
                  </a:cubicBezTo>
                  <a:cubicBezTo>
                    <a:pt x="56" y="19"/>
                    <a:pt x="50" y="16"/>
                    <a:pt x="50" y="16"/>
                  </a:cubicBezTo>
                  <a:cubicBezTo>
                    <a:pt x="50" y="16"/>
                    <a:pt x="48" y="6"/>
                    <a:pt x="37" y="7"/>
                  </a:cubicBezTo>
                  <a:cubicBezTo>
                    <a:pt x="25" y="9"/>
                    <a:pt x="19" y="14"/>
                    <a:pt x="19" y="14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1" y="1"/>
                    <a:pt x="21" y="1"/>
                    <a:pt x="21" y="1"/>
                  </a:cubicBezTo>
                  <a:cubicBezTo>
                    <a:pt x="0" y="57"/>
                    <a:pt x="0" y="57"/>
                    <a:pt x="0" y="57"/>
                  </a:cubicBezTo>
                  <a:lnTo>
                    <a:pt x="7" y="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89" name="Freeform 138"/>
            <p:cNvSpPr/>
            <p:nvPr/>
          </p:nvSpPr>
          <p:spPr bwMode="auto">
            <a:xfrm>
              <a:off x="3533775" y="1589088"/>
              <a:ext cx="390525" cy="276225"/>
            </a:xfrm>
            <a:custGeom>
              <a:gdLst>
                <a:gd fmla="*/ 39 w 146" name="T0"/>
                <a:gd fmla="*/ 87 h 103" name="T1"/>
                <a:gd fmla="*/ 21 w 146" name="T2"/>
                <a:gd fmla="*/ 84 h 103" name="T3"/>
                <a:gd fmla="*/ 31 w 146" name="T4"/>
                <a:gd fmla="*/ 76 h 103" name="T5"/>
                <a:gd fmla="*/ 29 w 146" name="T6"/>
                <a:gd fmla="*/ 71 h 103" name="T7"/>
                <a:gd fmla="*/ 22 w 146" name="T8"/>
                <a:gd fmla="*/ 62 h 103" name="T9"/>
                <a:gd fmla="*/ 13 w 146" name="T10"/>
                <a:gd fmla="*/ 62 h 103" name="T11"/>
                <a:gd fmla="*/ 9 w 146" name="T12"/>
                <a:gd fmla="*/ 53 h 103" name="T13"/>
                <a:gd fmla="*/ 23 w 146" name="T14"/>
                <a:gd fmla="*/ 50 h 103" name="T15"/>
                <a:gd fmla="*/ 32 w 146" name="T16"/>
                <a:gd fmla="*/ 44 h 103" name="T17"/>
                <a:gd fmla="*/ 25 w 146" name="T18"/>
                <a:gd fmla="*/ 38 h 103" name="T19"/>
                <a:gd fmla="*/ 2 w 146" name="T20"/>
                <a:gd fmla="*/ 34 h 103" name="T21"/>
                <a:gd fmla="*/ 9 w 146" name="T22"/>
                <a:gd fmla="*/ 27 h 103" name="T23"/>
                <a:gd fmla="*/ 15 w 146" name="T24"/>
                <a:gd fmla="*/ 15 h 103" name="T25"/>
                <a:gd fmla="*/ 35 w 146" name="T26"/>
                <a:gd fmla="*/ 5 h 103" name="T27"/>
                <a:gd fmla="*/ 40 w 146" name="T28"/>
                <a:gd fmla="*/ 10 h 103" name="T29"/>
                <a:gd fmla="*/ 46 w 146" name="T30"/>
                <a:gd fmla="*/ 29 h 103" name="T31"/>
                <a:gd fmla="*/ 59 w 146" name="T32"/>
                <a:gd fmla="*/ 29 h 103" name="T33"/>
                <a:gd fmla="*/ 67 w 146" name="T34"/>
                <a:gd fmla="*/ 18 h 103" name="T35"/>
                <a:gd fmla="*/ 95 w 146" name="T36"/>
                <a:gd fmla="*/ 20 h 103" name="T37"/>
                <a:gd fmla="*/ 104 w 146" name="T38"/>
                <a:gd fmla="*/ 13 h 103" name="T39"/>
                <a:gd fmla="*/ 103 w 146" name="T40"/>
                <a:gd fmla="*/ 7 h 103" name="T41"/>
                <a:gd fmla="*/ 123 w 146" name="T42"/>
                <a:gd fmla="*/ 5 h 103" name="T43"/>
                <a:gd fmla="*/ 127 w 146" name="T44"/>
                <a:gd fmla="*/ 6 h 103" name="T45"/>
                <a:gd fmla="*/ 136 w 146" name="T46"/>
                <a:gd fmla="*/ 20 h 103" name="T47"/>
                <a:gd fmla="*/ 131 w 146" name="T48"/>
                <a:gd fmla="*/ 29 h 103" name="T49"/>
                <a:gd fmla="*/ 143 w 146" name="T50"/>
                <a:gd fmla="*/ 36 h 103" name="T51"/>
                <a:gd fmla="*/ 142 w 146" name="T52"/>
                <a:gd fmla="*/ 54 h 103" name="T53"/>
                <a:gd fmla="*/ 130 w 146" name="T54"/>
                <a:gd fmla="*/ 65 h 103" name="T55"/>
                <a:gd fmla="*/ 116 w 146" name="T56"/>
                <a:gd fmla="*/ 77 h 103" name="T57"/>
                <a:gd fmla="*/ 109 w 146" name="T58"/>
                <a:gd fmla="*/ 85 h 103" name="T59"/>
                <a:gd fmla="*/ 92 w 146" name="T60"/>
                <a:gd fmla="*/ 92 h 103" name="T61"/>
                <a:gd fmla="*/ 86 w 146" name="T62"/>
                <a:gd fmla="*/ 95 h 103" name="T63"/>
                <a:gd fmla="*/ 69 w 146" name="T64"/>
                <a:gd fmla="*/ 97 h 103" name="T65"/>
                <a:gd fmla="*/ 43 w 146" name="T66"/>
                <a:gd fmla="*/ 92 h 103" name="T67"/>
                <a:gd fmla="*/ 39 w 146" name="T68"/>
                <a:gd fmla="*/ 87 h 103" name="T6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b="b" l="0" r="r" t="0"/>
              <a:pathLst>
                <a:path h="103" w="146">
                  <a:moveTo>
                    <a:pt x="39" y="87"/>
                  </a:moveTo>
                  <a:cubicBezTo>
                    <a:pt x="24" y="89"/>
                    <a:pt x="23" y="86"/>
                    <a:pt x="21" y="84"/>
                  </a:cubicBezTo>
                  <a:cubicBezTo>
                    <a:pt x="19" y="82"/>
                    <a:pt x="31" y="76"/>
                    <a:pt x="31" y="76"/>
                  </a:cubicBezTo>
                  <a:cubicBezTo>
                    <a:pt x="31" y="76"/>
                    <a:pt x="36" y="79"/>
                    <a:pt x="29" y="71"/>
                  </a:cubicBezTo>
                  <a:cubicBezTo>
                    <a:pt x="22" y="62"/>
                    <a:pt x="26" y="63"/>
                    <a:pt x="22" y="62"/>
                  </a:cubicBezTo>
                  <a:cubicBezTo>
                    <a:pt x="18" y="62"/>
                    <a:pt x="18" y="63"/>
                    <a:pt x="13" y="62"/>
                  </a:cubicBezTo>
                  <a:cubicBezTo>
                    <a:pt x="7" y="60"/>
                    <a:pt x="6" y="54"/>
                    <a:pt x="9" y="53"/>
                  </a:cubicBezTo>
                  <a:cubicBezTo>
                    <a:pt x="11" y="52"/>
                    <a:pt x="23" y="50"/>
                    <a:pt x="23" y="50"/>
                  </a:cubicBezTo>
                  <a:cubicBezTo>
                    <a:pt x="23" y="50"/>
                    <a:pt x="34" y="47"/>
                    <a:pt x="32" y="44"/>
                  </a:cubicBezTo>
                  <a:cubicBezTo>
                    <a:pt x="29" y="40"/>
                    <a:pt x="29" y="38"/>
                    <a:pt x="25" y="38"/>
                  </a:cubicBezTo>
                  <a:cubicBezTo>
                    <a:pt x="21" y="38"/>
                    <a:pt x="0" y="36"/>
                    <a:pt x="2" y="34"/>
                  </a:cubicBezTo>
                  <a:cubicBezTo>
                    <a:pt x="3" y="32"/>
                    <a:pt x="8" y="30"/>
                    <a:pt x="9" y="27"/>
                  </a:cubicBezTo>
                  <a:cubicBezTo>
                    <a:pt x="10" y="24"/>
                    <a:pt x="15" y="18"/>
                    <a:pt x="15" y="15"/>
                  </a:cubicBezTo>
                  <a:cubicBezTo>
                    <a:pt x="16" y="11"/>
                    <a:pt x="35" y="5"/>
                    <a:pt x="35" y="5"/>
                  </a:cubicBezTo>
                  <a:cubicBezTo>
                    <a:pt x="35" y="5"/>
                    <a:pt x="31" y="5"/>
                    <a:pt x="40" y="10"/>
                  </a:cubicBezTo>
                  <a:cubicBezTo>
                    <a:pt x="49" y="15"/>
                    <a:pt x="39" y="27"/>
                    <a:pt x="46" y="29"/>
                  </a:cubicBezTo>
                  <a:cubicBezTo>
                    <a:pt x="54" y="32"/>
                    <a:pt x="61" y="31"/>
                    <a:pt x="59" y="29"/>
                  </a:cubicBezTo>
                  <a:cubicBezTo>
                    <a:pt x="58" y="27"/>
                    <a:pt x="51" y="15"/>
                    <a:pt x="67" y="18"/>
                  </a:cubicBezTo>
                  <a:cubicBezTo>
                    <a:pt x="84" y="20"/>
                    <a:pt x="93" y="19"/>
                    <a:pt x="95" y="20"/>
                  </a:cubicBezTo>
                  <a:cubicBezTo>
                    <a:pt x="97" y="20"/>
                    <a:pt x="104" y="13"/>
                    <a:pt x="104" y="13"/>
                  </a:cubicBezTo>
                  <a:cubicBezTo>
                    <a:pt x="104" y="13"/>
                    <a:pt x="98" y="12"/>
                    <a:pt x="103" y="7"/>
                  </a:cubicBezTo>
                  <a:cubicBezTo>
                    <a:pt x="109" y="3"/>
                    <a:pt x="123" y="5"/>
                    <a:pt x="123" y="5"/>
                  </a:cubicBezTo>
                  <a:cubicBezTo>
                    <a:pt x="123" y="5"/>
                    <a:pt x="125" y="0"/>
                    <a:pt x="127" y="6"/>
                  </a:cubicBezTo>
                  <a:cubicBezTo>
                    <a:pt x="129" y="12"/>
                    <a:pt x="140" y="18"/>
                    <a:pt x="136" y="20"/>
                  </a:cubicBezTo>
                  <a:cubicBezTo>
                    <a:pt x="132" y="23"/>
                    <a:pt x="124" y="23"/>
                    <a:pt x="131" y="29"/>
                  </a:cubicBezTo>
                  <a:cubicBezTo>
                    <a:pt x="139" y="34"/>
                    <a:pt x="146" y="33"/>
                    <a:pt x="143" y="36"/>
                  </a:cubicBezTo>
                  <a:cubicBezTo>
                    <a:pt x="140" y="40"/>
                    <a:pt x="145" y="51"/>
                    <a:pt x="142" y="54"/>
                  </a:cubicBezTo>
                  <a:cubicBezTo>
                    <a:pt x="138" y="58"/>
                    <a:pt x="143" y="62"/>
                    <a:pt x="130" y="65"/>
                  </a:cubicBezTo>
                  <a:cubicBezTo>
                    <a:pt x="118" y="68"/>
                    <a:pt x="120" y="75"/>
                    <a:pt x="116" y="77"/>
                  </a:cubicBezTo>
                  <a:cubicBezTo>
                    <a:pt x="112" y="80"/>
                    <a:pt x="113" y="84"/>
                    <a:pt x="109" y="85"/>
                  </a:cubicBezTo>
                  <a:cubicBezTo>
                    <a:pt x="104" y="86"/>
                    <a:pt x="92" y="92"/>
                    <a:pt x="92" y="92"/>
                  </a:cubicBezTo>
                  <a:cubicBezTo>
                    <a:pt x="92" y="92"/>
                    <a:pt x="96" y="94"/>
                    <a:pt x="86" y="95"/>
                  </a:cubicBezTo>
                  <a:cubicBezTo>
                    <a:pt x="76" y="97"/>
                    <a:pt x="88" y="103"/>
                    <a:pt x="69" y="97"/>
                  </a:cubicBezTo>
                  <a:cubicBezTo>
                    <a:pt x="50" y="92"/>
                    <a:pt x="43" y="92"/>
                    <a:pt x="43" y="92"/>
                  </a:cubicBezTo>
                  <a:lnTo>
                    <a:pt x="39" y="8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90" name="Freeform 139"/>
            <p:cNvSpPr/>
            <p:nvPr/>
          </p:nvSpPr>
          <p:spPr bwMode="auto">
            <a:xfrm>
              <a:off x="4773612" y="2895601"/>
              <a:ext cx="1917700" cy="1933575"/>
            </a:xfrm>
            <a:custGeom>
              <a:gdLst>
                <a:gd fmla="*/ 384 w 718" name="T0"/>
                <a:gd fmla="*/ 710 h 724" name="T1"/>
                <a:gd fmla="*/ 364 w 718" name="T2"/>
                <a:gd fmla="*/ 658 h 724" name="T3"/>
                <a:gd fmla="*/ 318 w 718" name="T4"/>
                <a:gd fmla="*/ 562 h 724" name="T5"/>
                <a:gd fmla="*/ 331 w 718" name="T6"/>
                <a:gd fmla="*/ 480 h 724" name="T7"/>
                <a:gd fmla="*/ 288 w 718" name="T8"/>
                <a:gd fmla="*/ 389 h 724" name="T9"/>
                <a:gd fmla="*/ 267 w 718" name="T10"/>
                <a:gd fmla="*/ 334 h 724" name="T11"/>
                <a:gd fmla="*/ 233 w 718" name="T12"/>
                <a:gd fmla="*/ 318 h 724" name="T13"/>
                <a:gd fmla="*/ 167 w 718" name="T14"/>
                <a:gd fmla="*/ 328 h 724" name="T15"/>
                <a:gd fmla="*/ 93 w 718" name="T16"/>
                <a:gd fmla="*/ 333 h 724" name="T17"/>
                <a:gd fmla="*/ 43 w 718" name="T18"/>
                <a:gd fmla="*/ 291 h 724" name="T19"/>
                <a:gd fmla="*/ 10 w 718" name="T20"/>
                <a:gd fmla="*/ 241 h 724" name="T21"/>
                <a:gd fmla="*/ 21 w 718" name="T22"/>
                <a:gd fmla="*/ 199 h 724" name="T23"/>
                <a:gd fmla="*/ 19 w 718" name="T24"/>
                <a:gd fmla="*/ 172 h 724" name="T25"/>
                <a:gd fmla="*/ 52 w 718" name="T26"/>
                <a:gd fmla="*/ 114 h 724" name="T27"/>
                <a:gd fmla="*/ 95 w 718" name="T28"/>
                <a:gd fmla="*/ 71 h 724" name="T29"/>
                <a:gd fmla="*/ 132 w 718" name="T30"/>
                <a:gd fmla="*/ 22 h 724" name="T31"/>
                <a:gd fmla="*/ 207 w 718" name="T32"/>
                <a:gd fmla="*/ 10 h 724" name="T33"/>
                <a:gd fmla="*/ 302 w 718" name="T34"/>
                <a:gd fmla="*/ 3 h 724" name="T35"/>
                <a:gd fmla="*/ 304 w 718" name="T36"/>
                <a:gd fmla="*/ 46 h 724" name="T37"/>
                <a:gd fmla="*/ 347 w 718" name="T38"/>
                <a:gd fmla="*/ 57 h 724" name="T39"/>
                <a:gd fmla="*/ 396 w 718" name="T40"/>
                <a:gd fmla="*/ 68 h 724" name="T41"/>
                <a:gd fmla="*/ 443 w 718" name="T42"/>
                <a:gd fmla="*/ 57 h 724" name="T43"/>
                <a:gd fmla="*/ 509 w 718" name="T44"/>
                <a:gd fmla="*/ 63 h 724" name="T45"/>
                <a:gd fmla="*/ 540 w 718" name="T46"/>
                <a:gd fmla="*/ 120 h 724" name="T47"/>
                <a:gd fmla="*/ 577 w 718" name="T48"/>
                <a:gd fmla="*/ 199 h 724" name="T49"/>
                <a:gd fmla="*/ 646 w 718" name="T50"/>
                <a:gd fmla="*/ 260 h 724" name="T51"/>
                <a:gd fmla="*/ 716 w 718" name="T52"/>
                <a:gd fmla="*/ 292 h 724" name="T53"/>
                <a:gd fmla="*/ 659 w 718" name="T54"/>
                <a:gd fmla="*/ 351 h 724" name="T55"/>
                <a:gd fmla="*/ 606 w 718" name="T56"/>
                <a:gd fmla="*/ 413 h 724" name="T57"/>
                <a:gd fmla="*/ 605 w 718" name="T58"/>
                <a:gd fmla="*/ 454 h 724" name="T59"/>
                <a:gd fmla="*/ 625 w 718" name="T60"/>
                <a:gd fmla="*/ 501 h 724" name="T61"/>
                <a:gd fmla="*/ 596 w 718" name="T62"/>
                <a:gd fmla="*/ 539 h 724" name="T63"/>
                <a:gd fmla="*/ 566 w 718" name="T64"/>
                <a:gd fmla="*/ 583 h 724" name="T65"/>
                <a:gd fmla="*/ 568 w 718" name="T66"/>
                <a:gd fmla="*/ 608 h 724" name="T67"/>
                <a:gd fmla="*/ 530 w 718" name="T68"/>
                <a:gd fmla="*/ 639 h 724" name="T69"/>
                <a:gd fmla="*/ 519 w 718" name="T70"/>
                <a:gd fmla="*/ 680 h 724" name="T71"/>
                <a:gd fmla="*/ 470 w 718" name="T72"/>
                <a:gd fmla="*/ 713 h 724" name="T73"/>
                <a:gd fmla="*/ 401 w 718" name="T74"/>
                <a:gd fmla="*/ 724 h 724" name="T7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b="b" l="0" r="r" t="0"/>
              <a:pathLst>
                <a:path h="724" w="718">
                  <a:moveTo>
                    <a:pt x="401" y="724"/>
                  </a:moveTo>
                  <a:cubicBezTo>
                    <a:pt x="396" y="721"/>
                    <a:pt x="388" y="712"/>
                    <a:pt x="384" y="710"/>
                  </a:cubicBezTo>
                  <a:cubicBezTo>
                    <a:pt x="380" y="708"/>
                    <a:pt x="378" y="689"/>
                    <a:pt x="378" y="683"/>
                  </a:cubicBezTo>
                  <a:cubicBezTo>
                    <a:pt x="378" y="677"/>
                    <a:pt x="371" y="664"/>
                    <a:pt x="364" y="658"/>
                  </a:cubicBezTo>
                  <a:cubicBezTo>
                    <a:pt x="358" y="651"/>
                    <a:pt x="351" y="635"/>
                    <a:pt x="346" y="618"/>
                  </a:cubicBezTo>
                  <a:cubicBezTo>
                    <a:pt x="340" y="602"/>
                    <a:pt x="329" y="571"/>
                    <a:pt x="318" y="562"/>
                  </a:cubicBezTo>
                  <a:cubicBezTo>
                    <a:pt x="307" y="554"/>
                    <a:pt x="312" y="536"/>
                    <a:pt x="312" y="520"/>
                  </a:cubicBezTo>
                  <a:cubicBezTo>
                    <a:pt x="312" y="503"/>
                    <a:pt x="339" y="494"/>
                    <a:pt x="331" y="480"/>
                  </a:cubicBezTo>
                  <a:cubicBezTo>
                    <a:pt x="323" y="467"/>
                    <a:pt x="330" y="444"/>
                    <a:pt x="321" y="435"/>
                  </a:cubicBezTo>
                  <a:cubicBezTo>
                    <a:pt x="312" y="426"/>
                    <a:pt x="289" y="399"/>
                    <a:pt x="288" y="389"/>
                  </a:cubicBezTo>
                  <a:cubicBezTo>
                    <a:pt x="286" y="380"/>
                    <a:pt x="274" y="357"/>
                    <a:pt x="280" y="348"/>
                  </a:cubicBezTo>
                  <a:cubicBezTo>
                    <a:pt x="286" y="339"/>
                    <a:pt x="270" y="334"/>
                    <a:pt x="267" y="334"/>
                  </a:cubicBezTo>
                  <a:cubicBezTo>
                    <a:pt x="265" y="334"/>
                    <a:pt x="251" y="332"/>
                    <a:pt x="248" y="332"/>
                  </a:cubicBezTo>
                  <a:cubicBezTo>
                    <a:pt x="246" y="332"/>
                    <a:pt x="245" y="321"/>
                    <a:pt x="233" y="318"/>
                  </a:cubicBezTo>
                  <a:cubicBezTo>
                    <a:pt x="221" y="316"/>
                    <a:pt x="205" y="313"/>
                    <a:pt x="194" y="318"/>
                  </a:cubicBezTo>
                  <a:cubicBezTo>
                    <a:pt x="182" y="322"/>
                    <a:pt x="189" y="328"/>
                    <a:pt x="167" y="328"/>
                  </a:cubicBezTo>
                  <a:cubicBezTo>
                    <a:pt x="146" y="328"/>
                    <a:pt x="126" y="322"/>
                    <a:pt x="115" y="330"/>
                  </a:cubicBezTo>
                  <a:cubicBezTo>
                    <a:pt x="105" y="337"/>
                    <a:pt x="103" y="342"/>
                    <a:pt x="93" y="333"/>
                  </a:cubicBezTo>
                  <a:cubicBezTo>
                    <a:pt x="84" y="324"/>
                    <a:pt x="72" y="319"/>
                    <a:pt x="57" y="309"/>
                  </a:cubicBezTo>
                  <a:cubicBezTo>
                    <a:pt x="43" y="299"/>
                    <a:pt x="46" y="301"/>
                    <a:pt x="43" y="291"/>
                  </a:cubicBezTo>
                  <a:cubicBezTo>
                    <a:pt x="41" y="282"/>
                    <a:pt x="57" y="288"/>
                    <a:pt x="28" y="269"/>
                  </a:cubicBezTo>
                  <a:cubicBezTo>
                    <a:pt x="0" y="250"/>
                    <a:pt x="6" y="248"/>
                    <a:pt x="10" y="241"/>
                  </a:cubicBezTo>
                  <a:cubicBezTo>
                    <a:pt x="14" y="233"/>
                    <a:pt x="11" y="221"/>
                    <a:pt x="19" y="214"/>
                  </a:cubicBezTo>
                  <a:cubicBezTo>
                    <a:pt x="27" y="208"/>
                    <a:pt x="29" y="200"/>
                    <a:pt x="21" y="199"/>
                  </a:cubicBezTo>
                  <a:cubicBezTo>
                    <a:pt x="14" y="197"/>
                    <a:pt x="17" y="183"/>
                    <a:pt x="20" y="181"/>
                  </a:cubicBezTo>
                  <a:cubicBezTo>
                    <a:pt x="22" y="180"/>
                    <a:pt x="27" y="179"/>
                    <a:pt x="19" y="172"/>
                  </a:cubicBezTo>
                  <a:cubicBezTo>
                    <a:pt x="12" y="166"/>
                    <a:pt x="13" y="158"/>
                    <a:pt x="21" y="152"/>
                  </a:cubicBezTo>
                  <a:cubicBezTo>
                    <a:pt x="29" y="146"/>
                    <a:pt x="48" y="121"/>
                    <a:pt x="52" y="114"/>
                  </a:cubicBezTo>
                  <a:cubicBezTo>
                    <a:pt x="55" y="108"/>
                    <a:pt x="68" y="102"/>
                    <a:pt x="75" y="97"/>
                  </a:cubicBezTo>
                  <a:cubicBezTo>
                    <a:pt x="82" y="92"/>
                    <a:pt x="94" y="87"/>
                    <a:pt x="95" y="71"/>
                  </a:cubicBezTo>
                  <a:cubicBezTo>
                    <a:pt x="95" y="56"/>
                    <a:pt x="100" y="51"/>
                    <a:pt x="107" y="44"/>
                  </a:cubicBezTo>
                  <a:cubicBezTo>
                    <a:pt x="115" y="38"/>
                    <a:pt x="133" y="34"/>
                    <a:pt x="132" y="22"/>
                  </a:cubicBezTo>
                  <a:cubicBezTo>
                    <a:pt x="131" y="10"/>
                    <a:pt x="144" y="20"/>
                    <a:pt x="161" y="20"/>
                  </a:cubicBezTo>
                  <a:cubicBezTo>
                    <a:pt x="178" y="20"/>
                    <a:pt x="197" y="17"/>
                    <a:pt x="207" y="10"/>
                  </a:cubicBezTo>
                  <a:cubicBezTo>
                    <a:pt x="217" y="4"/>
                    <a:pt x="256" y="5"/>
                    <a:pt x="265" y="3"/>
                  </a:cubicBezTo>
                  <a:cubicBezTo>
                    <a:pt x="273" y="1"/>
                    <a:pt x="304" y="0"/>
                    <a:pt x="302" y="3"/>
                  </a:cubicBezTo>
                  <a:cubicBezTo>
                    <a:pt x="301" y="6"/>
                    <a:pt x="302" y="6"/>
                    <a:pt x="302" y="18"/>
                  </a:cubicBezTo>
                  <a:cubicBezTo>
                    <a:pt x="302" y="30"/>
                    <a:pt x="297" y="45"/>
                    <a:pt x="304" y="46"/>
                  </a:cubicBezTo>
                  <a:cubicBezTo>
                    <a:pt x="310" y="47"/>
                    <a:pt x="311" y="42"/>
                    <a:pt x="328" y="47"/>
                  </a:cubicBezTo>
                  <a:cubicBezTo>
                    <a:pt x="346" y="52"/>
                    <a:pt x="338" y="52"/>
                    <a:pt x="347" y="57"/>
                  </a:cubicBezTo>
                  <a:cubicBezTo>
                    <a:pt x="355" y="62"/>
                    <a:pt x="368" y="72"/>
                    <a:pt x="374" y="71"/>
                  </a:cubicBezTo>
                  <a:cubicBezTo>
                    <a:pt x="380" y="70"/>
                    <a:pt x="397" y="76"/>
                    <a:pt x="396" y="68"/>
                  </a:cubicBezTo>
                  <a:cubicBezTo>
                    <a:pt x="396" y="60"/>
                    <a:pt x="395" y="51"/>
                    <a:pt x="405" y="50"/>
                  </a:cubicBezTo>
                  <a:cubicBezTo>
                    <a:pt x="415" y="49"/>
                    <a:pt x="425" y="47"/>
                    <a:pt x="443" y="57"/>
                  </a:cubicBezTo>
                  <a:cubicBezTo>
                    <a:pt x="462" y="67"/>
                    <a:pt x="478" y="71"/>
                    <a:pt x="487" y="70"/>
                  </a:cubicBezTo>
                  <a:cubicBezTo>
                    <a:pt x="496" y="69"/>
                    <a:pt x="502" y="65"/>
                    <a:pt x="509" y="63"/>
                  </a:cubicBezTo>
                  <a:cubicBezTo>
                    <a:pt x="517" y="61"/>
                    <a:pt x="507" y="65"/>
                    <a:pt x="524" y="87"/>
                  </a:cubicBezTo>
                  <a:cubicBezTo>
                    <a:pt x="541" y="108"/>
                    <a:pt x="528" y="100"/>
                    <a:pt x="540" y="120"/>
                  </a:cubicBezTo>
                  <a:cubicBezTo>
                    <a:pt x="552" y="140"/>
                    <a:pt x="560" y="150"/>
                    <a:pt x="563" y="163"/>
                  </a:cubicBezTo>
                  <a:cubicBezTo>
                    <a:pt x="566" y="175"/>
                    <a:pt x="563" y="188"/>
                    <a:pt x="577" y="199"/>
                  </a:cubicBezTo>
                  <a:cubicBezTo>
                    <a:pt x="592" y="210"/>
                    <a:pt x="597" y="226"/>
                    <a:pt x="615" y="235"/>
                  </a:cubicBezTo>
                  <a:cubicBezTo>
                    <a:pt x="633" y="244"/>
                    <a:pt x="603" y="255"/>
                    <a:pt x="646" y="260"/>
                  </a:cubicBezTo>
                  <a:cubicBezTo>
                    <a:pt x="689" y="266"/>
                    <a:pt x="718" y="259"/>
                    <a:pt x="718" y="259"/>
                  </a:cubicBezTo>
                  <a:cubicBezTo>
                    <a:pt x="716" y="292"/>
                    <a:pt x="716" y="292"/>
                    <a:pt x="716" y="292"/>
                  </a:cubicBezTo>
                  <a:cubicBezTo>
                    <a:pt x="716" y="292"/>
                    <a:pt x="704" y="312"/>
                    <a:pt x="694" y="322"/>
                  </a:cubicBezTo>
                  <a:cubicBezTo>
                    <a:pt x="684" y="332"/>
                    <a:pt x="673" y="341"/>
                    <a:pt x="659" y="351"/>
                  </a:cubicBezTo>
                  <a:cubicBezTo>
                    <a:pt x="645" y="361"/>
                    <a:pt x="634" y="372"/>
                    <a:pt x="628" y="385"/>
                  </a:cubicBezTo>
                  <a:cubicBezTo>
                    <a:pt x="622" y="398"/>
                    <a:pt x="608" y="406"/>
                    <a:pt x="606" y="413"/>
                  </a:cubicBezTo>
                  <a:cubicBezTo>
                    <a:pt x="604" y="420"/>
                    <a:pt x="596" y="422"/>
                    <a:pt x="596" y="430"/>
                  </a:cubicBezTo>
                  <a:cubicBezTo>
                    <a:pt x="597" y="438"/>
                    <a:pt x="601" y="451"/>
                    <a:pt x="605" y="454"/>
                  </a:cubicBezTo>
                  <a:cubicBezTo>
                    <a:pt x="610" y="457"/>
                    <a:pt x="628" y="474"/>
                    <a:pt x="622" y="474"/>
                  </a:cubicBezTo>
                  <a:cubicBezTo>
                    <a:pt x="617" y="474"/>
                    <a:pt x="625" y="501"/>
                    <a:pt x="625" y="501"/>
                  </a:cubicBezTo>
                  <a:cubicBezTo>
                    <a:pt x="625" y="501"/>
                    <a:pt x="633" y="525"/>
                    <a:pt x="625" y="527"/>
                  </a:cubicBezTo>
                  <a:cubicBezTo>
                    <a:pt x="617" y="529"/>
                    <a:pt x="607" y="537"/>
                    <a:pt x="596" y="539"/>
                  </a:cubicBezTo>
                  <a:cubicBezTo>
                    <a:pt x="585" y="541"/>
                    <a:pt x="565" y="555"/>
                    <a:pt x="565" y="561"/>
                  </a:cubicBezTo>
                  <a:cubicBezTo>
                    <a:pt x="565" y="568"/>
                    <a:pt x="566" y="583"/>
                    <a:pt x="566" y="583"/>
                  </a:cubicBezTo>
                  <a:cubicBezTo>
                    <a:pt x="566" y="583"/>
                    <a:pt x="569" y="580"/>
                    <a:pt x="569" y="587"/>
                  </a:cubicBezTo>
                  <a:cubicBezTo>
                    <a:pt x="569" y="593"/>
                    <a:pt x="571" y="602"/>
                    <a:pt x="568" y="608"/>
                  </a:cubicBezTo>
                  <a:cubicBezTo>
                    <a:pt x="565" y="614"/>
                    <a:pt x="558" y="621"/>
                    <a:pt x="550" y="623"/>
                  </a:cubicBezTo>
                  <a:cubicBezTo>
                    <a:pt x="543" y="625"/>
                    <a:pt x="528" y="635"/>
                    <a:pt x="530" y="639"/>
                  </a:cubicBezTo>
                  <a:cubicBezTo>
                    <a:pt x="533" y="643"/>
                    <a:pt x="551" y="644"/>
                    <a:pt x="541" y="650"/>
                  </a:cubicBezTo>
                  <a:cubicBezTo>
                    <a:pt x="531" y="656"/>
                    <a:pt x="523" y="671"/>
                    <a:pt x="519" y="680"/>
                  </a:cubicBezTo>
                  <a:cubicBezTo>
                    <a:pt x="514" y="689"/>
                    <a:pt x="517" y="686"/>
                    <a:pt x="500" y="698"/>
                  </a:cubicBezTo>
                  <a:cubicBezTo>
                    <a:pt x="483" y="710"/>
                    <a:pt x="497" y="711"/>
                    <a:pt x="470" y="713"/>
                  </a:cubicBezTo>
                  <a:cubicBezTo>
                    <a:pt x="442" y="716"/>
                    <a:pt x="423" y="720"/>
                    <a:pt x="419" y="721"/>
                  </a:cubicBezTo>
                  <a:cubicBezTo>
                    <a:pt x="415" y="723"/>
                    <a:pt x="401" y="724"/>
                    <a:pt x="401" y="72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91" name="Freeform 140"/>
            <p:cNvSpPr/>
            <p:nvPr/>
          </p:nvSpPr>
          <p:spPr bwMode="auto">
            <a:xfrm>
              <a:off x="6515100" y="4186238"/>
              <a:ext cx="212725" cy="382588"/>
            </a:xfrm>
            <a:custGeom>
              <a:gdLst>
                <a:gd fmla="*/ 63 w 80" name="T0"/>
                <a:gd fmla="*/ 2 h 143" name="T1"/>
                <a:gd fmla="*/ 62 w 80" name="T2"/>
                <a:gd fmla="*/ 13 h 143" name="T3"/>
                <a:gd fmla="*/ 52 w 80" name="T4"/>
                <a:gd fmla="*/ 22 h 143" name="T5"/>
                <a:gd fmla="*/ 35 w 80" name="T6"/>
                <a:gd fmla="*/ 38 h 143" name="T7"/>
                <a:gd fmla="*/ 13 w 80" name="T8"/>
                <a:gd fmla="*/ 55 h 143" name="T9"/>
                <a:gd fmla="*/ 9 w 80" name="T10"/>
                <a:gd fmla="*/ 75 h 143" name="T11"/>
                <a:gd fmla="*/ 9 w 80" name="T12"/>
                <a:gd fmla="*/ 97 h 143" name="T13"/>
                <a:gd fmla="*/ 12 w 80" name="T14"/>
                <a:gd fmla="*/ 119 h 143" name="T15"/>
                <a:gd fmla="*/ 25 w 80" name="T16"/>
                <a:gd fmla="*/ 143 h 143" name="T17"/>
                <a:gd fmla="*/ 56 w 80" name="T18"/>
                <a:gd fmla="*/ 118 h 143" name="T19"/>
                <a:gd fmla="*/ 64 w 80" name="T20"/>
                <a:gd fmla="*/ 63 h 143" name="T21"/>
                <a:gd fmla="*/ 78 w 80" name="T22"/>
                <a:gd fmla="*/ 35 h 143" name="T23"/>
                <a:gd fmla="*/ 63 w 80" name="T24"/>
                <a:gd fmla="*/ 2 h 143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43" w="80">
                  <a:moveTo>
                    <a:pt x="63" y="2"/>
                  </a:moveTo>
                  <a:cubicBezTo>
                    <a:pt x="64" y="0"/>
                    <a:pt x="64" y="11"/>
                    <a:pt x="62" y="13"/>
                  </a:cubicBezTo>
                  <a:cubicBezTo>
                    <a:pt x="59" y="16"/>
                    <a:pt x="58" y="17"/>
                    <a:pt x="52" y="22"/>
                  </a:cubicBezTo>
                  <a:cubicBezTo>
                    <a:pt x="46" y="27"/>
                    <a:pt x="49" y="34"/>
                    <a:pt x="35" y="38"/>
                  </a:cubicBezTo>
                  <a:cubicBezTo>
                    <a:pt x="21" y="42"/>
                    <a:pt x="17" y="47"/>
                    <a:pt x="13" y="55"/>
                  </a:cubicBezTo>
                  <a:cubicBezTo>
                    <a:pt x="10" y="63"/>
                    <a:pt x="9" y="65"/>
                    <a:pt x="9" y="75"/>
                  </a:cubicBezTo>
                  <a:cubicBezTo>
                    <a:pt x="10" y="84"/>
                    <a:pt x="18" y="85"/>
                    <a:pt x="9" y="97"/>
                  </a:cubicBezTo>
                  <a:cubicBezTo>
                    <a:pt x="0" y="109"/>
                    <a:pt x="11" y="114"/>
                    <a:pt x="12" y="119"/>
                  </a:cubicBezTo>
                  <a:cubicBezTo>
                    <a:pt x="13" y="125"/>
                    <a:pt x="13" y="142"/>
                    <a:pt x="25" y="143"/>
                  </a:cubicBezTo>
                  <a:cubicBezTo>
                    <a:pt x="37" y="143"/>
                    <a:pt x="56" y="131"/>
                    <a:pt x="56" y="118"/>
                  </a:cubicBezTo>
                  <a:cubicBezTo>
                    <a:pt x="56" y="105"/>
                    <a:pt x="60" y="74"/>
                    <a:pt x="64" y="63"/>
                  </a:cubicBezTo>
                  <a:cubicBezTo>
                    <a:pt x="69" y="52"/>
                    <a:pt x="80" y="49"/>
                    <a:pt x="78" y="35"/>
                  </a:cubicBezTo>
                  <a:cubicBezTo>
                    <a:pt x="76" y="21"/>
                    <a:pt x="63" y="4"/>
                    <a:pt x="63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92" name="Freeform 141"/>
            <p:cNvSpPr/>
            <p:nvPr/>
          </p:nvSpPr>
          <p:spPr bwMode="auto">
            <a:xfrm>
              <a:off x="5048250" y="1098551"/>
              <a:ext cx="4883150" cy="2771775"/>
            </a:xfrm>
            <a:custGeom>
              <a:gdLst>
                <a:gd fmla="*/ 430 w 1828" name="T0"/>
                <a:gd fmla="*/ 679 h 1038" name="T1"/>
                <a:gd fmla="*/ 320 w 1828" name="T2"/>
                <a:gd fmla="*/ 638 h 1038" name="T3"/>
                <a:gd fmla="*/ 221 w 1828" name="T4"/>
                <a:gd fmla="*/ 574 h 1038" name="T5"/>
                <a:gd fmla="*/ 240 w 1828" name="T6"/>
                <a:gd fmla="*/ 677 h 1038" name="T7"/>
                <a:gd fmla="*/ 169 w 1828" name="T8"/>
                <a:gd fmla="*/ 589 h 1038" name="T9"/>
                <a:gd fmla="*/ 44 w 1828" name="T10"/>
                <a:gd fmla="*/ 683 h 1038" name="T11"/>
                <a:gd fmla="*/ 74 w 1828" name="T12"/>
                <a:gd fmla="*/ 548 h 1038" name="T13"/>
                <a:gd fmla="*/ 108 w 1828" name="T14"/>
                <a:gd fmla="*/ 497 h 1038" name="T15"/>
                <a:gd fmla="*/ 181 w 1828" name="T16"/>
                <a:gd fmla="*/ 386 h 1038" name="T17"/>
                <a:gd fmla="*/ 197 w 1828" name="T18"/>
                <a:gd fmla="*/ 437 h 1038" name="T19"/>
                <a:gd fmla="*/ 319 w 1828" name="T20"/>
                <a:gd fmla="*/ 385 h 1038" name="T21"/>
                <a:gd fmla="*/ 365 w 1828" name="T22"/>
                <a:gd fmla="*/ 342 h 1038" name="T23"/>
                <a:gd fmla="*/ 298 w 1828" name="T24"/>
                <a:gd fmla="*/ 288 h 1038" name="T25"/>
                <a:gd fmla="*/ 269 w 1828" name="T26"/>
                <a:gd fmla="*/ 321 h 1038" name="T27"/>
                <a:gd fmla="*/ 191 w 1828" name="T28"/>
                <a:gd fmla="*/ 357 h 1038" name="T29"/>
                <a:gd fmla="*/ 147 w 1828" name="T30"/>
                <a:gd fmla="*/ 330 h 1038" name="T31"/>
                <a:gd fmla="*/ 240 w 1828" name="T32"/>
                <a:gd fmla="*/ 182 h 1038" name="T33"/>
                <a:gd fmla="*/ 300 w 1828" name="T34"/>
                <a:gd fmla="*/ 137 h 1038" name="T35"/>
                <a:gd fmla="*/ 466 w 1828" name="T36"/>
                <a:gd fmla="*/ 199 h 1038" name="T37"/>
                <a:gd fmla="*/ 414 w 1828" name="T38"/>
                <a:gd fmla="*/ 229 h 1038" name="T39"/>
                <a:gd fmla="*/ 462 w 1828" name="T40"/>
                <a:gd fmla="*/ 229 h 1038" name="T41"/>
                <a:gd fmla="*/ 517 w 1828" name="T42"/>
                <a:gd fmla="*/ 193 h 1038" name="T43"/>
                <a:gd fmla="*/ 622 w 1828" name="T44"/>
                <a:gd fmla="*/ 165 h 1038" name="T45"/>
                <a:gd fmla="*/ 714 w 1828" name="T46"/>
                <a:gd fmla="*/ 163 h 1038" name="T47"/>
                <a:gd fmla="*/ 736 w 1828" name="T48"/>
                <a:gd fmla="*/ 94 h 1038" name="T49"/>
                <a:gd fmla="*/ 755 w 1828" name="T50"/>
                <a:gd fmla="*/ 184 h 1038" name="T51"/>
                <a:gd fmla="*/ 763 w 1828" name="T52"/>
                <a:gd fmla="*/ 137 h 1038" name="T53"/>
                <a:gd fmla="*/ 781 w 1828" name="T54"/>
                <a:gd fmla="*/ 123 h 1038" name="T55"/>
                <a:gd fmla="*/ 830 w 1828" name="T56"/>
                <a:gd fmla="*/ 105 h 1038" name="T57"/>
                <a:gd fmla="*/ 935 w 1828" name="T58"/>
                <a:gd fmla="*/ 30 h 1038" name="T59"/>
                <a:gd fmla="*/ 1062 w 1828" name="T60"/>
                <a:gd fmla="*/ 20 h 1038" name="T61"/>
                <a:gd fmla="*/ 1098 w 1828" name="T62"/>
                <a:gd fmla="*/ 77 h 1038" name="T63"/>
                <a:gd fmla="*/ 1243 w 1828" name="T64"/>
                <a:gd fmla="*/ 88 h 1038" name="T65"/>
                <a:gd fmla="*/ 1344 w 1828" name="T66"/>
                <a:gd fmla="*/ 115 h 1038" name="T67"/>
                <a:gd fmla="*/ 1466 w 1828" name="T68"/>
                <a:gd fmla="*/ 128 h 1038" name="T69"/>
                <a:gd fmla="*/ 1636 w 1828" name="T70"/>
                <a:gd fmla="*/ 158 h 1038" name="T71"/>
                <a:gd fmla="*/ 1812 w 1828" name="T72"/>
                <a:gd fmla="*/ 229 h 1038" name="T73"/>
                <a:gd fmla="*/ 1741 w 1828" name="T74"/>
                <a:gd fmla="*/ 215 h 1038" name="T75"/>
                <a:gd fmla="*/ 1753 w 1828" name="T76"/>
                <a:gd fmla="*/ 285 h 1038" name="T77"/>
                <a:gd fmla="*/ 1622 w 1828" name="T78"/>
                <a:gd fmla="*/ 344 h 1038" name="T79"/>
                <a:gd fmla="*/ 1628 w 1828" name="T80"/>
                <a:gd fmla="*/ 427 h 1038" name="T81"/>
                <a:gd fmla="*/ 1566 w 1828" name="T82"/>
                <a:gd fmla="*/ 392 h 1038" name="T83"/>
                <a:gd fmla="*/ 1604 w 1828" name="T84"/>
                <a:gd fmla="*/ 303 h 1038" name="T85"/>
                <a:gd fmla="*/ 1546 w 1828" name="T86"/>
                <a:gd fmla="*/ 344 h 1038" name="T87"/>
                <a:gd fmla="*/ 1424 w 1828" name="T88"/>
                <a:gd fmla="*/ 367 h 1038" name="T89"/>
                <a:gd fmla="*/ 1448 w 1828" name="T90"/>
                <a:gd fmla="*/ 480 h 1038" name="T91"/>
                <a:gd fmla="*/ 1371 w 1828" name="T92"/>
                <a:gd fmla="*/ 624 h 1038" name="T93"/>
                <a:gd fmla="*/ 1334 w 1828" name="T94"/>
                <a:gd fmla="*/ 660 h 1038" name="T95"/>
                <a:gd fmla="*/ 1300 w 1828" name="T96"/>
                <a:gd fmla="*/ 661 h 1038" name="T97"/>
                <a:gd fmla="*/ 1280 w 1828" name="T98"/>
                <a:gd fmla="*/ 830 h 1038" name="T99"/>
                <a:gd fmla="*/ 1192 w 1828" name="T100"/>
                <a:gd fmla="*/ 965 h 1038" name="T101"/>
                <a:gd fmla="*/ 1177 w 1828" name="T102"/>
                <a:gd fmla="*/ 1027 h 1038" name="T103"/>
                <a:gd fmla="*/ 1044 w 1828" name="T104"/>
                <a:gd fmla="*/ 849 h 1038" name="T105"/>
                <a:gd fmla="*/ 902 w 1828" name="T106"/>
                <a:gd fmla="*/ 969 h 1038" name="T107"/>
                <a:gd fmla="*/ 782 w 1828" name="T108"/>
                <a:gd fmla="*/ 820 h 1038" name="T109"/>
                <a:gd fmla="*/ 608 w 1828" name="T110"/>
                <a:gd fmla="*/ 774 h 1038" name="T111"/>
                <a:gd fmla="*/ 661 w 1828" name="T112"/>
                <a:gd fmla="*/ 797 h 1038" name="T113"/>
                <a:gd fmla="*/ 633 w 1828" name="T114"/>
                <a:gd fmla="*/ 887 h 1038" name="T1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b="b" l="0" r="r" t="0"/>
              <a:pathLst>
                <a:path h="1038" w="1828">
                  <a:moveTo>
                    <a:pt x="541" y="926"/>
                  </a:moveTo>
                  <a:cubicBezTo>
                    <a:pt x="521" y="908"/>
                    <a:pt x="526" y="906"/>
                    <a:pt x="517" y="886"/>
                  </a:cubicBezTo>
                  <a:cubicBezTo>
                    <a:pt x="509" y="866"/>
                    <a:pt x="505" y="870"/>
                    <a:pt x="499" y="853"/>
                  </a:cubicBezTo>
                  <a:cubicBezTo>
                    <a:pt x="493" y="837"/>
                    <a:pt x="481" y="821"/>
                    <a:pt x="472" y="810"/>
                  </a:cubicBezTo>
                  <a:cubicBezTo>
                    <a:pt x="462" y="799"/>
                    <a:pt x="452" y="786"/>
                    <a:pt x="452" y="786"/>
                  </a:cubicBezTo>
                  <a:cubicBezTo>
                    <a:pt x="433" y="766"/>
                    <a:pt x="433" y="766"/>
                    <a:pt x="433" y="766"/>
                  </a:cubicBezTo>
                  <a:cubicBezTo>
                    <a:pt x="433" y="766"/>
                    <a:pt x="423" y="765"/>
                    <a:pt x="423" y="755"/>
                  </a:cubicBezTo>
                  <a:cubicBezTo>
                    <a:pt x="423" y="745"/>
                    <a:pt x="426" y="730"/>
                    <a:pt x="426" y="730"/>
                  </a:cubicBezTo>
                  <a:cubicBezTo>
                    <a:pt x="426" y="730"/>
                    <a:pt x="440" y="714"/>
                    <a:pt x="446" y="708"/>
                  </a:cubicBezTo>
                  <a:cubicBezTo>
                    <a:pt x="452" y="702"/>
                    <a:pt x="456" y="693"/>
                    <a:pt x="451" y="688"/>
                  </a:cubicBezTo>
                  <a:cubicBezTo>
                    <a:pt x="446" y="683"/>
                    <a:pt x="442" y="679"/>
                    <a:pt x="442" y="679"/>
                  </a:cubicBezTo>
                  <a:cubicBezTo>
                    <a:pt x="442" y="679"/>
                    <a:pt x="435" y="679"/>
                    <a:pt x="430" y="679"/>
                  </a:cubicBezTo>
                  <a:cubicBezTo>
                    <a:pt x="425" y="679"/>
                    <a:pt x="404" y="680"/>
                    <a:pt x="404" y="680"/>
                  </a:cubicBezTo>
                  <a:cubicBezTo>
                    <a:pt x="404" y="680"/>
                    <a:pt x="395" y="672"/>
                    <a:pt x="392" y="672"/>
                  </a:cubicBezTo>
                  <a:cubicBezTo>
                    <a:pt x="388" y="672"/>
                    <a:pt x="387" y="677"/>
                    <a:pt x="382" y="677"/>
                  </a:cubicBezTo>
                  <a:cubicBezTo>
                    <a:pt x="377" y="677"/>
                    <a:pt x="378" y="676"/>
                    <a:pt x="372" y="676"/>
                  </a:cubicBezTo>
                  <a:cubicBezTo>
                    <a:pt x="366" y="676"/>
                    <a:pt x="366" y="678"/>
                    <a:pt x="362" y="675"/>
                  </a:cubicBezTo>
                  <a:cubicBezTo>
                    <a:pt x="359" y="672"/>
                    <a:pt x="349" y="662"/>
                    <a:pt x="349" y="662"/>
                  </a:cubicBezTo>
                  <a:cubicBezTo>
                    <a:pt x="350" y="651"/>
                    <a:pt x="350" y="651"/>
                    <a:pt x="350" y="651"/>
                  </a:cubicBezTo>
                  <a:cubicBezTo>
                    <a:pt x="350" y="651"/>
                    <a:pt x="348" y="644"/>
                    <a:pt x="351" y="641"/>
                  </a:cubicBezTo>
                  <a:cubicBezTo>
                    <a:pt x="353" y="638"/>
                    <a:pt x="354" y="634"/>
                    <a:pt x="354" y="634"/>
                  </a:cubicBezTo>
                  <a:cubicBezTo>
                    <a:pt x="350" y="629"/>
                    <a:pt x="349" y="625"/>
                    <a:pt x="344" y="628"/>
                  </a:cubicBezTo>
                  <a:cubicBezTo>
                    <a:pt x="339" y="631"/>
                    <a:pt x="339" y="632"/>
                    <a:pt x="334" y="632"/>
                  </a:cubicBezTo>
                  <a:cubicBezTo>
                    <a:pt x="330" y="632"/>
                    <a:pt x="316" y="632"/>
                    <a:pt x="320" y="638"/>
                  </a:cubicBezTo>
                  <a:cubicBezTo>
                    <a:pt x="324" y="644"/>
                    <a:pt x="329" y="651"/>
                    <a:pt x="329" y="651"/>
                  </a:cubicBezTo>
                  <a:cubicBezTo>
                    <a:pt x="329" y="651"/>
                    <a:pt x="341" y="658"/>
                    <a:pt x="332" y="665"/>
                  </a:cubicBezTo>
                  <a:cubicBezTo>
                    <a:pt x="323" y="671"/>
                    <a:pt x="326" y="669"/>
                    <a:pt x="323" y="675"/>
                  </a:cubicBezTo>
                  <a:cubicBezTo>
                    <a:pt x="321" y="682"/>
                    <a:pt x="311" y="677"/>
                    <a:pt x="307" y="675"/>
                  </a:cubicBezTo>
                  <a:cubicBezTo>
                    <a:pt x="304" y="674"/>
                    <a:pt x="302" y="665"/>
                    <a:pt x="301" y="661"/>
                  </a:cubicBezTo>
                  <a:cubicBezTo>
                    <a:pt x="300" y="658"/>
                    <a:pt x="295" y="661"/>
                    <a:pt x="289" y="657"/>
                  </a:cubicBezTo>
                  <a:cubicBezTo>
                    <a:pt x="283" y="652"/>
                    <a:pt x="278" y="646"/>
                    <a:pt x="284" y="643"/>
                  </a:cubicBezTo>
                  <a:cubicBezTo>
                    <a:pt x="291" y="641"/>
                    <a:pt x="296" y="637"/>
                    <a:pt x="285" y="629"/>
                  </a:cubicBezTo>
                  <a:cubicBezTo>
                    <a:pt x="274" y="621"/>
                    <a:pt x="277" y="613"/>
                    <a:pt x="278" y="610"/>
                  </a:cubicBezTo>
                  <a:cubicBezTo>
                    <a:pt x="280" y="606"/>
                    <a:pt x="283" y="610"/>
                    <a:pt x="266" y="603"/>
                  </a:cubicBezTo>
                  <a:cubicBezTo>
                    <a:pt x="250" y="596"/>
                    <a:pt x="255" y="596"/>
                    <a:pt x="248" y="589"/>
                  </a:cubicBezTo>
                  <a:cubicBezTo>
                    <a:pt x="240" y="581"/>
                    <a:pt x="225" y="574"/>
                    <a:pt x="221" y="574"/>
                  </a:cubicBezTo>
                  <a:cubicBezTo>
                    <a:pt x="217" y="574"/>
                    <a:pt x="214" y="577"/>
                    <a:pt x="218" y="585"/>
                  </a:cubicBezTo>
                  <a:cubicBezTo>
                    <a:pt x="221" y="592"/>
                    <a:pt x="217" y="592"/>
                    <a:pt x="236" y="606"/>
                  </a:cubicBezTo>
                  <a:cubicBezTo>
                    <a:pt x="255" y="619"/>
                    <a:pt x="256" y="612"/>
                    <a:pt x="257" y="616"/>
                  </a:cubicBezTo>
                  <a:cubicBezTo>
                    <a:pt x="259" y="619"/>
                    <a:pt x="268" y="622"/>
                    <a:pt x="273" y="628"/>
                  </a:cubicBezTo>
                  <a:cubicBezTo>
                    <a:pt x="277" y="635"/>
                    <a:pt x="277" y="639"/>
                    <a:pt x="277" y="639"/>
                  </a:cubicBezTo>
                  <a:cubicBezTo>
                    <a:pt x="277" y="639"/>
                    <a:pt x="268" y="639"/>
                    <a:pt x="266" y="639"/>
                  </a:cubicBezTo>
                  <a:cubicBezTo>
                    <a:pt x="264" y="638"/>
                    <a:pt x="262" y="643"/>
                    <a:pt x="262" y="643"/>
                  </a:cubicBezTo>
                  <a:cubicBezTo>
                    <a:pt x="262" y="643"/>
                    <a:pt x="267" y="649"/>
                    <a:pt x="263" y="651"/>
                  </a:cubicBezTo>
                  <a:cubicBezTo>
                    <a:pt x="258" y="653"/>
                    <a:pt x="257" y="660"/>
                    <a:pt x="252" y="660"/>
                  </a:cubicBezTo>
                  <a:cubicBezTo>
                    <a:pt x="247" y="660"/>
                    <a:pt x="253" y="664"/>
                    <a:pt x="247" y="667"/>
                  </a:cubicBezTo>
                  <a:cubicBezTo>
                    <a:pt x="240" y="670"/>
                    <a:pt x="245" y="671"/>
                    <a:pt x="243" y="673"/>
                  </a:cubicBezTo>
                  <a:cubicBezTo>
                    <a:pt x="242" y="675"/>
                    <a:pt x="242" y="678"/>
                    <a:pt x="240" y="677"/>
                  </a:cubicBezTo>
                  <a:cubicBezTo>
                    <a:pt x="238" y="677"/>
                    <a:pt x="237" y="679"/>
                    <a:pt x="225" y="671"/>
                  </a:cubicBezTo>
                  <a:cubicBezTo>
                    <a:pt x="213" y="662"/>
                    <a:pt x="213" y="662"/>
                    <a:pt x="213" y="662"/>
                  </a:cubicBezTo>
                  <a:cubicBezTo>
                    <a:pt x="213" y="662"/>
                    <a:pt x="207" y="654"/>
                    <a:pt x="219" y="657"/>
                  </a:cubicBezTo>
                  <a:cubicBezTo>
                    <a:pt x="231" y="661"/>
                    <a:pt x="236" y="663"/>
                    <a:pt x="240" y="660"/>
                  </a:cubicBezTo>
                  <a:cubicBezTo>
                    <a:pt x="244" y="657"/>
                    <a:pt x="244" y="657"/>
                    <a:pt x="244" y="653"/>
                  </a:cubicBezTo>
                  <a:cubicBezTo>
                    <a:pt x="244" y="650"/>
                    <a:pt x="246" y="650"/>
                    <a:pt x="243" y="646"/>
                  </a:cubicBezTo>
                  <a:cubicBezTo>
                    <a:pt x="240" y="641"/>
                    <a:pt x="251" y="636"/>
                    <a:pt x="241" y="632"/>
                  </a:cubicBezTo>
                  <a:cubicBezTo>
                    <a:pt x="232" y="628"/>
                    <a:pt x="228" y="627"/>
                    <a:pt x="223" y="622"/>
                  </a:cubicBezTo>
                  <a:cubicBezTo>
                    <a:pt x="218" y="617"/>
                    <a:pt x="223" y="621"/>
                    <a:pt x="211" y="611"/>
                  </a:cubicBezTo>
                  <a:cubicBezTo>
                    <a:pt x="198" y="601"/>
                    <a:pt x="198" y="602"/>
                    <a:pt x="195" y="598"/>
                  </a:cubicBezTo>
                  <a:cubicBezTo>
                    <a:pt x="192" y="594"/>
                    <a:pt x="188" y="581"/>
                    <a:pt x="186" y="581"/>
                  </a:cubicBezTo>
                  <a:cubicBezTo>
                    <a:pt x="185" y="581"/>
                    <a:pt x="178" y="585"/>
                    <a:pt x="169" y="589"/>
                  </a:cubicBezTo>
                  <a:cubicBezTo>
                    <a:pt x="160" y="593"/>
                    <a:pt x="165" y="600"/>
                    <a:pt x="158" y="599"/>
                  </a:cubicBezTo>
                  <a:cubicBezTo>
                    <a:pt x="150" y="597"/>
                    <a:pt x="153" y="598"/>
                    <a:pt x="145" y="597"/>
                  </a:cubicBezTo>
                  <a:cubicBezTo>
                    <a:pt x="138" y="596"/>
                    <a:pt x="131" y="596"/>
                    <a:pt x="130" y="597"/>
                  </a:cubicBezTo>
                  <a:cubicBezTo>
                    <a:pt x="128" y="598"/>
                    <a:pt x="128" y="606"/>
                    <a:pt x="128" y="606"/>
                  </a:cubicBezTo>
                  <a:cubicBezTo>
                    <a:pt x="128" y="606"/>
                    <a:pt x="128" y="606"/>
                    <a:pt x="123" y="613"/>
                  </a:cubicBezTo>
                  <a:cubicBezTo>
                    <a:pt x="117" y="619"/>
                    <a:pt x="112" y="617"/>
                    <a:pt x="108" y="622"/>
                  </a:cubicBezTo>
                  <a:cubicBezTo>
                    <a:pt x="103" y="628"/>
                    <a:pt x="96" y="630"/>
                    <a:pt x="96" y="637"/>
                  </a:cubicBezTo>
                  <a:cubicBezTo>
                    <a:pt x="96" y="644"/>
                    <a:pt x="98" y="641"/>
                    <a:pt x="90" y="655"/>
                  </a:cubicBezTo>
                  <a:cubicBezTo>
                    <a:pt x="82" y="670"/>
                    <a:pt x="85" y="675"/>
                    <a:pt x="79" y="675"/>
                  </a:cubicBezTo>
                  <a:cubicBezTo>
                    <a:pt x="73" y="676"/>
                    <a:pt x="68" y="677"/>
                    <a:pt x="65" y="678"/>
                  </a:cubicBezTo>
                  <a:cubicBezTo>
                    <a:pt x="61" y="679"/>
                    <a:pt x="52" y="680"/>
                    <a:pt x="52" y="680"/>
                  </a:cubicBezTo>
                  <a:cubicBezTo>
                    <a:pt x="52" y="680"/>
                    <a:pt x="47" y="687"/>
                    <a:pt x="44" y="683"/>
                  </a:cubicBezTo>
                  <a:cubicBezTo>
                    <a:pt x="41" y="679"/>
                    <a:pt x="42" y="671"/>
                    <a:pt x="40" y="675"/>
                  </a:cubicBezTo>
                  <a:cubicBezTo>
                    <a:pt x="37" y="678"/>
                    <a:pt x="41" y="695"/>
                    <a:pt x="39" y="695"/>
                  </a:cubicBezTo>
                  <a:cubicBezTo>
                    <a:pt x="37" y="695"/>
                    <a:pt x="33" y="695"/>
                    <a:pt x="31" y="694"/>
                  </a:cubicBezTo>
                  <a:cubicBezTo>
                    <a:pt x="30" y="694"/>
                    <a:pt x="30" y="679"/>
                    <a:pt x="27" y="680"/>
                  </a:cubicBezTo>
                  <a:cubicBezTo>
                    <a:pt x="25" y="681"/>
                    <a:pt x="24" y="680"/>
                    <a:pt x="14" y="676"/>
                  </a:cubicBezTo>
                  <a:cubicBezTo>
                    <a:pt x="5" y="672"/>
                    <a:pt x="5" y="671"/>
                    <a:pt x="3" y="670"/>
                  </a:cubicBezTo>
                  <a:cubicBezTo>
                    <a:pt x="0" y="669"/>
                    <a:pt x="10" y="638"/>
                    <a:pt x="7" y="618"/>
                  </a:cubicBezTo>
                  <a:cubicBezTo>
                    <a:pt x="4" y="599"/>
                    <a:pt x="5" y="601"/>
                    <a:pt x="10" y="595"/>
                  </a:cubicBezTo>
                  <a:cubicBezTo>
                    <a:pt x="14" y="588"/>
                    <a:pt x="18" y="589"/>
                    <a:pt x="46" y="593"/>
                  </a:cubicBezTo>
                  <a:cubicBezTo>
                    <a:pt x="73" y="598"/>
                    <a:pt x="82" y="590"/>
                    <a:pt x="81" y="585"/>
                  </a:cubicBezTo>
                  <a:cubicBezTo>
                    <a:pt x="80" y="581"/>
                    <a:pt x="83" y="555"/>
                    <a:pt x="83" y="555"/>
                  </a:cubicBezTo>
                  <a:cubicBezTo>
                    <a:pt x="83" y="555"/>
                    <a:pt x="75" y="551"/>
                    <a:pt x="74" y="548"/>
                  </a:cubicBezTo>
                  <a:cubicBezTo>
                    <a:pt x="73" y="545"/>
                    <a:pt x="74" y="541"/>
                    <a:pt x="70" y="541"/>
                  </a:cubicBezTo>
                  <a:cubicBezTo>
                    <a:pt x="67" y="541"/>
                    <a:pt x="57" y="538"/>
                    <a:pt x="55" y="535"/>
                  </a:cubicBezTo>
                  <a:cubicBezTo>
                    <a:pt x="54" y="533"/>
                    <a:pt x="51" y="524"/>
                    <a:pt x="51" y="524"/>
                  </a:cubicBezTo>
                  <a:cubicBezTo>
                    <a:pt x="51" y="524"/>
                    <a:pt x="56" y="524"/>
                    <a:pt x="56" y="523"/>
                  </a:cubicBezTo>
                  <a:cubicBezTo>
                    <a:pt x="57" y="521"/>
                    <a:pt x="58" y="523"/>
                    <a:pt x="65" y="522"/>
                  </a:cubicBezTo>
                  <a:cubicBezTo>
                    <a:pt x="71" y="520"/>
                    <a:pt x="80" y="521"/>
                    <a:pt x="80" y="521"/>
                  </a:cubicBezTo>
                  <a:cubicBezTo>
                    <a:pt x="76" y="513"/>
                    <a:pt x="76" y="513"/>
                    <a:pt x="76" y="513"/>
                  </a:cubicBezTo>
                  <a:cubicBezTo>
                    <a:pt x="76" y="513"/>
                    <a:pt x="74" y="505"/>
                    <a:pt x="81" y="507"/>
                  </a:cubicBezTo>
                  <a:cubicBezTo>
                    <a:pt x="88" y="508"/>
                    <a:pt x="97" y="514"/>
                    <a:pt x="98" y="513"/>
                  </a:cubicBezTo>
                  <a:cubicBezTo>
                    <a:pt x="98" y="512"/>
                    <a:pt x="98" y="505"/>
                    <a:pt x="99" y="504"/>
                  </a:cubicBezTo>
                  <a:cubicBezTo>
                    <a:pt x="100" y="502"/>
                    <a:pt x="103" y="498"/>
                    <a:pt x="103" y="498"/>
                  </a:cubicBezTo>
                  <a:cubicBezTo>
                    <a:pt x="103" y="498"/>
                    <a:pt x="104" y="496"/>
                    <a:pt x="108" y="497"/>
                  </a:cubicBezTo>
                  <a:cubicBezTo>
                    <a:pt x="113" y="498"/>
                    <a:pt x="114" y="489"/>
                    <a:pt x="114" y="489"/>
                  </a:cubicBezTo>
                  <a:cubicBezTo>
                    <a:pt x="114" y="489"/>
                    <a:pt x="121" y="482"/>
                    <a:pt x="125" y="483"/>
                  </a:cubicBezTo>
                  <a:cubicBezTo>
                    <a:pt x="129" y="484"/>
                    <a:pt x="137" y="480"/>
                    <a:pt x="136" y="476"/>
                  </a:cubicBezTo>
                  <a:cubicBezTo>
                    <a:pt x="135" y="472"/>
                    <a:pt x="145" y="458"/>
                    <a:pt x="145" y="458"/>
                  </a:cubicBezTo>
                  <a:cubicBezTo>
                    <a:pt x="145" y="458"/>
                    <a:pt x="145" y="453"/>
                    <a:pt x="148" y="452"/>
                  </a:cubicBezTo>
                  <a:cubicBezTo>
                    <a:pt x="151" y="452"/>
                    <a:pt x="158" y="454"/>
                    <a:pt x="159" y="451"/>
                  </a:cubicBezTo>
                  <a:cubicBezTo>
                    <a:pt x="161" y="449"/>
                    <a:pt x="163" y="440"/>
                    <a:pt x="163" y="443"/>
                  </a:cubicBezTo>
                  <a:cubicBezTo>
                    <a:pt x="164" y="446"/>
                    <a:pt x="176" y="443"/>
                    <a:pt x="176" y="443"/>
                  </a:cubicBezTo>
                  <a:cubicBezTo>
                    <a:pt x="176" y="443"/>
                    <a:pt x="176" y="433"/>
                    <a:pt x="176" y="432"/>
                  </a:cubicBezTo>
                  <a:cubicBezTo>
                    <a:pt x="176" y="430"/>
                    <a:pt x="176" y="409"/>
                    <a:pt x="174" y="407"/>
                  </a:cubicBezTo>
                  <a:cubicBezTo>
                    <a:pt x="172" y="405"/>
                    <a:pt x="169" y="400"/>
                    <a:pt x="171" y="398"/>
                  </a:cubicBezTo>
                  <a:cubicBezTo>
                    <a:pt x="174" y="396"/>
                    <a:pt x="180" y="389"/>
                    <a:pt x="181" y="386"/>
                  </a:cubicBezTo>
                  <a:cubicBezTo>
                    <a:pt x="181" y="384"/>
                    <a:pt x="180" y="384"/>
                    <a:pt x="183" y="382"/>
                  </a:cubicBezTo>
                  <a:cubicBezTo>
                    <a:pt x="186" y="380"/>
                    <a:pt x="201" y="382"/>
                    <a:pt x="199" y="383"/>
                  </a:cubicBezTo>
                  <a:cubicBezTo>
                    <a:pt x="197" y="385"/>
                    <a:pt x="195" y="382"/>
                    <a:pt x="195" y="388"/>
                  </a:cubicBezTo>
                  <a:cubicBezTo>
                    <a:pt x="195" y="394"/>
                    <a:pt x="198" y="394"/>
                    <a:pt x="199" y="397"/>
                  </a:cubicBezTo>
                  <a:cubicBezTo>
                    <a:pt x="200" y="399"/>
                    <a:pt x="208" y="405"/>
                    <a:pt x="207" y="407"/>
                  </a:cubicBezTo>
                  <a:cubicBezTo>
                    <a:pt x="206" y="408"/>
                    <a:pt x="206" y="411"/>
                    <a:pt x="208" y="413"/>
                  </a:cubicBezTo>
                  <a:cubicBezTo>
                    <a:pt x="210" y="415"/>
                    <a:pt x="217" y="419"/>
                    <a:pt x="216" y="421"/>
                  </a:cubicBezTo>
                  <a:cubicBezTo>
                    <a:pt x="215" y="422"/>
                    <a:pt x="214" y="422"/>
                    <a:pt x="210" y="423"/>
                  </a:cubicBezTo>
                  <a:cubicBezTo>
                    <a:pt x="206" y="423"/>
                    <a:pt x="202" y="421"/>
                    <a:pt x="197" y="421"/>
                  </a:cubicBezTo>
                  <a:cubicBezTo>
                    <a:pt x="192" y="422"/>
                    <a:pt x="190" y="427"/>
                    <a:pt x="190" y="427"/>
                  </a:cubicBezTo>
                  <a:cubicBezTo>
                    <a:pt x="194" y="435"/>
                    <a:pt x="194" y="435"/>
                    <a:pt x="194" y="435"/>
                  </a:cubicBezTo>
                  <a:cubicBezTo>
                    <a:pt x="194" y="435"/>
                    <a:pt x="192" y="434"/>
                    <a:pt x="197" y="437"/>
                  </a:cubicBezTo>
                  <a:cubicBezTo>
                    <a:pt x="202" y="439"/>
                    <a:pt x="195" y="438"/>
                    <a:pt x="205" y="437"/>
                  </a:cubicBezTo>
                  <a:cubicBezTo>
                    <a:pt x="215" y="437"/>
                    <a:pt x="216" y="429"/>
                    <a:pt x="220" y="431"/>
                  </a:cubicBezTo>
                  <a:cubicBezTo>
                    <a:pt x="224" y="433"/>
                    <a:pt x="223" y="437"/>
                    <a:pt x="223" y="437"/>
                  </a:cubicBezTo>
                  <a:cubicBezTo>
                    <a:pt x="223" y="437"/>
                    <a:pt x="244" y="438"/>
                    <a:pt x="248" y="436"/>
                  </a:cubicBezTo>
                  <a:cubicBezTo>
                    <a:pt x="252" y="434"/>
                    <a:pt x="252" y="429"/>
                    <a:pt x="259" y="428"/>
                  </a:cubicBezTo>
                  <a:cubicBezTo>
                    <a:pt x="266" y="428"/>
                    <a:pt x="273" y="423"/>
                    <a:pt x="276" y="429"/>
                  </a:cubicBezTo>
                  <a:cubicBezTo>
                    <a:pt x="279" y="434"/>
                    <a:pt x="277" y="434"/>
                    <a:pt x="282" y="433"/>
                  </a:cubicBezTo>
                  <a:cubicBezTo>
                    <a:pt x="287" y="433"/>
                    <a:pt x="294" y="415"/>
                    <a:pt x="295" y="412"/>
                  </a:cubicBezTo>
                  <a:cubicBezTo>
                    <a:pt x="295" y="410"/>
                    <a:pt x="285" y="414"/>
                    <a:pt x="293" y="403"/>
                  </a:cubicBezTo>
                  <a:cubicBezTo>
                    <a:pt x="300" y="393"/>
                    <a:pt x="302" y="387"/>
                    <a:pt x="304" y="386"/>
                  </a:cubicBezTo>
                  <a:cubicBezTo>
                    <a:pt x="305" y="384"/>
                    <a:pt x="288" y="371"/>
                    <a:pt x="299" y="375"/>
                  </a:cubicBezTo>
                  <a:cubicBezTo>
                    <a:pt x="310" y="379"/>
                    <a:pt x="316" y="385"/>
                    <a:pt x="319" y="385"/>
                  </a:cubicBezTo>
                  <a:cubicBezTo>
                    <a:pt x="322" y="386"/>
                    <a:pt x="333" y="390"/>
                    <a:pt x="331" y="388"/>
                  </a:cubicBezTo>
                  <a:cubicBezTo>
                    <a:pt x="329" y="386"/>
                    <a:pt x="321" y="382"/>
                    <a:pt x="323" y="379"/>
                  </a:cubicBezTo>
                  <a:cubicBezTo>
                    <a:pt x="325" y="376"/>
                    <a:pt x="330" y="376"/>
                    <a:pt x="323" y="373"/>
                  </a:cubicBezTo>
                  <a:cubicBezTo>
                    <a:pt x="316" y="370"/>
                    <a:pt x="315" y="367"/>
                    <a:pt x="311" y="370"/>
                  </a:cubicBezTo>
                  <a:cubicBezTo>
                    <a:pt x="308" y="373"/>
                    <a:pt x="308" y="372"/>
                    <a:pt x="306" y="368"/>
                  </a:cubicBezTo>
                  <a:cubicBezTo>
                    <a:pt x="305" y="364"/>
                    <a:pt x="306" y="364"/>
                    <a:pt x="307" y="361"/>
                  </a:cubicBezTo>
                  <a:cubicBezTo>
                    <a:pt x="308" y="358"/>
                    <a:pt x="313" y="357"/>
                    <a:pt x="316" y="357"/>
                  </a:cubicBezTo>
                  <a:cubicBezTo>
                    <a:pt x="319" y="356"/>
                    <a:pt x="321" y="355"/>
                    <a:pt x="319" y="353"/>
                  </a:cubicBezTo>
                  <a:cubicBezTo>
                    <a:pt x="317" y="350"/>
                    <a:pt x="311" y="350"/>
                    <a:pt x="316" y="346"/>
                  </a:cubicBezTo>
                  <a:cubicBezTo>
                    <a:pt x="321" y="343"/>
                    <a:pt x="319" y="342"/>
                    <a:pt x="327" y="343"/>
                  </a:cubicBezTo>
                  <a:cubicBezTo>
                    <a:pt x="335" y="344"/>
                    <a:pt x="333" y="346"/>
                    <a:pt x="343" y="345"/>
                  </a:cubicBezTo>
                  <a:cubicBezTo>
                    <a:pt x="352" y="343"/>
                    <a:pt x="364" y="343"/>
                    <a:pt x="365" y="342"/>
                  </a:cubicBezTo>
                  <a:cubicBezTo>
                    <a:pt x="366" y="341"/>
                    <a:pt x="366" y="333"/>
                    <a:pt x="366" y="333"/>
                  </a:cubicBezTo>
                  <a:cubicBezTo>
                    <a:pt x="369" y="333"/>
                    <a:pt x="369" y="333"/>
                    <a:pt x="369" y="333"/>
                  </a:cubicBezTo>
                  <a:cubicBezTo>
                    <a:pt x="369" y="333"/>
                    <a:pt x="360" y="330"/>
                    <a:pt x="356" y="330"/>
                  </a:cubicBezTo>
                  <a:cubicBezTo>
                    <a:pt x="352" y="329"/>
                    <a:pt x="353" y="325"/>
                    <a:pt x="342" y="329"/>
                  </a:cubicBezTo>
                  <a:cubicBezTo>
                    <a:pt x="331" y="334"/>
                    <a:pt x="324" y="339"/>
                    <a:pt x="321" y="339"/>
                  </a:cubicBezTo>
                  <a:cubicBezTo>
                    <a:pt x="318" y="339"/>
                    <a:pt x="306" y="337"/>
                    <a:pt x="306" y="337"/>
                  </a:cubicBezTo>
                  <a:cubicBezTo>
                    <a:pt x="301" y="329"/>
                    <a:pt x="301" y="329"/>
                    <a:pt x="301" y="329"/>
                  </a:cubicBezTo>
                  <a:cubicBezTo>
                    <a:pt x="301" y="329"/>
                    <a:pt x="298" y="325"/>
                    <a:pt x="297" y="322"/>
                  </a:cubicBezTo>
                  <a:cubicBezTo>
                    <a:pt x="296" y="320"/>
                    <a:pt x="296" y="318"/>
                    <a:pt x="295" y="313"/>
                  </a:cubicBezTo>
                  <a:cubicBezTo>
                    <a:pt x="294" y="309"/>
                    <a:pt x="294" y="303"/>
                    <a:pt x="294" y="303"/>
                  </a:cubicBezTo>
                  <a:cubicBezTo>
                    <a:pt x="294" y="303"/>
                    <a:pt x="293" y="299"/>
                    <a:pt x="293" y="296"/>
                  </a:cubicBezTo>
                  <a:cubicBezTo>
                    <a:pt x="293" y="293"/>
                    <a:pt x="297" y="290"/>
                    <a:pt x="298" y="288"/>
                  </a:cubicBezTo>
                  <a:cubicBezTo>
                    <a:pt x="298" y="286"/>
                    <a:pt x="304" y="268"/>
                    <a:pt x="308" y="264"/>
                  </a:cubicBezTo>
                  <a:cubicBezTo>
                    <a:pt x="311" y="259"/>
                    <a:pt x="328" y="246"/>
                    <a:pt x="328" y="242"/>
                  </a:cubicBezTo>
                  <a:cubicBezTo>
                    <a:pt x="329" y="239"/>
                    <a:pt x="334" y="222"/>
                    <a:pt x="334" y="222"/>
                  </a:cubicBezTo>
                  <a:cubicBezTo>
                    <a:pt x="334" y="222"/>
                    <a:pt x="328" y="217"/>
                    <a:pt x="324" y="215"/>
                  </a:cubicBezTo>
                  <a:cubicBezTo>
                    <a:pt x="320" y="212"/>
                    <a:pt x="324" y="217"/>
                    <a:pt x="315" y="219"/>
                  </a:cubicBezTo>
                  <a:cubicBezTo>
                    <a:pt x="307" y="222"/>
                    <a:pt x="302" y="224"/>
                    <a:pt x="299" y="229"/>
                  </a:cubicBezTo>
                  <a:cubicBezTo>
                    <a:pt x="296" y="235"/>
                    <a:pt x="296" y="245"/>
                    <a:pt x="293" y="249"/>
                  </a:cubicBezTo>
                  <a:cubicBezTo>
                    <a:pt x="290" y="252"/>
                    <a:pt x="291" y="258"/>
                    <a:pt x="287" y="262"/>
                  </a:cubicBezTo>
                  <a:cubicBezTo>
                    <a:pt x="282" y="267"/>
                    <a:pt x="282" y="268"/>
                    <a:pt x="276" y="274"/>
                  </a:cubicBezTo>
                  <a:cubicBezTo>
                    <a:pt x="270" y="280"/>
                    <a:pt x="265" y="291"/>
                    <a:pt x="264" y="292"/>
                  </a:cubicBezTo>
                  <a:cubicBezTo>
                    <a:pt x="264" y="294"/>
                    <a:pt x="263" y="298"/>
                    <a:pt x="263" y="306"/>
                  </a:cubicBezTo>
                  <a:cubicBezTo>
                    <a:pt x="264" y="313"/>
                    <a:pt x="265" y="316"/>
                    <a:pt x="269" y="321"/>
                  </a:cubicBezTo>
                  <a:cubicBezTo>
                    <a:pt x="272" y="325"/>
                    <a:pt x="281" y="338"/>
                    <a:pt x="273" y="347"/>
                  </a:cubicBezTo>
                  <a:cubicBezTo>
                    <a:pt x="266" y="357"/>
                    <a:pt x="258" y="350"/>
                    <a:pt x="258" y="365"/>
                  </a:cubicBezTo>
                  <a:cubicBezTo>
                    <a:pt x="259" y="381"/>
                    <a:pt x="256" y="390"/>
                    <a:pt x="254" y="394"/>
                  </a:cubicBezTo>
                  <a:cubicBezTo>
                    <a:pt x="251" y="397"/>
                    <a:pt x="237" y="408"/>
                    <a:pt x="237" y="409"/>
                  </a:cubicBezTo>
                  <a:cubicBezTo>
                    <a:pt x="237" y="410"/>
                    <a:pt x="239" y="414"/>
                    <a:pt x="232" y="414"/>
                  </a:cubicBezTo>
                  <a:cubicBezTo>
                    <a:pt x="226" y="414"/>
                    <a:pt x="224" y="414"/>
                    <a:pt x="222" y="414"/>
                  </a:cubicBezTo>
                  <a:cubicBezTo>
                    <a:pt x="221" y="413"/>
                    <a:pt x="218" y="409"/>
                    <a:pt x="217" y="404"/>
                  </a:cubicBezTo>
                  <a:cubicBezTo>
                    <a:pt x="216" y="399"/>
                    <a:pt x="215" y="397"/>
                    <a:pt x="213" y="391"/>
                  </a:cubicBezTo>
                  <a:cubicBezTo>
                    <a:pt x="211" y="386"/>
                    <a:pt x="211" y="383"/>
                    <a:pt x="209" y="378"/>
                  </a:cubicBezTo>
                  <a:cubicBezTo>
                    <a:pt x="207" y="373"/>
                    <a:pt x="209" y="365"/>
                    <a:pt x="206" y="363"/>
                  </a:cubicBezTo>
                  <a:cubicBezTo>
                    <a:pt x="204" y="361"/>
                    <a:pt x="201" y="350"/>
                    <a:pt x="201" y="350"/>
                  </a:cubicBezTo>
                  <a:cubicBezTo>
                    <a:pt x="201" y="350"/>
                    <a:pt x="195" y="355"/>
                    <a:pt x="191" y="357"/>
                  </a:cubicBezTo>
                  <a:cubicBezTo>
                    <a:pt x="188" y="358"/>
                    <a:pt x="190" y="361"/>
                    <a:pt x="187" y="362"/>
                  </a:cubicBezTo>
                  <a:cubicBezTo>
                    <a:pt x="183" y="362"/>
                    <a:pt x="183" y="363"/>
                    <a:pt x="179" y="368"/>
                  </a:cubicBezTo>
                  <a:cubicBezTo>
                    <a:pt x="175" y="372"/>
                    <a:pt x="172" y="373"/>
                    <a:pt x="169" y="374"/>
                  </a:cubicBezTo>
                  <a:cubicBezTo>
                    <a:pt x="167" y="374"/>
                    <a:pt x="166" y="378"/>
                    <a:pt x="162" y="375"/>
                  </a:cubicBezTo>
                  <a:cubicBezTo>
                    <a:pt x="159" y="372"/>
                    <a:pt x="159" y="371"/>
                    <a:pt x="157" y="369"/>
                  </a:cubicBezTo>
                  <a:cubicBezTo>
                    <a:pt x="156" y="367"/>
                    <a:pt x="149" y="363"/>
                    <a:pt x="149" y="363"/>
                  </a:cubicBezTo>
                  <a:cubicBezTo>
                    <a:pt x="149" y="363"/>
                    <a:pt x="148" y="366"/>
                    <a:pt x="149" y="359"/>
                  </a:cubicBezTo>
                  <a:cubicBezTo>
                    <a:pt x="149" y="353"/>
                    <a:pt x="150" y="350"/>
                    <a:pt x="151" y="346"/>
                  </a:cubicBezTo>
                  <a:cubicBezTo>
                    <a:pt x="153" y="343"/>
                    <a:pt x="153" y="343"/>
                    <a:pt x="153" y="343"/>
                  </a:cubicBezTo>
                  <a:cubicBezTo>
                    <a:pt x="153" y="343"/>
                    <a:pt x="152" y="343"/>
                    <a:pt x="153" y="339"/>
                  </a:cubicBezTo>
                  <a:cubicBezTo>
                    <a:pt x="155" y="335"/>
                    <a:pt x="151" y="334"/>
                    <a:pt x="149" y="332"/>
                  </a:cubicBezTo>
                  <a:cubicBezTo>
                    <a:pt x="147" y="330"/>
                    <a:pt x="146" y="335"/>
                    <a:pt x="147" y="330"/>
                  </a:cubicBezTo>
                  <a:cubicBezTo>
                    <a:pt x="148" y="326"/>
                    <a:pt x="147" y="299"/>
                    <a:pt x="147" y="299"/>
                  </a:cubicBezTo>
                  <a:cubicBezTo>
                    <a:pt x="147" y="299"/>
                    <a:pt x="154" y="296"/>
                    <a:pt x="153" y="294"/>
                  </a:cubicBezTo>
                  <a:cubicBezTo>
                    <a:pt x="153" y="292"/>
                    <a:pt x="160" y="286"/>
                    <a:pt x="160" y="286"/>
                  </a:cubicBezTo>
                  <a:cubicBezTo>
                    <a:pt x="160" y="286"/>
                    <a:pt x="166" y="285"/>
                    <a:pt x="168" y="281"/>
                  </a:cubicBezTo>
                  <a:cubicBezTo>
                    <a:pt x="171" y="277"/>
                    <a:pt x="173" y="271"/>
                    <a:pt x="179" y="268"/>
                  </a:cubicBezTo>
                  <a:cubicBezTo>
                    <a:pt x="184" y="265"/>
                    <a:pt x="186" y="263"/>
                    <a:pt x="187" y="261"/>
                  </a:cubicBezTo>
                  <a:cubicBezTo>
                    <a:pt x="188" y="260"/>
                    <a:pt x="185" y="266"/>
                    <a:pt x="189" y="257"/>
                  </a:cubicBezTo>
                  <a:cubicBezTo>
                    <a:pt x="193" y="249"/>
                    <a:pt x="208" y="239"/>
                    <a:pt x="211" y="232"/>
                  </a:cubicBezTo>
                  <a:cubicBezTo>
                    <a:pt x="215" y="225"/>
                    <a:pt x="219" y="213"/>
                    <a:pt x="219" y="213"/>
                  </a:cubicBezTo>
                  <a:cubicBezTo>
                    <a:pt x="219" y="213"/>
                    <a:pt x="215" y="208"/>
                    <a:pt x="220" y="202"/>
                  </a:cubicBezTo>
                  <a:cubicBezTo>
                    <a:pt x="224" y="196"/>
                    <a:pt x="230" y="194"/>
                    <a:pt x="233" y="191"/>
                  </a:cubicBezTo>
                  <a:cubicBezTo>
                    <a:pt x="237" y="188"/>
                    <a:pt x="241" y="183"/>
                    <a:pt x="240" y="182"/>
                  </a:cubicBezTo>
                  <a:cubicBezTo>
                    <a:pt x="238" y="182"/>
                    <a:pt x="242" y="183"/>
                    <a:pt x="242" y="181"/>
                  </a:cubicBezTo>
                  <a:cubicBezTo>
                    <a:pt x="243" y="178"/>
                    <a:pt x="246" y="174"/>
                    <a:pt x="246" y="174"/>
                  </a:cubicBezTo>
                  <a:cubicBezTo>
                    <a:pt x="239" y="173"/>
                    <a:pt x="241" y="174"/>
                    <a:pt x="237" y="176"/>
                  </a:cubicBezTo>
                  <a:cubicBezTo>
                    <a:pt x="233" y="177"/>
                    <a:pt x="235" y="175"/>
                    <a:pt x="233" y="173"/>
                  </a:cubicBezTo>
                  <a:cubicBezTo>
                    <a:pt x="231" y="171"/>
                    <a:pt x="231" y="171"/>
                    <a:pt x="232" y="170"/>
                  </a:cubicBezTo>
                  <a:cubicBezTo>
                    <a:pt x="233" y="168"/>
                    <a:pt x="236" y="166"/>
                    <a:pt x="236" y="166"/>
                  </a:cubicBezTo>
                  <a:cubicBezTo>
                    <a:pt x="236" y="166"/>
                    <a:pt x="238" y="170"/>
                    <a:pt x="243" y="165"/>
                  </a:cubicBezTo>
                  <a:cubicBezTo>
                    <a:pt x="249" y="160"/>
                    <a:pt x="258" y="155"/>
                    <a:pt x="258" y="155"/>
                  </a:cubicBezTo>
                  <a:cubicBezTo>
                    <a:pt x="272" y="144"/>
                    <a:pt x="272" y="144"/>
                    <a:pt x="272" y="144"/>
                  </a:cubicBezTo>
                  <a:cubicBezTo>
                    <a:pt x="272" y="144"/>
                    <a:pt x="284" y="140"/>
                    <a:pt x="286" y="140"/>
                  </a:cubicBezTo>
                  <a:cubicBezTo>
                    <a:pt x="288" y="141"/>
                    <a:pt x="290" y="141"/>
                    <a:pt x="291" y="141"/>
                  </a:cubicBezTo>
                  <a:cubicBezTo>
                    <a:pt x="292" y="141"/>
                    <a:pt x="296" y="141"/>
                    <a:pt x="300" y="137"/>
                  </a:cubicBezTo>
                  <a:cubicBezTo>
                    <a:pt x="303" y="134"/>
                    <a:pt x="301" y="131"/>
                    <a:pt x="306" y="130"/>
                  </a:cubicBezTo>
                  <a:cubicBezTo>
                    <a:pt x="311" y="129"/>
                    <a:pt x="315" y="130"/>
                    <a:pt x="318" y="127"/>
                  </a:cubicBezTo>
                  <a:cubicBezTo>
                    <a:pt x="321" y="123"/>
                    <a:pt x="356" y="127"/>
                    <a:pt x="356" y="127"/>
                  </a:cubicBezTo>
                  <a:cubicBezTo>
                    <a:pt x="356" y="127"/>
                    <a:pt x="371" y="131"/>
                    <a:pt x="373" y="134"/>
                  </a:cubicBezTo>
                  <a:cubicBezTo>
                    <a:pt x="375" y="137"/>
                    <a:pt x="382" y="139"/>
                    <a:pt x="379" y="143"/>
                  </a:cubicBezTo>
                  <a:cubicBezTo>
                    <a:pt x="375" y="146"/>
                    <a:pt x="379" y="151"/>
                    <a:pt x="381" y="152"/>
                  </a:cubicBezTo>
                  <a:cubicBezTo>
                    <a:pt x="383" y="153"/>
                    <a:pt x="383" y="144"/>
                    <a:pt x="387" y="145"/>
                  </a:cubicBezTo>
                  <a:cubicBezTo>
                    <a:pt x="390" y="146"/>
                    <a:pt x="392" y="151"/>
                    <a:pt x="395" y="152"/>
                  </a:cubicBezTo>
                  <a:cubicBezTo>
                    <a:pt x="398" y="153"/>
                    <a:pt x="412" y="154"/>
                    <a:pt x="414" y="155"/>
                  </a:cubicBezTo>
                  <a:cubicBezTo>
                    <a:pt x="416" y="157"/>
                    <a:pt x="419" y="159"/>
                    <a:pt x="425" y="162"/>
                  </a:cubicBezTo>
                  <a:cubicBezTo>
                    <a:pt x="430" y="165"/>
                    <a:pt x="468" y="180"/>
                    <a:pt x="469" y="182"/>
                  </a:cubicBezTo>
                  <a:cubicBezTo>
                    <a:pt x="470" y="184"/>
                    <a:pt x="466" y="199"/>
                    <a:pt x="466" y="199"/>
                  </a:cubicBezTo>
                  <a:cubicBezTo>
                    <a:pt x="466" y="199"/>
                    <a:pt x="467" y="204"/>
                    <a:pt x="462" y="205"/>
                  </a:cubicBezTo>
                  <a:cubicBezTo>
                    <a:pt x="457" y="205"/>
                    <a:pt x="462" y="204"/>
                    <a:pt x="454" y="205"/>
                  </a:cubicBezTo>
                  <a:cubicBezTo>
                    <a:pt x="446" y="206"/>
                    <a:pt x="447" y="210"/>
                    <a:pt x="441" y="208"/>
                  </a:cubicBezTo>
                  <a:cubicBezTo>
                    <a:pt x="436" y="206"/>
                    <a:pt x="437" y="206"/>
                    <a:pt x="433" y="203"/>
                  </a:cubicBezTo>
                  <a:cubicBezTo>
                    <a:pt x="429" y="201"/>
                    <a:pt x="425" y="197"/>
                    <a:pt x="421" y="199"/>
                  </a:cubicBezTo>
                  <a:cubicBezTo>
                    <a:pt x="417" y="202"/>
                    <a:pt x="419" y="206"/>
                    <a:pt x="412" y="202"/>
                  </a:cubicBezTo>
                  <a:cubicBezTo>
                    <a:pt x="405" y="197"/>
                    <a:pt x="401" y="196"/>
                    <a:pt x="401" y="196"/>
                  </a:cubicBezTo>
                  <a:cubicBezTo>
                    <a:pt x="401" y="196"/>
                    <a:pt x="398" y="198"/>
                    <a:pt x="398" y="199"/>
                  </a:cubicBezTo>
                  <a:cubicBezTo>
                    <a:pt x="399" y="201"/>
                    <a:pt x="401" y="198"/>
                    <a:pt x="406" y="204"/>
                  </a:cubicBezTo>
                  <a:cubicBezTo>
                    <a:pt x="410" y="209"/>
                    <a:pt x="417" y="213"/>
                    <a:pt x="416" y="216"/>
                  </a:cubicBezTo>
                  <a:cubicBezTo>
                    <a:pt x="416" y="219"/>
                    <a:pt x="419" y="220"/>
                    <a:pt x="416" y="223"/>
                  </a:cubicBezTo>
                  <a:cubicBezTo>
                    <a:pt x="414" y="225"/>
                    <a:pt x="414" y="229"/>
                    <a:pt x="414" y="229"/>
                  </a:cubicBezTo>
                  <a:cubicBezTo>
                    <a:pt x="414" y="229"/>
                    <a:pt x="418" y="234"/>
                    <a:pt x="417" y="236"/>
                  </a:cubicBezTo>
                  <a:cubicBezTo>
                    <a:pt x="416" y="238"/>
                    <a:pt x="416" y="243"/>
                    <a:pt x="416" y="245"/>
                  </a:cubicBezTo>
                  <a:cubicBezTo>
                    <a:pt x="416" y="246"/>
                    <a:pt x="419" y="251"/>
                    <a:pt x="419" y="251"/>
                  </a:cubicBezTo>
                  <a:cubicBezTo>
                    <a:pt x="419" y="251"/>
                    <a:pt x="423" y="248"/>
                    <a:pt x="428" y="253"/>
                  </a:cubicBezTo>
                  <a:cubicBezTo>
                    <a:pt x="433" y="257"/>
                    <a:pt x="440" y="257"/>
                    <a:pt x="440" y="257"/>
                  </a:cubicBezTo>
                  <a:cubicBezTo>
                    <a:pt x="440" y="251"/>
                    <a:pt x="440" y="251"/>
                    <a:pt x="440" y="251"/>
                  </a:cubicBezTo>
                  <a:cubicBezTo>
                    <a:pt x="440" y="251"/>
                    <a:pt x="438" y="250"/>
                    <a:pt x="436" y="246"/>
                  </a:cubicBezTo>
                  <a:cubicBezTo>
                    <a:pt x="433" y="243"/>
                    <a:pt x="430" y="238"/>
                    <a:pt x="430" y="237"/>
                  </a:cubicBezTo>
                  <a:cubicBezTo>
                    <a:pt x="429" y="235"/>
                    <a:pt x="429" y="230"/>
                    <a:pt x="430" y="230"/>
                  </a:cubicBezTo>
                  <a:cubicBezTo>
                    <a:pt x="432" y="230"/>
                    <a:pt x="435" y="231"/>
                    <a:pt x="441" y="234"/>
                  </a:cubicBezTo>
                  <a:cubicBezTo>
                    <a:pt x="447" y="236"/>
                    <a:pt x="459" y="245"/>
                    <a:pt x="462" y="240"/>
                  </a:cubicBezTo>
                  <a:cubicBezTo>
                    <a:pt x="465" y="235"/>
                    <a:pt x="464" y="234"/>
                    <a:pt x="462" y="229"/>
                  </a:cubicBezTo>
                  <a:cubicBezTo>
                    <a:pt x="460" y="224"/>
                    <a:pt x="457" y="227"/>
                    <a:pt x="459" y="221"/>
                  </a:cubicBezTo>
                  <a:cubicBezTo>
                    <a:pt x="462" y="215"/>
                    <a:pt x="456" y="220"/>
                    <a:pt x="468" y="210"/>
                  </a:cubicBezTo>
                  <a:cubicBezTo>
                    <a:pt x="480" y="200"/>
                    <a:pt x="490" y="203"/>
                    <a:pt x="492" y="203"/>
                  </a:cubicBezTo>
                  <a:cubicBezTo>
                    <a:pt x="494" y="203"/>
                    <a:pt x="502" y="198"/>
                    <a:pt x="501" y="196"/>
                  </a:cubicBezTo>
                  <a:cubicBezTo>
                    <a:pt x="500" y="195"/>
                    <a:pt x="502" y="192"/>
                    <a:pt x="500" y="187"/>
                  </a:cubicBezTo>
                  <a:cubicBezTo>
                    <a:pt x="497" y="182"/>
                    <a:pt x="492" y="172"/>
                    <a:pt x="492" y="172"/>
                  </a:cubicBezTo>
                  <a:cubicBezTo>
                    <a:pt x="492" y="172"/>
                    <a:pt x="487" y="163"/>
                    <a:pt x="490" y="163"/>
                  </a:cubicBezTo>
                  <a:cubicBezTo>
                    <a:pt x="493" y="164"/>
                    <a:pt x="496" y="166"/>
                    <a:pt x="505" y="170"/>
                  </a:cubicBezTo>
                  <a:cubicBezTo>
                    <a:pt x="515" y="174"/>
                    <a:pt x="519" y="175"/>
                    <a:pt x="521" y="176"/>
                  </a:cubicBezTo>
                  <a:cubicBezTo>
                    <a:pt x="523" y="177"/>
                    <a:pt x="525" y="181"/>
                    <a:pt x="521" y="181"/>
                  </a:cubicBezTo>
                  <a:cubicBezTo>
                    <a:pt x="516" y="181"/>
                    <a:pt x="513" y="184"/>
                    <a:pt x="512" y="186"/>
                  </a:cubicBezTo>
                  <a:cubicBezTo>
                    <a:pt x="511" y="188"/>
                    <a:pt x="517" y="193"/>
                    <a:pt x="517" y="193"/>
                  </a:cubicBezTo>
                  <a:cubicBezTo>
                    <a:pt x="517" y="193"/>
                    <a:pt x="526" y="193"/>
                    <a:pt x="528" y="193"/>
                  </a:cubicBezTo>
                  <a:cubicBezTo>
                    <a:pt x="530" y="193"/>
                    <a:pt x="530" y="186"/>
                    <a:pt x="530" y="182"/>
                  </a:cubicBezTo>
                  <a:cubicBezTo>
                    <a:pt x="530" y="179"/>
                    <a:pt x="544" y="181"/>
                    <a:pt x="546" y="180"/>
                  </a:cubicBezTo>
                  <a:cubicBezTo>
                    <a:pt x="548" y="178"/>
                    <a:pt x="553" y="172"/>
                    <a:pt x="556" y="170"/>
                  </a:cubicBezTo>
                  <a:cubicBezTo>
                    <a:pt x="560" y="168"/>
                    <a:pt x="573" y="164"/>
                    <a:pt x="571" y="166"/>
                  </a:cubicBezTo>
                  <a:cubicBezTo>
                    <a:pt x="570" y="168"/>
                    <a:pt x="573" y="174"/>
                    <a:pt x="573" y="172"/>
                  </a:cubicBezTo>
                  <a:cubicBezTo>
                    <a:pt x="573" y="170"/>
                    <a:pt x="577" y="162"/>
                    <a:pt x="579" y="162"/>
                  </a:cubicBezTo>
                  <a:cubicBezTo>
                    <a:pt x="581" y="162"/>
                    <a:pt x="587" y="164"/>
                    <a:pt x="587" y="164"/>
                  </a:cubicBezTo>
                  <a:cubicBezTo>
                    <a:pt x="587" y="164"/>
                    <a:pt x="584" y="172"/>
                    <a:pt x="588" y="172"/>
                  </a:cubicBezTo>
                  <a:cubicBezTo>
                    <a:pt x="593" y="173"/>
                    <a:pt x="599" y="177"/>
                    <a:pt x="600" y="173"/>
                  </a:cubicBezTo>
                  <a:cubicBezTo>
                    <a:pt x="602" y="170"/>
                    <a:pt x="599" y="171"/>
                    <a:pt x="609" y="168"/>
                  </a:cubicBezTo>
                  <a:cubicBezTo>
                    <a:pt x="620" y="166"/>
                    <a:pt x="615" y="166"/>
                    <a:pt x="622" y="165"/>
                  </a:cubicBezTo>
                  <a:cubicBezTo>
                    <a:pt x="629" y="165"/>
                    <a:pt x="633" y="170"/>
                    <a:pt x="636" y="170"/>
                  </a:cubicBezTo>
                  <a:cubicBezTo>
                    <a:pt x="640" y="170"/>
                    <a:pt x="642" y="162"/>
                    <a:pt x="642" y="162"/>
                  </a:cubicBezTo>
                  <a:cubicBezTo>
                    <a:pt x="643" y="156"/>
                    <a:pt x="643" y="156"/>
                    <a:pt x="643" y="156"/>
                  </a:cubicBezTo>
                  <a:cubicBezTo>
                    <a:pt x="639" y="154"/>
                    <a:pt x="639" y="154"/>
                    <a:pt x="639" y="154"/>
                  </a:cubicBezTo>
                  <a:cubicBezTo>
                    <a:pt x="639" y="154"/>
                    <a:pt x="643" y="154"/>
                    <a:pt x="641" y="152"/>
                  </a:cubicBezTo>
                  <a:cubicBezTo>
                    <a:pt x="640" y="151"/>
                    <a:pt x="645" y="150"/>
                    <a:pt x="648" y="150"/>
                  </a:cubicBezTo>
                  <a:cubicBezTo>
                    <a:pt x="651" y="149"/>
                    <a:pt x="660" y="152"/>
                    <a:pt x="664" y="153"/>
                  </a:cubicBezTo>
                  <a:cubicBezTo>
                    <a:pt x="669" y="155"/>
                    <a:pt x="686" y="154"/>
                    <a:pt x="697" y="162"/>
                  </a:cubicBezTo>
                  <a:cubicBezTo>
                    <a:pt x="707" y="170"/>
                    <a:pt x="709" y="171"/>
                    <a:pt x="711" y="171"/>
                  </a:cubicBezTo>
                  <a:cubicBezTo>
                    <a:pt x="713" y="172"/>
                    <a:pt x="721" y="169"/>
                    <a:pt x="721" y="169"/>
                  </a:cubicBezTo>
                  <a:cubicBezTo>
                    <a:pt x="721" y="169"/>
                    <a:pt x="724" y="168"/>
                    <a:pt x="721" y="166"/>
                  </a:cubicBezTo>
                  <a:cubicBezTo>
                    <a:pt x="717" y="163"/>
                    <a:pt x="714" y="164"/>
                    <a:pt x="714" y="163"/>
                  </a:cubicBezTo>
                  <a:cubicBezTo>
                    <a:pt x="714" y="161"/>
                    <a:pt x="711" y="153"/>
                    <a:pt x="710" y="153"/>
                  </a:cubicBezTo>
                  <a:cubicBezTo>
                    <a:pt x="709" y="153"/>
                    <a:pt x="707" y="152"/>
                    <a:pt x="706" y="153"/>
                  </a:cubicBezTo>
                  <a:cubicBezTo>
                    <a:pt x="705" y="154"/>
                    <a:pt x="699" y="149"/>
                    <a:pt x="699" y="148"/>
                  </a:cubicBezTo>
                  <a:cubicBezTo>
                    <a:pt x="699" y="146"/>
                    <a:pt x="699" y="141"/>
                    <a:pt x="701" y="141"/>
                  </a:cubicBezTo>
                  <a:cubicBezTo>
                    <a:pt x="702" y="140"/>
                    <a:pt x="692" y="140"/>
                    <a:pt x="698" y="134"/>
                  </a:cubicBezTo>
                  <a:cubicBezTo>
                    <a:pt x="703" y="127"/>
                    <a:pt x="713" y="119"/>
                    <a:pt x="713" y="118"/>
                  </a:cubicBezTo>
                  <a:cubicBezTo>
                    <a:pt x="712" y="116"/>
                    <a:pt x="714" y="92"/>
                    <a:pt x="714" y="92"/>
                  </a:cubicBezTo>
                  <a:cubicBezTo>
                    <a:pt x="714" y="92"/>
                    <a:pt x="720" y="95"/>
                    <a:pt x="722" y="93"/>
                  </a:cubicBezTo>
                  <a:cubicBezTo>
                    <a:pt x="724" y="90"/>
                    <a:pt x="726" y="84"/>
                    <a:pt x="726" y="84"/>
                  </a:cubicBezTo>
                  <a:cubicBezTo>
                    <a:pt x="733" y="83"/>
                    <a:pt x="733" y="83"/>
                    <a:pt x="733" y="83"/>
                  </a:cubicBezTo>
                  <a:cubicBezTo>
                    <a:pt x="733" y="83"/>
                    <a:pt x="736" y="88"/>
                    <a:pt x="736" y="89"/>
                  </a:cubicBezTo>
                  <a:cubicBezTo>
                    <a:pt x="735" y="90"/>
                    <a:pt x="732" y="94"/>
                    <a:pt x="736" y="94"/>
                  </a:cubicBezTo>
                  <a:cubicBezTo>
                    <a:pt x="739" y="94"/>
                    <a:pt x="748" y="100"/>
                    <a:pt x="748" y="100"/>
                  </a:cubicBezTo>
                  <a:cubicBezTo>
                    <a:pt x="748" y="100"/>
                    <a:pt x="751" y="112"/>
                    <a:pt x="749" y="112"/>
                  </a:cubicBezTo>
                  <a:cubicBezTo>
                    <a:pt x="747" y="112"/>
                    <a:pt x="748" y="118"/>
                    <a:pt x="748" y="118"/>
                  </a:cubicBezTo>
                  <a:cubicBezTo>
                    <a:pt x="748" y="118"/>
                    <a:pt x="746" y="114"/>
                    <a:pt x="745" y="119"/>
                  </a:cubicBezTo>
                  <a:cubicBezTo>
                    <a:pt x="743" y="124"/>
                    <a:pt x="748" y="127"/>
                    <a:pt x="748" y="127"/>
                  </a:cubicBezTo>
                  <a:cubicBezTo>
                    <a:pt x="748" y="127"/>
                    <a:pt x="753" y="125"/>
                    <a:pt x="751" y="130"/>
                  </a:cubicBezTo>
                  <a:cubicBezTo>
                    <a:pt x="750" y="135"/>
                    <a:pt x="750" y="133"/>
                    <a:pt x="751" y="137"/>
                  </a:cubicBezTo>
                  <a:cubicBezTo>
                    <a:pt x="751" y="142"/>
                    <a:pt x="755" y="148"/>
                    <a:pt x="755" y="150"/>
                  </a:cubicBezTo>
                  <a:cubicBezTo>
                    <a:pt x="755" y="152"/>
                    <a:pt x="755" y="164"/>
                    <a:pt x="755" y="164"/>
                  </a:cubicBezTo>
                  <a:cubicBezTo>
                    <a:pt x="755" y="164"/>
                    <a:pt x="758" y="170"/>
                    <a:pt x="760" y="172"/>
                  </a:cubicBezTo>
                  <a:cubicBezTo>
                    <a:pt x="762" y="174"/>
                    <a:pt x="767" y="169"/>
                    <a:pt x="762" y="174"/>
                  </a:cubicBezTo>
                  <a:cubicBezTo>
                    <a:pt x="756" y="179"/>
                    <a:pt x="759" y="179"/>
                    <a:pt x="755" y="184"/>
                  </a:cubicBezTo>
                  <a:cubicBezTo>
                    <a:pt x="751" y="189"/>
                    <a:pt x="748" y="190"/>
                    <a:pt x="746" y="192"/>
                  </a:cubicBezTo>
                  <a:cubicBezTo>
                    <a:pt x="744" y="194"/>
                    <a:pt x="738" y="196"/>
                    <a:pt x="738" y="196"/>
                  </a:cubicBezTo>
                  <a:cubicBezTo>
                    <a:pt x="738" y="196"/>
                    <a:pt x="752" y="200"/>
                    <a:pt x="754" y="200"/>
                  </a:cubicBezTo>
                  <a:cubicBezTo>
                    <a:pt x="756" y="200"/>
                    <a:pt x="772" y="198"/>
                    <a:pt x="772" y="194"/>
                  </a:cubicBezTo>
                  <a:cubicBezTo>
                    <a:pt x="772" y="190"/>
                    <a:pt x="781" y="180"/>
                    <a:pt x="776" y="177"/>
                  </a:cubicBezTo>
                  <a:cubicBezTo>
                    <a:pt x="772" y="174"/>
                    <a:pt x="771" y="175"/>
                    <a:pt x="770" y="172"/>
                  </a:cubicBezTo>
                  <a:cubicBezTo>
                    <a:pt x="770" y="169"/>
                    <a:pt x="768" y="168"/>
                    <a:pt x="770" y="166"/>
                  </a:cubicBezTo>
                  <a:cubicBezTo>
                    <a:pt x="771" y="164"/>
                    <a:pt x="774" y="160"/>
                    <a:pt x="770" y="161"/>
                  </a:cubicBezTo>
                  <a:cubicBezTo>
                    <a:pt x="766" y="161"/>
                    <a:pt x="766" y="162"/>
                    <a:pt x="764" y="159"/>
                  </a:cubicBezTo>
                  <a:cubicBezTo>
                    <a:pt x="762" y="156"/>
                    <a:pt x="763" y="160"/>
                    <a:pt x="760" y="152"/>
                  </a:cubicBezTo>
                  <a:cubicBezTo>
                    <a:pt x="757" y="144"/>
                    <a:pt x="762" y="140"/>
                    <a:pt x="762" y="140"/>
                  </a:cubicBezTo>
                  <a:cubicBezTo>
                    <a:pt x="762" y="140"/>
                    <a:pt x="766" y="144"/>
                    <a:pt x="763" y="137"/>
                  </a:cubicBezTo>
                  <a:cubicBezTo>
                    <a:pt x="760" y="130"/>
                    <a:pt x="756" y="128"/>
                    <a:pt x="756" y="126"/>
                  </a:cubicBezTo>
                  <a:cubicBezTo>
                    <a:pt x="755" y="123"/>
                    <a:pt x="757" y="121"/>
                    <a:pt x="756" y="117"/>
                  </a:cubicBezTo>
                  <a:cubicBezTo>
                    <a:pt x="756" y="113"/>
                    <a:pt x="768" y="111"/>
                    <a:pt x="768" y="111"/>
                  </a:cubicBezTo>
                  <a:cubicBezTo>
                    <a:pt x="768" y="111"/>
                    <a:pt x="769" y="105"/>
                    <a:pt x="767" y="102"/>
                  </a:cubicBezTo>
                  <a:cubicBezTo>
                    <a:pt x="764" y="100"/>
                    <a:pt x="760" y="95"/>
                    <a:pt x="760" y="95"/>
                  </a:cubicBezTo>
                  <a:cubicBezTo>
                    <a:pt x="760" y="95"/>
                    <a:pt x="761" y="92"/>
                    <a:pt x="761" y="91"/>
                  </a:cubicBezTo>
                  <a:cubicBezTo>
                    <a:pt x="762" y="89"/>
                    <a:pt x="767" y="92"/>
                    <a:pt x="769" y="94"/>
                  </a:cubicBezTo>
                  <a:cubicBezTo>
                    <a:pt x="770" y="96"/>
                    <a:pt x="776" y="100"/>
                    <a:pt x="776" y="100"/>
                  </a:cubicBezTo>
                  <a:cubicBezTo>
                    <a:pt x="776" y="100"/>
                    <a:pt x="774" y="103"/>
                    <a:pt x="775" y="106"/>
                  </a:cubicBezTo>
                  <a:cubicBezTo>
                    <a:pt x="776" y="109"/>
                    <a:pt x="777" y="116"/>
                    <a:pt x="777" y="116"/>
                  </a:cubicBezTo>
                  <a:cubicBezTo>
                    <a:pt x="777" y="116"/>
                    <a:pt x="779" y="121"/>
                    <a:pt x="780" y="122"/>
                  </a:cubicBezTo>
                  <a:cubicBezTo>
                    <a:pt x="781" y="123"/>
                    <a:pt x="778" y="124"/>
                    <a:pt x="781" y="123"/>
                  </a:cubicBezTo>
                  <a:cubicBezTo>
                    <a:pt x="784" y="123"/>
                    <a:pt x="797" y="126"/>
                    <a:pt x="797" y="126"/>
                  </a:cubicBezTo>
                  <a:cubicBezTo>
                    <a:pt x="797" y="126"/>
                    <a:pt x="798" y="117"/>
                    <a:pt x="796" y="117"/>
                  </a:cubicBezTo>
                  <a:cubicBezTo>
                    <a:pt x="793" y="118"/>
                    <a:pt x="791" y="119"/>
                    <a:pt x="789" y="118"/>
                  </a:cubicBezTo>
                  <a:cubicBezTo>
                    <a:pt x="786" y="116"/>
                    <a:pt x="785" y="112"/>
                    <a:pt x="785" y="112"/>
                  </a:cubicBezTo>
                  <a:cubicBezTo>
                    <a:pt x="785" y="112"/>
                    <a:pt x="785" y="109"/>
                    <a:pt x="786" y="107"/>
                  </a:cubicBezTo>
                  <a:cubicBezTo>
                    <a:pt x="787" y="105"/>
                    <a:pt x="794" y="101"/>
                    <a:pt x="794" y="101"/>
                  </a:cubicBezTo>
                  <a:cubicBezTo>
                    <a:pt x="794" y="101"/>
                    <a:pt x="800" y="102"/>
                    <a:pt x="804" y="102"/>
                  </a:cubicBezTo>
                  <a:cubicBezTo>
                    <a:pt x="808" y="102"/>
                    <a:pt x="824" y="113"/>
                    <a:pt x="824" y="113"/>
                  </a:cubicBezTo>
                  <a:cubicBezTo>
                    <a:pt x="827" y="116"/>
                    <a:pt x="827" y="116"/>
                    <a:pt x="827" y="116"/>
                  </a:cubicBezTo>
                  <a:cubicBezTo>
                    <a:pt x="827" y="116"/>
                    <a:pt x="828" y="109"/>
                    <a:pt x="831" y="111"/>
                  </a:cubicBezTo>
                  <a:cubicBezTo>
                    <a:pt x="833" y="112"/>
                    <a:pt x="833" y="112"/>
                    <a:pt x="833" y="112"/>
                  </a:cubicBezTo>
                  <a:cubicBezTo>
                    <a:pt x="833" y="112"/>
                    <a:pt x="834" y="107"/>
                    <a:pt x="830" y="105"/>
                  </a:cubicBezTo>
                  <a:cubicBezTo>
                    <a:pt x="825" y="104"/>
                    <a:pt x="819" y="97"/>
                    <a:pt x="819" y="97"/>
                  </a:cubicBezTo>
                  <a:cubicBezTo>
                    <a:pt x="819" y="97"/>
                    <a:pt x="814" y="89"/>
                    <a:pt x="815" y="85"/>
                  </a:cubicBezTo>
                  <a:cubicBezTo>
                    <a:pt x="816" y="81"/>
                    <a:pt x="815" y="79"/>
                    <a:pt x="817" y="79"/>
                  </a:cubicBezTo>
                  <a:cubicBezTo>
                    <a:pt x="819" y="79"/>
                    <a:pt x="831" y="78"/>
                    <a:pt x="835" y="76"/>
                  </a:cubicBezTo>
                  <a:cubicBezTo>
                    <a:pt x="839" y="75"/>
                    <a:pt x="844" y="77"/>
                    <a:pt x="850" y="75"/>
                  </a:cubicBezTo>
                  <a:cubicBezTo>
                    <a:pt x="856" y="73"/>
                    <a:pt x="857" y="72"/>
                    <a:pt x="862" y="73"/>
                  </a:cubicBezTo>
                  <a:cubicBezTo>
                    <a:pt x="868" y="75"/>
                    <a:pt x="864" y="70"/>
                    <a:pt x="863" y="67"/>
                  </a:cubicBezTo>
                  <a:cubicBezTo>
                    <a:pt x="862" y="65"/>
                    <a:pt x="861" y="54"/>
                    <a:pt x="861" y="57"/>
                  </a:cubicBezTo>
                  <a:cubicBezTo>
                    <a:pt x="861" y="59"/>
                    <a:pt x="861" y="46"/>
                    <a:pt x="873" y="44"/>
                  </a:cubicBezTo>
                  <a:cubicBezTo>
                    <a:pt x="884" y="43"/>
                    <a:pt x="894" y="41"/>
                    <a:pt x="907" y="39"/>
                  </a:cubicBezTo>
                  <a:cubicBezTo>
                    <a:pt x="921" y="36"/>
                    <a:pt x="923" y="31"/>
                    <a:pt x="923" y="31"/>
                  </a:cubicBezTo>
                  <a:cubicBezTo>
                    <a:pt x="923" y="31"/>
                    <a:pt x="933" y="30"/>
                    <a:pt x="935" y="30"/>
                  </a:cubicBezTo>
                  <a:cubicBezTo>
                    <a:pt x="936" y="30"/>
                    <a:pt x="939" y="28"/>
                    <a:pt x="943" y="29"/>
                  </a:cubicBezTo>
                  <a:cubicBezTo>
                    <a:pt x="948" y="30"/>
                    <a:pt x="950" y="32"/>
                    <a:pt x="953" y="32"/>
                  </a:cubicBezTo>
                  <a:cubicBezTo>
                    <a:pt x="956" y="32"/>
                    <a:pt x="973" y="29"/>
                    <a:pt x="973" y="29"/>
                  </a:cubicBezTo>
                  <a:cubicBezTo>
                    <a:pt x="973" y="29"/>
                    <a:pt x="973" y="26"/>
                    <a:pt x="975" y="24"/>
                  </a:cubicBezTo>
                  <a:cubicBezTo>
                    <a:pt x="976" y="22"/>
                    <a:pt x="978" y="18"/>
                    <a:pt x="980" y="18"/>
                  </a:cubicBezTo>
                  <a:cubicBezTo>
                    <a:pt x="983" y="19"/>
                    <a:pt x="986" y="20"/>
                    <a:pt x="986" y="18"/>
                  </a:cubicBezTo>
                  <a:cubicBezTo>
                    <a:pt x="987" y="15"/>
                    <a:pt x="997" y="0"/>
                    <a:pt x="1004" y="3"/>
                  </a:cubicBezTo>
                  <a:cubicBezTo>
                    <a:pt x="1011" y="5"/>
                    <a:pt x="1027" y="5"/>
                    <a:pt x="1027" y="6"/>
                  </a:cubicBezTo>
                  <a:cubicBezTo>
                    <a:pt x="1027" y="8"/>
                    <a:pt x="1030" y="12"/>
                    <a:pt x="1030" y="12"/>
                  </a:cubicBezTo>
                  <a:cubicBezTo>
                    <a:pt x="1030" y="12"/>
                    <a:pt x="1029" y="15"/>
                    <a:pt x="1034" y="16"/>
                  </a:cubicBezTo>
                  <a:cubicBezTo>
                    <a:pt x="1040" y="18"/>
                    <a:pt x="1043" y="20"/>
                    <a:pt x="1043" y="20"/>
                  </a:cubicBezTo>
                  <a:cubicBezTo>
                    <a:pt x="1043" y="20"/>
                    <a:pt x="1059" y="20"/>
                    <a:pt x="1062" y="20"/>
                  </a:cubicBezTo>
                  <a:cubicBezTo>
                    <a:pt x="1066" y="19"/>
                    <a:pt x="1094" y="25"/>
                    <a:pt x="1094" y="26"/>
                  </a:cubicBezTo>
                  <a:cubicBezTo>
                    <a:pt x="1094" y="28"/>
                    <a:pt x="1103" y="42"/>
                    <a:pt x="1098" y="44"/>
                  </a:cubicBezTo>
                  <a:cubicBezTo>
                    <a:pt x="1093" y="47"/>
                    <a:pt x="1099" y="47"/>
                    <a:pt x="1087" y="57"/>
                  </a:cubicBezTo>
                  <a:cubicBezTo>
                    <a:pt x="1075" y="66"/>
                    <a:pt x="1067" y="70"/>
                    <a:pt x="1060" y="73"/>
                  </a:cubicBezTo>
                  <a:cubicBezTo>
                    <a:pt x="1053" y="76"/>
                    <a:pt x="1050" y="85"/>
                    <a:pt x="1046" y="86"/>
                  </a:cubicBezTo>
                  <a:cubicBezTo>
                    <a:pt x="1041" y="87"/>
                    <a:pt x="1040" y="90"/>
                    <a:pt x="1040" y="90"/>
                  </a:cubicBezTo>
                  <a:cubicBezTo>
                    <a:pt x="1040" y="90"/>
                    <a:pt x="1046" y="89"/>
                    <a:pt x="1049" y="88"/>
                  </a:cubicBezTo>
                  <a:cubicBezTo>
                    <a:pt x="1051" y="87"/>
                    <a:pt x="1075" y="83"/>
                    <a:pt x="1075" y="83"/>
                  </a:cubicBezTo>
                  <a:cubicBezTo>
                    <a:pt x="1075" y="83"/>
                    <a:pt x="1063" y="78"/>
                    <a:pt x="1071" y="74"/>
                  </a:cubicBezTo>
                  <a:cubicBezTo>
                    <a:pt x="1079" y="70"/>
                    <a:pt x="1081" y="71"/>
                    <a:pt x="1081" y="71"/>
                  </a:cubicBezTo>
                  <a:cubicBezTo>
                    <a:pt x="1081" y="71"/>
                    <a:pt x="1086" y="71"/>
                    <a:pt x="1088" y="72"/>
                  </a:cubicBezTo>
                  <a:cubicBezTo>
                    <a:pt x="1091" y="72"/>
                    <a:pt x="1094" y="74"/>
                    <a:pt x="1098" y="77"/>
                  </a:cubicBezTo>
                  <a:cubicBezTo>
                    <a:pt x="1103" y="80"/>
                    <a:pt x="1101" y="80"/>
                    <a:pt x="1104" y="77"/>
                  </a:cubicBezTo>
                  <a:cubicBezTo>
                    <a:pt x="1108" y="73"/>
                    <a:pt x="1111" y="71"/>
                    <a:pt x="1115" y="72"/>
                  </a:cubicBezTo>
                  <a:cubicBezTo>
                    <a:pt x="1120" y="73"/>
                    <a:pt x="1144" y="76"/>
                    <a:pt x="1151" y="77"/>
                  </a:cubicBezTo>
                  <a:cubicBezTo>
                    <a:pt x="1157" y="77"/>
                    <a:pt x="1145" y="82"/>
                    <a:pt x="1154" y="87"/>
                  </a:cubicBezTo>
                  <a:cubicBezTo>
                    <a:pt x="1163" y="91"/>
                    <a:pt x="1173" y="96"/>
                    <a:pt x="1175" y="96"/>
                  </a:cubicBezTo>
                  <a:cubicBezTo>
                    <a:pt x="1177" y="95"/>
                    <a:pt x="1191" y="91"/>
                    <a:pt x="1191" y="91"/>
                  </a:cubicBezTo>
                  <a:cubicBezTo>
                    <a:pt x="1191" y="91"/>
                    <a:pt x="1191" y="91"/>
                    <a:pt x="1194" y="85"/>
                  </a:cubicBezTo>
                  <a:cubicBezTo>
                    <a:pt x="1196" y="79"/>
                    <a:pt x="1195" y="80"/>
                    <a:pt x="1195" y="77"/>
                  </a:cubicBezTo>
                  <a:cubicBezTo>
                    <a:pt x="1196" y="75"/>
                    <a:pt x="1198" y="73"/>
                    <a:pt x="1200" y="71"/>
                  </a:cubicBezTo>
                  <a:cubicBezTo>
                    <a:pt x="1203" y="69"/>
                    <a:pt x="1203" y="67"/>
                    <a:pt x="1210" y="71"/>
                  </a:cubicBezTo>
                  <a:cubicBezTo>
                    <a:pt x="1217" y="76"/>
                    <a:pt x="1218" y="78"/>
                    <a:pt x="1218" y="78"/>
                  </a:cubicBezTo>
                  <a:cubicBezTo>
                    <a:pt x="1218" y="78"/>
                    <a:pt x="1230" y="77"/>
                    <a:pt x="1243" y="88"/>
                  </a:cubicBezTo>
                  <a:cubicBezTo>
                    <a:pt x="1256" y="98"/>
                    <a:pt x="1253" y="101"/>
                    <a:pt x="1254" y="103"/>
                  </a:cubicBezTo>
                  <a:cubicBezTo>
                    <a:pt x="1254" y="106"/>
                    <a:pt x="1253" y="112"/>
                    <a:pt x="1254" y="114"/>
                  </a:cubicBezTo>
                  <a:cubicBezTo>
                    <a:pt x="1254" y="116"/>
                    <a:pt x="1254" y="112"/>
                    <a:pt x="1261" y="119"/>
                  </a:cubicBezTo>
                  <a:cubicBezTo>
                    <a:pt x="1268" y="127"/>
                    <a:pt x="1282" y="127"/>
                    <a:pt x="1281" y="127"/>
                  </a:cubicBezTo>
                  <a:cubicBezTo>
                    <a:pt x="1279" y="127"/>
                    <a:pt x="1282" y="121"/>
                    <a:pt x="1280" y="118"/>
                  </a:cubicBezTo>
                  <a:cubicBezTo>
                    <a:pt x="1278" y="115"/>
                    <a:pt x="1281" y="116"/>
                    <a:pt x="1284" y="113"/>
                  </a:cubicBezTo>
                  <a:cubicBezTo>
                    <a:pt x="1286" y="111"/>
                    <a:pt x="1291" y="112"/>
                    <a:pt x="1291" y="112"/>
                  </a:cubicBezTo>
                  <a:cubicBezTo>
                    <a:pt x="1291" y="112"/>
                    <a:pt x="1293" y="113"/>
                    <a:pt x="1299" y="115"/>
                  </a:cubicBezTo>
                  <a:cubicBezTo>
                    <a:pt x="1304" y="116"/>
                    <a:pt x="1296" y="116"/>
                    <a:pt x="1310" y="116"/>
                  </a:cubicBezTo>
                  <a:cubicBezTo>
                    <a:pt x="1324" y="116"/>
                    <a:pt x="1324" y="112"/>
                    <a:pt x="1329" y="112"/>
                  </a:cubicBezTo>
                  <a:cubicBezTo>
                    <a:pt x="1333" y="112"/>
                    <a:pt x="1337" y="111"/>
                    <a:pt x="1338" y="112"/>
                  </a:cubicBezTo>
                  <a:cubicBezTo>
                    <a:pt x="1339" y="114"/>
                    <a:pt x="1339" y="115"/>
                    <a:pt x="1344" y="115"/>
                  </a:cubicBezTo>
                  <a:cubicBezTo>
                    <a:pt x="1349" y="116"/>
                    <a:pt x="1350" y="118"/>
                    <a:pt x="1348" y="113"/>
                  </a:cubicBezTo>
                  <a:cubicBezTo>
                    <a:pt x="1345" y="108"/>
                    <a:pt x="1342" y="104"/>
                    <a:pt x="1342" y="104"/>
                  </a:cubicBezTo>
                  <a:cubicBezTo>
                    <a:pt x="1338" y="102"/>
                    <a:pt x="1338" y="102"/>
                    <a:pt x="1338" y="102"/>
                  </a:cubicBezTo>
                  <a:cubicBezTo>
                    <a:pt x="1338" y="102"/>
                    <a:pt x="1336" y="101"/>
                    <a:pt x="1342" y="97"/>
                  </a:cubicBezTo>
                  <a:cubicBezTo>
                    <a:pt x="1348" y="93"/>
                    <a:pt x="1347" y="99"/>
                    <a:pt x="1352" y="98"/>
                  </a:cubicBezTo>
                  <a:cubicBezTo>
                    <a:pt x="1357" y="98"/>
                    <a:pt x="1369" y="96"/>
                    <a:pt x="1369" y="96"/>
                  </a:cubicBezTo>
                  <a:cubicBezTo>
                    <a:pt x="1369" y="96"/>
                    <a:pt x="1381" y="98"/>
                    <a:pt x="1391" y="102"/>
                  </a:cubicBezTo>
                  <a:cubicBezTo>
                    <a:pt x="1402" y="106"/>
                    <a:pt x="1422" y="108"/>
                    <a:pt x="1422" y="106"/>
                  </a:cubicBezTo>
                  <a:cubicBezTo>
                    <a:pt x="1422" y="105"/>
                    <a:pt x="1427" y="106"/>
                    <a:pt x="1430" y="106"/>
                  </a:cubicBezTo>
                  <a:cubicBezTo>
                    <a:pt x="1434" y="106"/>
                    <a:pt x="1444" y="116"/>
                    <a:pt x="1444" y="116"/>
                  </a:cubicBezTo>
                  <a:cubicBezTo>
                    <a:pt x="1444" y="116"/>
                    <a:pt x="1452" y="123"/>
                    <a:pt x="1456" y="125"/>
                  </a:cubicBezTo>
                  <a:cubicBezTo>
                    <a:pt x="1460" y="127"/>
                    <a:pt x="1461" y="128"/>
                    <a:pt x="1466" y="128"/>
                  </a:cubicBezTo>
                  <a:cubicBezTo>
                    <a:pt x="1471" y="128"/>
                    <a:pt x="1484" y="134"/>
                    <a:pt x="1484" y="133"/>
                  </a:cubicBezTo>
                  <a:cubicBezTo>
                    <a:pt x="1485" y="131"/>
                    <a:pt x="1501" y="132"/>
                    <a:pt x="1501" y="129"/>
                  </a:cubicBezTo>
                  <a:cubicBezTo>
                    <a:pt x="1500" y="125"/>
                    <a:pt x="1510" y="130"/>
                    <a:pt x="1523" y="132"/>
                  </a:cubicBezTo>
                  <a:cubicBezTo>
                    <a:pt x="1536" y="134"/>
                    <a:pt x="1538" y="137"/>
                    <a:pt x="1538" y="139"/>
                  </a:cubicBezTo>
                  <a:cubicBezTo>
                    <a:pt x="1539" y="140"/>
                    <a:pt x="1542" y="147"/>
                    <a:pt x="1542" y="147"/>
                  </a:cubicBezTo>
                  <a:cubicBezTo>
                    <a:pt x="1542" y="147"/>
                    <a:pt x="1554" y="152"/>
                    <a:pt x="1559" y="152"/>
                  </a:cubicBezTo>
                  <a:cubicBezTo>
                    <a:pt x="1564" y="151"/>
                    <a:pt x="1575" y="152"/>
                    <a:pt x="1575" y="152"/>
                  </a:cubicBezTo>
                  <a:cubicBezTo>
                    <a:pt x="1575" y="152"/>
                    <a:pt x="1606" y="149"/>
                    <a:pt x="1613" y="149"/>
                  </a:cubicBezTo>
                  <a:cubicBezTo>
                    <a:pt x="1619" y="148"/>
                    <a:pt x="1619" y="137"/>
                    <a:pt x="1620" y="142"/>
                  </a:cubicBezTo>
                  <a:cubicBezTo>
                    <a:pt x="1622" y="147"/>
                    <a:pt x="1620" y="154"/>
                    <a:pt x="1620" y="154"/>
                  </a:cubicBezTo>
                  <a:cubicBezTo>
                    <a:pt x="1620" y="154"/>
                    <a:pt x="1625" y="161"/>
                    <a:pt x="1629" y="160"/>
                  </a:cubicBezTo>
                  <a:cubicBezTo>
                    <a:pt x="1632" y="159"/>
                    <a:pt x="1636" y="158"/>
                    <a:pt x="1636" y="158"/>
                  </a:cubicBezTo>
                  <a:cubicBezTo>
                    <a:pt x="1636" y="158"/>
                    <a:pt x="1638" y="157"/>
                    <a:pt x="1632" y="153"/>
                  </a:cubicBezTo>
                  <a:cubicBezTo>
                    <a:pt x="1627" y="149"/>
                    <a:pt x="1629" y="143"/>
                    <a:pt x="1631" y="141"/>
                  </a:cubicBezTo>
                  <a:cubicBezTo>
                    <a:pt x="1633" y="140"/>
                    <a:pt x="1678" y="142"/>
                    <a:pt x="1694" y="149"/>
                  </a:cubicBezTo>
                  <a:cubicBezTo>
                    <a:pt x="1710" y="155"/>
                    <a:pt x="1761" y="176"/>
                    <a:pt x="1767" y="182"/>
                  </a:cubicBezTo>
                  <a:cubicBezTo>
                    <a:pt x="1773" y="188"/>
                    <a:pt x="1777" y="192"/>
                    <a:pt x="1778" y="194"/>
                  </a:cubicBezTo>
                  <a:cubicBezTo>
                    <a:pt x="1780" y="195"/>
                    <a:pt x="1784" y="188"/>
                    <a:pt x="1784" y="188"/>
                  </a:cubicBezTo>
                  <a:cubicBezTo>
                    <a:pt x="1784" y="188"/>
                    <a:pt x="1794" y="189"/>
                    <a:pt x="1798" y="190"/>
                  </a:cubicBezTo>
                  <a:cubicBezTo>
                    <a:pt x="1801" y="190"/>
                    <a:pt x="1801" y="186"/>
                    <a:pt x="1811" y="193"/>
                  </a:cubicBezTo>
                  <a:cubicBezTo>
                    <a:pt x="1821" y="199"/>
                    <a:pt x="1822" y="206"/>
                    <a:pt x="1822" y="206"/>
                  </a:cubicBezTo>
                  <a:cubicBezTo>
                    <a:pt x="1822" y="206"/>
                    <a:pt x="1828" y="213"/>
                    <a:pt x="1821" y="214"/>
                  </a:cubicBezTo>
                  <a:cubicBezTo>
                    <a:pt x="1813" y="216"/>
                    <a:pt x="1810" y="224"/>
                    <a:pt x="1810" y="224"/>
                  </a:cubicBezTo>
                  <a:cubicBezTo>
                    <a:pt x="1810" y="224"/>
                    <a:pt x="1812" y="227"/>
                    <a:pt x="1812" y="229"/>
                  </a:cubicBezTo>
                  <a:cubicBezTo>
                    <a:pt x="1812" y="231"/>
                    <a:pt x="1810" y="234"/>
                    <a:pt x="1811" y="237"/>
                  </a:cubicBezTo>
                  <a:cubicBezTo>
                    <a:pt x="1812" y="240"/>
                    <a:pt x="1817" y="244"/>
                    <a:pt x="1815" y="246"/>
                  </a:cubicBezTo>
                  <a:cubicBezTo>
                    <a:pt x="1813" y="247"/>
                    <a:pt x="1815" y="247"/>
                    <a:pt x="1810" y="247"/>
                  </a:cubicBezTo>
                  <a:cubicBezTo>
                    <a:pt x="1806" y="246"/>
                    <a:pt x="1798" y="244"/>
                    <a:pt x="1797" y="242"/>
                  </a:cubicBezTo>
                  <a:cubicBezTo>
                    <a:pt x="1795" y="241"/>
                    <a:pt x="1795" y="239"/>
                    <a:pt x="1792" y="239"/>
                  </a:cubicBezTo>
                  <a:cubicBezTo>
                    <a:pt x="1789" y="239"/>
                    <a:pt x="1778" y="234"/>
                    <a:pt x="1778" y="234"/>
                  </a:cubicBezTo>
                  <a:cubicBezTo>
                    <a:pt x="1774" y="229"/>
                    <a:pt x="1774" y="229"/>
                    <a:pt x="1774" y="229"/>
                  </a:cubicBezTo>
                  <a:cubicBezTo>
                    <a:pt x="1770" y="223"/>
                    <a:pt x="1770" y="223"/>
                    <a:pt x="1770" y="223"/>
                  </a:cubicBezTo>
                  <a:cubicBezTo>
                    <a:pt x="1770" y="223"/>
                    <a:pt x="1752" y="222"/>
                    <a:pt x="1751" y="220"/>
                  </a:cubicBezTo>
                  <a:cubicBezTo>
                    <a:pt x="1751" y="219"/>
                    <a:pt x="1746" y="203"/>
                    <a:pt x="1745" y="203"/>
                  </a:cubicBezTo>
                  <a:cubicBezTo>
                    <a:pt x="1744" y="203"/>
                    <a:pt x="1738" y="199"/>
                    <a:pt x="1740" y="205"/>
                  </a:cubicBezTo>
                  <a:cubicBezTo>
                    <a:pt x="1741" y="210"/>
                    <a:pt x="1741" y="215"/>
                    <a:pt x="1741" y="215"/>
                  </a:cubicBezTo>
                  <a:cubicBezTo>
                    <a:pt x="1741" y="215"/>
                    <a:pt x="1751" y="223"/>
                    <a:pt x="1749" y="223"/>
                  </a:cubicBezTo>
                  <a:cubicBezTo>
                    <a:pt x="1746" y="223"/>
                    <a:pt x="1747" y="230"/>
                    <a:pt x="1745" y="230"/>
                  </a:cubicBezTo>
                  <a:cubicBezTo>
                    <a:pt x="1744" y="230"/>
                    <a:pt x="1738" y="238"/>
                    <a:pt x="1736" y="237"/>
                  </a:cubicBezTo>
                  <a:cubicBezTo>
                    <a:pt x="1734" y="236"/>
                    <a:pt x="1729" y="238"/>
                    <a:pt x="1728" y="238"/>
                  </a:cubicBezTo>
                  <a:cubicBezTo>
                    <a:pt x="1726" y="238"/>
                    <a:pt x="1726" y="237"/>
                    <a:pt x="1724" y="236"/>
                  </a:cubicBezTo>
                  <a:cubicBezTo>
                    <a:pt x="1722" y="236"/>
                    <a:pt x="1717" y="235"/>
                    <a:pt x="1717" y="237"/>
                  </a:cubicBezTo>
                  <a:cubicBezTo>
                    <a:pt x="1716" y="239"/>
                    <a:pt x="1719" y="245"/>
                    <a:pt x="1722" y="244"/>
                  </a:cubicBezTo>
                  <a:cubicBezTo>
                    <a:pt x="1725" y="243"/>
                    <a:pt x="1734" y="244"/>
                    <a:pt x="1734" y="244"/>
                  </a:cubicBezTo>
                  <a:cubicBezTo>
                    <a:pt x="1734" y="244"/>
                    <a:pt x="1746" y="262"/>
                    <a:pt x="1745" y="264"/>
                  </a:cubicBezTo>
                  <a:cubicBezTo>
                    <a:pt x="1745" y="266"/>
                    <a:pt x="1758" y="275"/>
                    <a:pt x="1756" y="276"/>
                  </a:cubicBezTo>
                  <a:cubicBezTo>
                    <a:pt x="1753" y="277"/>
                    <a:pt x="1754" y="280"/>
                    <a:pt x="1752" y="281"/>
                  </a:cubicBezTo>
                  <a:cubicBezTo>
                    <a:pt x="1751" y="281"/>
                    <a:pt x="1753" y="284"/>
                    <a:pt x="1753" y="285"/>
                  </a:cubicBezTo>
                  <a:cubicBezTo>
                    <a:pt x="1753" y="287"/>
                    <a:pt x="1742" y="284"/>
                    <a:pt x="1732" y="286"/>
                  </a:cubicBezTo>
                  <a:cubicBezTo>
                    <a:pt x="1722" y="288"/>
                    <a:pt x="1709" y="293"/>
                    <a:pt x="1705" y="300"/>
                  </a:cubicBezTo>
                  <a:cubicBezTo>
                    <a:pt x="1701" y="307"/>
                    <a:pt x="1696" y="325"/>
                    <a:pt x="1692" y="326"/>
                  </a:cubicBezTo>
                  <a:cubicBezTo>
                    <a:pt x="1689" y="328"/>
                    <a:pt x="1684" y="336"/>
                    <a:pt x="1684" y="336"/>
                  </a:cubicBezTo>
                  <a:cubicBezTo>
                    <a:pt x="1684" y="336"/>
                    <a:pt x="1675" y="329"/>
                    <a:pt x="1674" y="325"/>
                  </a:cubicBezTo>
                  <a:cubicBezTo>
                    <a:pt x="1673" y="321"/>
                    <a:pt x="1652" y="325"/>
                    <a:pt x="1651" y="325"/>
                  </a:cubicBezTo>
                  <a:cubicBezTo>
                    <a:pt x="1650" y="326"/>
                    <a:pt x="1653" y="330"/>
                    <a:pt x="1651" y="333"/>
                  </a:cubicBezTo>
                  <a:cubicBezTo>
                    <a:pt x="1650" y="336"/>
                    <a:pt x="1655" y="344"/>
                    <a:pt x="1650" y="340"/>
                  </a:cubicBezTo>
                  <a:cubicBezTo>
                    <a:pt x="1644" y="337"/>
                    <a:pt x="1642" y="330"/>
                    <a:pt x="1642" y="330"/>
                  </a:cubicBezTo>
                  <a:cubicBezTo>
                    <a:pt x="1642" y="330"/>
                    <a:pt x="1640" y="334"/>
                    <a:pt x="1638" y="335"/>
                  </a:cubicBezTo>
                  <a:cubicBezTo>
                    <a:pt x="1636" y="335"/>
                    <a:pt x="1629" y="341"/>
                    <a:pt x="1626" y="343"/>
                  </a:cubicBezTo>
                  <a:cubicBezTo>
                    <a:pt x="1622" y="344"/>
                    <a:pt x="1621" y="340"/>
                    <a:pt x="1622" y="344"/>
                  </a:cubicBezTo>
                  <a:cubicBezTo>
                    <a:pt x="1624" y="348"/>
                    <a:pt x="1623" y="356"/>
                    <a:pt x="1622" y="358"/>
                  </a:cubicBezTo>
                  <a:cubicBezTo>
                    <a:pt x="1620" y="361"/>
                    <a:pt x="1622" y="365"/>
                    <a:pt x="1623" y="368"/>
                  </a:cubicBezTo>
                  <a:cubicBezTo>
                    <a:pt x="1624" y="370"/>
                    <a:pt x="1637" y="376"/>
                    <a:pt x="1635" y="376"/>
                  </a:cubicBezTo>
                  <a:cubicBezTo>
                    <a:pt x="1634" y="376"/>
                    <a:pt x="1636" y="386"/>
                    <a:pt x="1636" y="387"/>
                  </a:cubicBezTo>
                  <a:cubicBezTo>
                    <a:pt x="1636" y="389"/>
                    <a:pt x="1642" y="393"/>
                    <a:pt x="1640" y="395"/>
                  </a:cubicBezTo>
                  <a:cubicBezTo>
                    <a:pt x="1638" y="397"/>
                    <a:pt x="1642" y="405"/>
                    <a:pt x="1639" y="404"/>
                  </a:cubicBezTo>
                  <a:cubicBezTo>
                    <a:pt x="1636" y="403"/>
                    <a:pt x="1632" y="401"/>
                    <a:pt x="1632" y="401"/>
                  </a:cubicBezTo>
                  <a:cubicBezTo>
                    <a:pt x="1632" y="401"/>
                    <a:pt x="1640" y="405"/>
                    <a:pt x="1634" y="406"/>
                  </a:cubicBezTo>
                  <a:cubicBezTo>
                    <a:pt x="1628" y="407"/>
                    <a:pt x="1628" y="412"/>
                    <a:pt x="1628" y="412"/>
                  </a:cubicBezTo>
                  <a:cubicBezTo>
                    <a:pt x="1628" y="412"/>
                    <a:pt x="1631" y="413"/>
                    <a:pt x="1631" y="416"/>
                  </a:cubicBezTo>
                  <a:cubicBezTo>
                    <a:pt x="1631" y="419"/>
                    <a:pt x="1639" y="424"/>
                    <a:pt x="1636" y="424"/>
                  </a:cubicBezTo>
                  <a:cubicBezTo>
                    <a:pt x="1634" y="424"/>
                    <a:pt x="1631" y="427"/>
                    <a:pt x="1628" y="427"/>
                  </a:cubicBezTo>
                  <a:cubicBezTo>
                    <a:pt x="1626" y="428"/>
                    <a:pt x="1623" y="436"/>
                    <a:pt x="1623" y="438"/>
                  </a:cubicBezTo>
                  <a:cubicBezTo>
                    <a:pt x="1624" y="440"/>
                    <a:pt x="1622" y="450"/>
                    <a:pt x="1623" y="451"/>
                  </a:cubicBezTo>
                  <a:cubicBezTo>
                    <a:pt x="1624" y="453"/>
                    <a:pt x="1612" y="453"/>
                    <a:pt x="1612" y="453"/>
                  </a:cubicBezTo>
                  <a:cubicBezTo>
                    <a:pt x="1612" y="453"/>
                    <a:pt x="1618" y="462"/>
                    <a:pt x="1616" y="462"/>
                  </a:cubicBezTo>
                  <a:cubicBezTo>
                    <a:pt x="1614" y="463"/>
                    <a:pt x="1613" y="463"/>
                    <a:pt x="1611" y="468"/>
                  </a:cubicBezTo>
                  <a:cubicBezTo>
                    <a:pt x="1609" y="473"/>
                    <a:pt x="1606" y="479"/>
                    <a:pt x="1604" y="480"/>
                  </a:cubicBezTo>
                  <a:cubicBezTo>
                    <a:pt x="1601" y="481"/>
                    <a:pt x="1600" y="484"/>
                    <a:pt x="1600" y="485"/>
                  </a:cubicBezTo>
                  <a:cubicBezTo>
                    <a:pt x="1600" y="487"/>
                    <a:pt x="1591" y="461"/>
                    <a:pt x="1589" y="459"/>
                  </a:cubicBezTo>
                  <a:cubicBezTo>
                    <a:pt x="1587" y="457"/>
                    <a:pt x="1584" y="447"/>
                    <a:pt x="1584" y="447"/>
                  </a:cubicBezTo>
                  <a:cubicBezTo>
                    <a:pt x="1581" y="441"/>
                    <a:pt x="1581" y="441"/>
                    <a:pt x="1581" y="441"/>
                  </a:cubicBezTo>
                  <a:cubicBezTo>
                    <a:pt x="1581" y="441"/>
                    <a:pt x="1579" y="442"/>
                    <a:pt x="1577" y="438"/>
                  </a:cubicBezTo>
                  <a:cubicBezTo>
                    <a:pt x="1574" y="433"/>
                    <a:pt x="1566" y="392"/>
                    <a:pt x="1566" y="392"/>
                  </a:cubicBezTo>
                  <a:cubicBezTo>
                    <a:pt x="1566" y="392"/>
                    <a:pt x="1572" y="390"/>
                    <a:pt x="1571" y="388"/>
                  </a:cubicBezTo>
                  <a:cubicBezTo>
                    <a:pt x="1570" y="386"/>
                    <a:pt x="1568" y="372"/>
                    <a:pt x="1568" y="372"/>
                  </a:cubicBezTo>
                  <a:cubicBezTo>
                    <a:pt x="1568" y="372"/>
                    <a:pt x="1585" y="367"/>
                    <a:pt x="1586" y="360"/>
                  </a:cubicBezTo>
                  <a:cubicBezTo>
                    <a:pt x="1586" y="353"/>
                    <a:pt x="1594" y="345"/>
                    <a:pt x="1599" y="335"/>
                  </a:cubicBezTo>
                  <a:cubicBezTo>
                    <a:pt x="1603" y="325"/>
                    <a:pt x="1607" y="318"/>
                    <a:pt x="1607" y="318"/>
                  </a:cubicBezTo>
                  <a:cubicBezTo>
                    <a:pt x="1607" y="318"/>
                    <a:pt x="1616" y="316"/>
                    <a:pt x="1619" y="316"/>
                  </a:cubicBezTo>
                  <a:cubicBezTo>
                    <a:pt x="1621" y="315"/>
                    <a:pt x="1621" y="316"/>
                    <a:pt x="1620" y="311"/>
                  </a:cubicBezTo>
                  <a:cubicBezTo>
                    <a:pt x="1619" y="307"/>
                    <a:pt x="1615" y="313"/>
                    <a:pt x="1616" y="299"/>
                  </a:cubicBezTo>
                  <a:cubicBezTo>
                    <a:pt x="1618" y="285"/>
                    <a:pt x="1619" y="282"/>
                    <a:pt x="1619" y="282"/>
                  </a:cubicBezTo>
                  <a:cubicBezTo>
                    <a:pt x="1619" y="282"/>
                    <a:pt x="1614" y="280"/>
                    <a:pt x="1612" y="282"/>
                  </a:cubicBezTo>
                  <a:cubicBezTo>
                    <a:pt x="1610" y="283"/>
                    <a:pt x="1605" y="290"/>
                    <a:pt x="1606" y="292"/>
                  </a:cubicBezTo>
                  <a:cubicBezTo>
                    <a:pt x="1607" y="295"/>
                    <a:pt x="1611" y="304"/>
                    <a:pt x="1604" y="303"/>
                  </a:cubicBezTo>
                  <a:cubicBezTo>
                    <a:pt x="1597" y="302"/>
                    <a:pt x="1589" y="309"/>
                    <a:pt x="1590" y="311"/>
                  </a:cubicBezTo>
                  <a:cubicBezTo>
                    <a:pt x="1590" y="313"/>
                    <a:pt x="1593" y="318"/>
                    <a:pt x="1593" y="318"/>
                  </a:cubicBezTo>
                  <a:cubicBezTo>
                    <a:pt x="1589" y="319"/>
                    <a:pt x="1589" y="319"/>
                    <a:pt x="1589" y="319"/>
                  </a:cubicBezTo>
                  <a:cubicBezTo>
                    <a:pt x="1589" y="319"/>
                    <a:pt x="1586" y="315"/>
                    <a:pt x="1585" y="312"/>
                  </a:cubicBezTo>
                  <a:cubicBezTo>
                    <a:pt x="1583" y="309"/>
                    <a:pt x="1585" y="308"/>
                    <a:pt x="1582" y="304"/>
                  </a:cubicBezTo>
                  <a:cubicBezTo>
                    <a:pt x="1580" y="300"/>
                    <a:pt x="1580" y="299"/>
                    <a:pt x="1578" y="298"/>
                  </a:cubicBezTo>
                  <a:cubicBezTo>
                    <a:pt x="1576" y="298"/>
                    <a:pt x="1583" y="294"/>
                    <a:pt x="1574" y="297"/>
                  </a:cubicBezTo>
                  <a:cubicBezTo>
                    <a:pt x="1565" y="301"/>
                    <a:pt x="1571" y="304"/>
                    <a:pt x="1561" y="305"/>
                  </a:cubicBezTo>
                  <a:cubicBezTo>
                    <a:pt x="1552" y="306"/>
                    <a:pt x="1552" y="314"/>
                    <a:pt x="1551" y="317"/>
                  </a:cubicBezTo>
                  <a:cubicBezTo>
                    <a:pt x="1551" y="319"/>
                    <a:pt x="1551" y="313"/>
                    <a:pt x="1546" y="322"/>
                  </a:cubicBezTo>
                  <a:cubicBezTo>
                    <a:pt x="1541" y="331"/>
                    <a:pt x="1544" y="328"/>
                    <a:pt x="1540" y="333"/>
                  </a:cubicBezTo>
                  <a:cubicBezTo>
                    <a:pt x="1537" y="339"/>
                    <a:pt x="1547" y="343"/>
                    <a:pt x="1546" y="344"/>
                  </a:cubicBezTo>
                  <a:cubicBezTo>
                    <a:pt x="1545" y="346"/>
                    <a:pt x="1542" y="350"/>
                    <a:pt x="1542" y="350"/>
                  </a:cubicBezTo>
                  <a:cubicBezTo>
                    <a:pt x="1542" y="350"/>
                    <a:pt x="1541" y="350"/>
                    <a:pt x="1534" y="350"/>
                  </a:cubicBezTo>
                  <a:cubicBezTo>
                    <a:pt x="1528" y="350"/>
                    <a:pt x="1517" y="354"/>
                    <a:pt x="1515" y="353"/>
                  </a:cubicBezTo>
                  <a:cubicBezTo>
                    <a:pt x="1513" y="352"/>
                    <a:pt x="1516" y="343"/>
                    <a:pt x="1516" y="343"/>
                  </a:cubicBezTo>
                  <a:cubicBezTo>
                    <a:pt x="1516" y="343"/>
                    <a:pt x="1499" y="341"/>
                    <a:pt x="1496" y="342"/>
                  </a:cubicBezTo>
                  <a:cubicBezTo>
                    <a:pt x="1494" y="342"/>
                    <a:pt x="1495" y="343"/>
                    <a:pt x="1493" y="345"/>
                  </a:cubicBezTo>
                  <a:cubicBezTo>
                    <a:pt x="1491" y="347"/>
                    <a:pt x="1498" y="350"/>
                    <a:pt x="1489" y="349"/>
                  </a:cubicBezTo>
                  <a:cubicBezTo>
                    <a:pt x="1480" y="348"/>
                    <a:pt x="1474" y="346"/>
                    <a:pt x="1469" y="347"/>
                  </a:cubicBezTo>
                  <a:cubicBezTo>
                    <a:pt x="1464" y="348"/>
                    <a:pt x="1460" y="352"/>
                    <a:pt x="1460" y="352"/>
                  </a:cubicBezTo>
                  <a:cubicBezTo>
                    <a:pt x="1457" y="346"/>
                    <a:pt x="1457" y="346"/>
                    <a:pt x="1457" y="346"/>
                  </a:cubicBezTo>
                  <a:cubicBezTo>
                    <a:pt x="1428" y="350"/>
                    <a:pt x="1428" y="350"/>
                    <a:pt x="1428" y="350"/>
                  </a:cubicBezTo>
                  <a:cubicBezTo>
                    <a:pt x="1428" y="350"/>
                    <a:pt x="1431" y="357"/>
                    <a:pt x="1424" y="367"/>
                  </a:cubicBezTo>
                  <a:cubicBezTo>
                    <a:pt x="1417" y="378"/>
                    <a:pt x="1403" y="408"/>
                    <a:pt x="1396" y="408"/>
                  </a:cubicBezTo>
                  <a:cubicBezTo>
                    <a:pt x="1390" y="408"/>
                    <a:pt x="1373" y="419"/>
                    <a:pt x="1378" y="422"/>
                  </a:cubicBezTo>
                  <a:cubicBezTo>
                    <a:pt x="1383" y="426"/>
                    <a:pt x="1386" y="428"/>
                    <a:pt x="1388" y="429"/>
                  </a:cubicBezTo>
                  <a:cubicBezTo>
                    <a:pt x="1391" y="429"/>
                    <a:pt x="1400" y="427"/>
                    <a:pt x="1401" y="430"/>
                  </a:cubicBezTo>
                  <a:cubicBezTo>
                    <a:pt x="1402" y="433"/>
                    <a:pt x="1409" y="443"/>
                    <a:pt x="1409" y="443"/>
                  </a:cubicBezTo>
                  <a:cubicBezTo>
                    <a:pt x="1409" y="443"/>
                    <a:pt x="1406" y="447"/>
                    <a:pt x="1415" y="444"/>
                  </a:cubicBezTo>
                  <a:cubicBezTo>
                    <a:pt x="1424" y="440"/>
                    <a:pt x="1416" y="434"/>
                    <a:pt x="1416" y="434"/>
                  </a:cubicBezTo>
                  <a:cubicBezTo>
                    <a:pt x="1416" y="434"/>
                    <a:pt x="1431" y="434"/>
                    <a:pt x="1431" y="437"/>
                  </a:cubicBezTo>
                  <a:cubicBezTo>
                    <a:pt x="1432" y="439"/>
                    <a:pt x="1441" y="450"/>
                    <a:pt x="1439" y="450"/>
                  </a:cubicBezTo>
                  <a:cubicBezTo>
                    <a:pt x="1437" y="450"/>
                    <a:pt x="1445" y="447"/>
                    <a:pt x="1446" y="454"/>
                  </a:cubicBezTo>
                  <a:cubicBezTo>
                    <a:pt x="1447" y="460"/>
                    <a:pt x="1447" y="465"/>
                    <a:pt x="1449" y="469"/>
                  </a:cubicBezTo>
                  <a:cubicBezTo>
                    <a:pt x="1450" y="472"/>
                    <a:pt x="1448" y="480"/>
                    <a:pt x="1448" y="480"/>
                  </a:cubicBezTo>
                  <a:cubicBezTo>
                    <a:pt x="1448" y="480"/>
                    <a:pt x="1453" y="489"/>
                    <a:pt x="1452" y="491"/>
                  </a:cubicBezTo>
                  <a:cubicBezTo>
                    <a:pt x="1451" y="493"/>
                    <a:pt x="1456" y="476"/>
                    <a:pt x="1453" y="501"/>
                  </a:cubicBezTo>
                  <a:cubicBezTo>
                    <a:pt x="1450" y="526"/>
                    <a:pt x="1454" y="532"/>
                    <a:pt x="1452" y="535"/>
                  </a:cubicBezTo>
                  <a:cubicBezTo>
                    <a:pt x="1451" y="539"/>
                    <a:pt x="1452" y="538"/>
                    <a:pt x="1448" y="541"/>
                  </a:cubicBezTo>
                  <a:cubicBezTo>
                    <a:pt x="1445" y="544"/>
                    <a:pt x="1445" y="546"/>
                    <a:pt x="1442" y="551"/>
                  </a:cubicBezTo>
                  <a:cubicBezTo>
                    <a:pt x="1439" y="556"/>
                    <a:pt x="1443" y="564"/>
                    <a:pt x="1441" y="566"/>
                  </a:cubicBezTo>
                  <a:cubicBezTo>
                    <a:pt x="1439" y="568"/>
                    <a:pt x="1438" y="573"/>
                    <a:pt x="1433" y="577"/>
                  </a:cubicBezTo>
                  <a:cubicBezTo>
                    <a:pt x="1428" y="580"/>
                    <a:pt x="1412" y="595"/>
                    <a:pt x="1406" y="596"/>
                  </a:cubicBezTo>
                  <a:cubicBezTo>
                    <a:pt x="1400" y="597"/>
                    <a:pt x="1385" y="593"/>
                    <a:pt x="1385" y="593"/>
                  </a:cubicBezTo>
                  <a:cubicBezTo>
                    <a:pt x="1385" y="593"/>
                    <a:pt x="1382" y="602"/>
                    <a:pt x="1379" y="604"/>
                  </a:cubicBezTo>
                  <a:cubicBezTo>
                    <a:pt x="1377" y="606"/>
                    <a:pt x="1372" y="612"/>
                    <a:pt x="1372" y="615"/>
                  </a:cubicBezTo>
                  <a:cubicBezTo>
                    <a:pt x="1372" y="618"/>
                    <a:pt x="1368" y="617"/>
                    <a:pt x="1371" y="624"/>
                  </a:cubicBezTo>
                  <a:cubicBezTo>
                    <a:pt x="1373" y="632"/>
                    <a:pt x="1366" y="637"/>
                    <a:pt x="1366" y="637"/>
                  </a:cubicBezTo>
                  <a:cubicBezTo>
                    <a:pt x="1366" y="637"/>
                    <a:pt x="1363" y="642"/>
                    <a:pt x="1363" y="644"/>
                  </a:cubicBezTo>
                  <a:cubicBezTo>
                    <a:pt x="1364" y="646"/>
                    <a:pt x="1372" y="651"/>
                    <a:pt x="1372" y="654"/>
                  </a:cubicBezTo>
                  <a:cubicBezTo>
                    <a:pt x="1372" y="657"/>
                    <a:pt x="1385" y="670"/>
                    <a:pt x="1384" y="670"/>
                  </a:cubicBezTo>
                  <a:cubicBezTo>
                    <a:pt x="1382" y="670"/>
                    <a:pt x="1386" y="680"/>
                    <a:pt x="1383" y="687"/>
                  </a:cubicBezTo>
                  <a:cubicBezTo>
                    <a:pt x="1379" y="694"/>
                    <a:pt x="1372" y="698"/>
                    <a:pt x="1372" y="698"/>
                  </a:cubicBezTo>
                  <a:cubicBezTo>
                    <a:pt x="1372" y="698"/>
                    <a:pt x="1363" y="706"/>
                    <a:pt x="1360" y="702"/>
                  </a:cubicBezTo>
                  <a:cubicBezTo>
                    <a:pt x="1356" y="698"/>
                    <a:pt x="1352" y="692"/>
                    <a:pt x="1352" y="692"/>
                  </a:cubicBezTo>
                  <a:cubicBezTo>
                    <a:pt x="1352" y="692"/>
                    <a:pt x="1351" y="686"/>
                    <a:pt x="1350" y="677"/>
                  </a:cubicBezTo>
                  <a:cubicBezTo>
                    <a:pt x="1349" y="668"/>
                    <a:pt x="1346" y="666"/>
                    <a:pt x="1348" y="663"/>
                  </a:cubicBezTo>
                  <a:cubicBezTo>
                    <a:pt x="1349" y="660"/>
                    <a:pt x="1347" y="663"/>
                    <a:pt x="1340" y="661"/>
                  </a:cubicBezTo>
                  <a:cubicBezTo>
                    <a:pt x="1334" y="660"/>
                    <a:pt x="1335" y="664"/>
                    <a:pt x="1334" y="660"/>
                  </a:cubicBezTo>
                  <a:cubicBezTo>
                    <a:pt x="1333" y="656"/>
                    <a:pt x="1334" y="650"/>
                    <a:pt x="1333" y="648"/>
                  </a:cubicBezTo>
                  <a:cubicBezTo>
                    <a:pt x="1332" y="645"/>
                    <a:pt x="1332" y="642"/>
                    <a:pt x="1327" y="640"/>
                  </a:cubicBezTo>
                  <a:cubicBezTo>
                    <a:pt x="1322" y="638"/>
                    <a:pt x="1313" y="644"/>
                    <a:pt x="1313" y="644"/>
                  </a:cubicBezTo>
                  <a:cubicBezTo>
                    <a:pt x="1313" y="644"/>
                    <a:pt x="1311" y="647"/>
                    <a:pt x="1307" y="646"/>
                  </a:cubicBezTo>
                  <a:cubicBezTo>
                    <a:pt x="1303" y="644"/>
                    <a:pt x="1291" y="642"/>
                    <a:pt x="1292" y="638"/>
                  </a:cubicBezTo>
                  <a:cubicBezTo>
                    <a:pt x="1293" y="633"/>
                    <a:pt x="1295" y="628"/>
                    <a:pt x="1293" y="628"/>
                  </a:cubicBezTo>
                  <a:cubicBezTo>
                    <a:pt x="1290" y="628"/>
                    <a:pt x="1280" y="633"/>
                    <a:pt x="1276" y="635"/>
                  </a:cubicBezTo>
                  <a:cubicBezTo>
                    <a:pt x="1273" y="638"/>
                    <a:pt x="1274" y="645"/>
                    <a:pt x="1272" y="646"/>
                  </a:cubicBezTo>
                  <a:cubicBezTo>
                    <a:pt x="1271" y="647"/>
                    <a:pt x="1264" y="647"/>
                    <a:pt x="1266" y="652"/>
                  </a:cubicBezTo>
                  <a:cubicBezTo>
                    <a:pt x="1268" y="657"/>
                    <a:pt x="1272" y="664"/>
                    <a:pt x="1275" y="664"/>
                  </a:cubicBezTo>
                  <a:cubicBezTo>
                    <a:pt x="1277" y="665"/>
                    <a:pt x="1283" y="661"/>
                    <a:pt x="1286" y="661"/>
                  </a:cubicBezTo>
                  <a:cubicBezTo>
                    <a:pt x="1289" y="661"/>
                    <a:pt x="1293" y="657"/>
                    <a:pt x="1300" y="661"/>
                  </a:cubicBezTo>
                  <a:cubicBezTo>
                    <a:pt x="1308" y="665"/>
                    <a:pt x="1313" y="667"/>
                    <a:pt x="1315" y="667"/>
                  </a:cubicBezTo>
                  <a:cubicBezTo>
                    <a:pt x="1317" y="668"/>
                    <a:pt x="1328" y="671"/>
                    <a:pt x="1324" y="672"/>
                  </a:cubicBezTo>
                  <a:cubicBezTo>
                    <a:pt x="1319" y="673"/>
                    <a:pt x="1310" y="675"/>
                    <a:pt x="1303" y="677"/>
                  </a:cubicBezTo>
                  <a:cubicBezTo>
                    <a:pt x="1297" y="679"/>
                    <a:pt x="1298" y="679"/>
                    <a:pt x="1296" y="682"/>
                  </a:cubicBezTo>
                  <a:cubicBezTo>
                    <a:pt x="1294" y="685"/>
                    <a:pt x="1290" y="690"/>
                    <a:pt x="1291" y="691"/>
                  </a:cubicBezTo>
                  <a:cubicBezTo>
                    <a:pt x="1292" y="693"/>
                    <a:pt x="1298" y="700"/>
                    <a:pt x="1298" y="700"/>
                  </a:cubicBezTo>
                  <a:cubicBezTo>
                    <a:pt x="1298" y="700"/>
                    <a:pt x="1321" y="723"/>
                    <a:pt x="1319" y="729"/>
                  </a:cubicBezTo>
                  <a:cubicBezTo>
                    <a:pt x="1318" y="735"/>
                    <a:pt x="1319" y="740"/>
                    <a:pt x="1317" y="743"/>
                  </a:cubicBezTo>
                  <a:cubicBezTo>
                    <a:pt x="1316" y="746"/>
                    <a:pt x="1317" y="745"/>
                    <a:pt x="1320" y="750"/>
                  </a:cubicBezTo>
                  <a:cubicBezTo>
                    <a:pt x="1323" y="755"/>
                    <a:pt x="1311" y="784"/>
                    <a:pt x="1311" y="784"/>
                  </a:cubicBezTo>
                  <a:cubicBezTo>
                    <a:pt x="1311" y="784"/>
                    <a:pt x="1295" y="815"/>
                    <a:pt x="1293" y="816"/>
                  </a:cubicBezTo>
                  <a:cubicBezTo>
                    <a:pt x="1291" y="818"/>
                    <a:pt x="1289" y="828"/>
                    <a:pt x="1280" y="830"/>
                  </a:cubicBezTo>
                  <a:cubicBezTo>
                    <a:pt x="1271" y="831"/>
                    <a:pt x="1267" y="832"/>
                    <a:pt x="1262" y="832"/>
                  </a:cubicBezTo>
                  <a:cubicBezTo>
                    <a:pt x="1256" y="833"/>
                    <a:pt x="1244" y="838"/>
                    <a:pt x="1234" y="841"/>
                  </a:cubicBezTo>
                  <a:cubicBezTo>
                    <a:pt x="1224" y="845"/>
                    <a:pt x="1219" y="843"/>
                    <a:pt x="1218" y="844"/>
                  </a:cubicBezTo>
                  <a:cubicBezTo>
                    <a:pt x="1216" y="846"/>
                    <a:pt x="1224" y="852"/>
                    <a:pt x="1216" y="846"/>
                  </a:cubicBezTo>
                  <a:cubicBezTo>
                    <a:pt x="1209" y="840"/>
                    <a:pt x="1217" y="837"/>
                    <a:pt x="1208" y="838"/>
                  </a:cubicBezTo>
                  <a:cubicBezTo>
                    <a:pt x="1199" y="840"/>
                    <a:pt x="1187" y="843"/>
                    <a:pt x="1186" y="848"/>
                  </a:cubicBezTo>
                  <a:cubicBezTo>
                    <a:pt x="1184" y="853"/>
                    <a:pt x="1180" y="861"/>
                    <a:pt x="1183" y="863"/>
                  </a:cubicBezTo>
                  <a:cubicBezTo>
                    <a:pt x="1186" y="866"/>
                    <a:pt x="1176" y="856"/>
                    <a:pt x="1199" y="880"/>
                  </a:cubicBezTo>
                  <a:cubicBezTo>
                    <a:pt x="1222" y="904"/>
                    <a:pt x="1232" y="914"/>
                    <a:pt x="1228" y="923"/>
                  </a:cubicBezTo>
                  <a:cubicBezTo>
                    <a:pt x="1223" y="931"/>
                    <a:pt x="1226" y="940"/>
                    <a:pt x="1216" y="946"/>
                  </a:cubicBezTo>
                  <a:cubicBezTo>
                    <a:pt x="1207" y="952"/>
                    <a:pt x="1211" y="949"/>
                    <a:pt x="1203" y="956"/>
                  </a:cubicBezTo>
                  <a:cubicBezTo>
                    <a:pt x="1195" y="963"/>
                    <a:pt x="1197" y="970"/>
                    <a:pt x="1192" y="965"/>
                  </a:cubicBezTo>
                  <a:cubicBezTo>
                    <a:pt x="1187" y="960"/>
                    <a:pt x="1186" y="960"/>
                    <a:pt x="1174" y="946"/>
                  </a:cubicBezTo>
                  <a:cubicBezTo>
                    <a:pt x="1162" y="933"/>
                    <a:pt x="1171" y="937"/>
                    <a:pt x="1158" y="931"/>
                  </a:cubicBezTo>
                  <a:cubicBezTo>
                    <a:pt x="1145" y="926"/>
                    <a:pt x="1140" y="922"/>
                    <a:pt x="1137" y="921"/>
                  </a:cubicBezTo>
                  <a:cubicBezTo>
                    <a:pt x="1134" y="920"/>
                    <a:pt x="1137" y="922"/>
                    <a:pt x="1134" y="929"/>
                  </a:cubicBezTo>
                  <a:cubicBezTo>
                    <a:pt x="1131" y="935"/>
                    <a:pt x="1126" y="945"/>
                    <a:pt x="1129" y="950"/>
                  </a:cubicBezTo>
                  <a:cubicBezTo>
                    <a:pt x="1132" y="956"/>
                    <a:pt x="1135" y="962"/>
                    <a:pt x="1137" y="965"/>
                  </a:cubicBezTo>
                  <a:cubicBezTo>
                    <a:pt x="1138" y="968"/>
                    <a:pt x="1150" y="979"/>
                    <a:pt x="1154" y="981"/>
                  </a:cubicBezTo>
                  <a:cubicBezTo>
                    <a:pt x="1158" y="984"/>
                    <a:pt x="1189" y="999"/>
                    <a:pt x="1185" y="1007"/>
                  </a:cubicBezTo>
                  <a:cubicBezTo>
                    <a:pt x="1180" y="1015"/>
                    <a:pt x="1193" y="1027"/>
                    <a:pt x="1193" y="1027"/>
                  </a:cubicBezTo>
                  <a:cubicBezTo>
                    <a:pt x="1193" y="1027"/>
                    <a:pt x="1204" y="1034"/>
                    <a:pt x="1201" y="1035"/>
                  </a:cubicBezTo>
                  <a:cubicBezTo>
                    <a:pt x="1197" y="1036"/>
                    <a:pt x="1197" y="1038"/>
                    <a:pt x="1194" y="1038"/>
                  </a:cubicBezTo>
                  <a:cubicBezTo>
                    <a:pt x="1191" y="1038"/>
                    <a:pt x="1181" y="1029"/>
                    <a:pt x="1177" y="1027"/>
                  </a:cubicBezTo>
                  <a:cubicBezTo>
                    <a:pt x="1172" y="1025"/>
                    <a:pt x="1149" y="1007"/>
                    <a:pt x="1149" y="1007"/>
                  </a:cubicBezTo>
                  <a:cubicBezTo>
                    <a:pt x="1149" y="1007"/>
                    <a:pt x="1150" y="999"/>
                    <a:pt x="1146" y="995"/>
                  </a:cubicBezTo>
                  <a:cubicBezTo>
                    <a:pt x="1142" y="991"/>
                    <a:pt x="1140" y="990"/>
                    <a:pt x="1132" y="982"/>
                  </a:cubicBezTo>
                  <a:cubicBezTo>
                    <a:pt x="1124" y="975"/>
                    <a:pt x="1116" y="972"/>
                    <a:pt x="1116" y="961"/>
                  </a:cubicBezTo>
                  <a:cubicBezTo>
                    <a:pt x="1116" y="951"/>
                    <a:pt x="1116" y="935"/>
                    <a:pt x="1113" y="929"/>
                  </a:cubicBezTo>
                  <a:cubicBezTo>
                    <a:pt x="1111" y="923"/>
                    <a:pt x="1104" y="907"/>
                    <a:pt x="1104" y="905"/>
                  </a:cubicBezTo>
                  <a:cubicBezTo>
                    <a:pt x="1105" y="902"/>
                    <a:pt x="1102" y="888"/>
                    <a:pt x="1098" y="888"/>
                  </a:cubicBezTo>
                  <a:cubicBezTo>
                    <a:pt x="1094" y="887"/>
                    <a:pt x="1089" y="885"/>
                    <a:pt x="1086" y="889"/>
                  </a:cubicBezTo>
                  <a:cubicBezTo>
                    <a:pt x="1083" y="893"/>
                    <a:pt x="1076" y="897"/>
                    <a:pt x="1073" y="895"/>
                  </a:cubicBezTo>
                  <a:cubicBezTo>
                    <a:pt x="1069" y="893"/>
                    <a:pt x="1063" y="891"/>
                    <a:pt x="1063" y="891"/>
                  </a:cubicBezTo>
                  <a:cubicBezTo>
                    <a:pt x="1063" y="891"/>
                    <a:pt x="1058" y="870"/>
                    <a:pt x="1056" y="869"/>
                  </a:cubicBezTo>
                  <a:cubicBezTo>
                    <a:pt x="1054" y="868"/>
                    <a:pt x="1051" y="854"/>
                    <a:pt x="1044" y="849"/>
                  </a:cubicBezTo>
                  <a:cubicBezTo>
                    <a:pt x="1037" y="844"/>
                    <a:pt x="1029" y="838"/>
                    <a:pt x="1025" y="833"/>
                  </a:cubicBezTo>
                  <a:cubicBezTo>
                    <a:pt x="1020" y="828"/>
                    <a:pt x="1025" y="827"/>
                    <a:pt x="1020" y="828"/>
                  </a:cubicBezTo>
                  <a:cubicBezTo>
                    <a:pt x="1015" y="829"/>
                    <a:pt x="1016" y="830"/>
                    <a:pt x="1009" y="831"/>
                  </a:cubicBezTo>
                  <a:cubicBezTo>
                    <a:pt x="1001" y="833"/>
                    <a:pt x="993" y="836"/>
                    <a:pt x="991" y="836"/>
                  </a:cubicBezTo>
                  <a:cubicBezTo>
                    <a:pt x="989" y="836"/>
                    <a:pt x="980" y="837"/>
                    <a:pt x="980" y="840"/>
                  </a:cubicBezTo>
                  <a:cubicBezTo>
                    <a:pt x="979" y="842"/>
                    <a:pt x="980" y="849"/>
                    <a:pt x="982" y="851"/>
                  </a:cubicBezTo>
                  <a:cubicBezTo>
                    <a:pt x="983" y="853"/>
                    <a:pt x="994" y="851"/>
                    <a:pt x="976" y="858"/>
                  </a:cubicBezTo>
                  <a:cubicBezTo>
                    <a:pt x="958" y="864"/>
                    <a:pt x="953" y="872"/>
                    <a:pt x="952" y="874"/>
                  </a:cubicBezTo>
                  <a:cubicBezTo>
                    <a:pt x="951" y="877"/>
                    <a:pt x="963" y="878"/>
                    <a:pt x="950" y="883"/>
                  </a:cubicBezTo>
                  <a:cubicBezTo>
                    <a:pt x="937" y="887"/>
                    <a:pt x="926" y="890"/>
                    <a:pt x="920" y="899"/>
                  </a:cubicBezTo>
                  <a:cubicBezTo>
                    <a:pt x="919" y="901"/>
                    <a:pt x="925" y="941"/>
                    <a:pt x="920" y="950"/>
                  </a:cubicBezTo>
                  <a:cubicBezTo>
                    <a:pt x="914" y="959"/>
                    <a:pt x="902" y="969"/>
                    <a:pt x="902" y="969"/>
                  </a:cubicBezTo>
                  <a:cubicBezTo>
                    <a:pt x="902" y="969"/>
                    <a:pt x="905" y="978"/>
                    <a:pt x="886" y="964"/>
                  </a:cubicBezTo>
                  <a:cubicBezTo>
                    <a:pt x="868" y="951"/>
                    <a:pt x="884" y="963"/>
                    <a:pt x="884" y="963"/>
                  </a:cubicBezTo>
                  <a:cubicBezTo>
                    <a:pt x="884" y="963"/>
                    <a:pt x="876" y="937"/>
                    <a:pt x="869" y="930"/>
                  </a:cubicBezTo>
                  <a:cubicBezTo>
                    <a:pt x="863" y="923"/>
                    <a:pt x="851" y="908"/>
                    <a:pt x="848" y="897"/>
                  </a:cubicBezTo>
                  <a:cubicBezTo>
                    <a:pt x="844" y="886"/>
                    <a:pt x="840" y="879"/>
                    <a:pt x="838" y="872"/>
                  </a:cubicBezTo>
                  <a:cubicBezTo>
                    <a:pt x="837" y="866"/>
                    <a:pt x="835" y="849"/>
                    <a:pt x="836" y="848"/>
                  </a:cubicBezTo>
                  <a:cubicBezTo>
                    <a:pt x="836" y="846"/>
                    <a:pt x="832" y="834"/>
                    <a:pt x="832" y="834"/>
                  </a:cubicBezTo>
                  <a:cubicBezTo>
                    <a:pt x="832" y="834"/>
                    <a:pt x="827" y="832"/>
                    <a:pt x="827" y="834"/>
                  </a:cubicBezTo>
                  <a:cubicBezTo>
                    <a:pt x="826" y="836"/>
                    <a:pt x="826" y="840"/>
                    <a:pt x="826" y="844"/>
                  </a:cubicBezTo>
                  <a:cubicBezTo>
                    <a:pt x="825" y="847"/>
                    <a:pt x="811" y="848"/>
                    <a:pt x="811" y="848"/>
                  </a:cubicBezTo>
                  <a:cubicBezTo>
                    <a:pt x="806" y="845"/>
                    <a:pt x="806" y="845"/>
                    <a:pt x="806" y="845"/>
                  </a:cubicBezTo>
                  <a:cubicBezTo>
                    <a:pt x="806" y="845"/>
                    <a:pt x="785" y="823"/>
                    <a:pt x="782" y="820"/>
                  </a:cubicBezTo>
                  <a:cubicBezTo>
                    <a:pt x="779" y="816"/>
                    <a:pt x="775" y="811"/>
                    <a:pt x="770" y="808"/>
                  </a:cubicBezTo>
                  <a:cubicBezTo>
                    <a:pt x="765" y="805"/>
                    <a:pt x="769" y="802"/>
                    <a:pt x="759" y="802"/>
                  </a:cubicBezTo>
                  <a:cubicBezTo>
                    <a:pt x="750" y="802"/>
                    <a:pt x="751" y="802"/>
                    <a:pt x="735" y="801"/>
                  </a:cubicBezTo>
                  <a:cubicBezTo>
                    <a:pt x="719" y="799"/>
                    <a:pt x="715" y="804"/>
                    <a:pt x="708" y="803"/>
                  </a:cubicBezTo>
                  <a:cubicBezTo>
                    <a:pt x="701" y="801"/>
                    <a:pt x="699" y="803"/>
                    <a:pt x="684" y="800"/>
                  </a:cubicBezTo>
                  <a:cubicBezTo>
                    <a:pt x="668" y="797"/>
                    <a:pt x="668" y="797"/>
                    <a:pt x="668" y="797"/>
                  </a:cubicBezTo>
                  <a:cubicBezTo>
                    <a:pt x="668" y="797"/>
                    <a:pt x="666" y="793"/>
                    <a:pt x="663" y="789"/>
                  </a:cubicBezTo>
                  <a:cubicBezTo>
                    <a:pt x="661" y="785"/>
                    <a:pt x="661" y="785"/>
                    <a:pt x="661" y="785"/>
                  </a:cubicBezTo>
                  <a:cubicBezTo>
                    <a:pt x="657" y="788"/>
                    <a:pt x="657" y="788"/>
                    <a:pt x="657" y="788"/>
                  </a:cubicBezTo>
                  <a:cubicBezTo>
                    <a:pt x="657" y="788"/>
                    <a:pt x="654" y="789"/>
                    <a:pt x="652" y="789"/>
                  </a:cubicBezTo>
                  <a:cubicBezTo>
                    <a:pt x="650" y="788"/>
                    <a:pt x="629" y="783"/>
                    <a:pt x="625" y="782"/>
                  </a:cubicBezTo>
                  <a:cubicBezTo>
                    <a:pt x="622" y="781"/>
                    <a:pt x="622" y="784"/>
                    <a:pt x="608" y="774"/>
                  </a:cubicBezTo>
                  <a:cubicBezTo>
                    <a:pt x="594" y="763"/>
                    <a:pt x="599" y="759"/>
                    <a:pt x="599" y="759"/>
                  </a:cubicBezTo>
                  <a:cubicBezTo>
                    <a:pt x="599" y="759"/>
                    <a:pt x="596" y="756"/>
                    <a:pt x="592" y="754"/>
                  </a:cubicBezTo>
                  <a:cubicBezTo>
                    <a:pt x="589" y="752"/>
                    <a:pt x="584" y="749"/>
                    <a:pt x="582" y="749"/>
                  </a:cubicBezTo>
                  <a:cubicBezTo>
                    <a:pt x="581" y="750"/>
                    <a:pt x="572" y="754"/>
                    <a:pt x="574" y="758"/>
                  </a:cubicBezTo>
                  <a:cubicBezTo>
                    <a:pt x="576" y="762"/>
                    <a:pt x="589" y="775"/>
                    <a:pt x="590" y="775"/>
                  </a:cubicBezTo>
                  <a:cubicBezTo>
                    <a:pt x="591" y="775"/>
                    <a:pt x="608" y="794"/>
                    <a:pt x="608" y="794"/>
                  </a:cubicBezTo>
                  <a:cubicBezTo>
                    <a:pt x="615" y="803"/>
                    <a:pt x="615" y="803"/>
                    <a:pt x="615" y="803"/>
                  </a:cubicBezTo>
                  <a:cubicBezTo>
                    <a:pt x="615" y="803"/>
                    <a:pt x="609" y="808"/>
                    <a:pt x="615" y="807"/>
                  </a:cubicBezTo>
                  <a:cubicBezTo>
                    <a:pt x="621" y="806"/>
                    <a:pt x="616" y="805"/>
                    <a:pt x="625" y="806"/>
                  </a:cubicBezTo>
                  <a:cubicBezTo>
                    <a:pt x="634" y="807"/>
                    <a:pt x="639" y="809"/>
                    <a:pt x="642" y="806"/>
                  </a:cubicBezTo>
                  <a:cubicBezTo>
                    <a:pt x="645" y="804"/>
                    <a:pt x="640" y="801"/>
                    <a:pt x="647" y="798"/>
                  </a:cubicBezTo>
                  <a:cubicBezTo>
                    <a:pt x="654" y="795"/>
                    <a:pt x="660" y="796"/>
                    <a:pt x="661" y="797"/>
                  </a:cubicBezTo>
                  <a:cubicBezTo>
                    <a:pt x="662" y="799"/>
                    <a:pt x="666" y="803"/>
                    <a:pt x="667" y="805"/>
                  </a:cubicBezTo>
                  <a:cubicBezTo>
                    <a:pt x="667" y="807"/>
                    <a:pt x="669" y="812"/>
                    <a:pt x="672" y="812"/>
                  </a:cubicBezTo>
                  <a:cubicBezTo>
                    <a:pt x="674" y="813"/>
                    <a:pt x="680" y="812"/>
                    <a:pt x="681" y="816"/>
                  </a:cubicBezTo>
                  <a:cubicBezTo>
                    <a:pt x="682" y="819"/>
                    <a:pt x="689" y="825"/>
                    <a:pt x="689" y="825"/>
                  </a:cubicBezTo>
                  <a:cubicBezTo>
                    <a:pt x="689" y="825"/>
                    <a:pt x="691" y="826"/>
                    <a:pt x="695" y="827"/>
                  </a:cubicBezTo>
                  <a:cubicBezTo>
                    <a:pt x="699" y="829"/>
                    <a:pt x="710" y="835"/>
                    <a:pt x="710" y="835"/>
                  </a:cubicBezTo>
                  <a:cubicBezTo>
                    <a:pt x="707" y="837"/>
                    <a:pt x="702" y="846"/>
                    <a:pt x="698" y="846"/>
                  </a:cubicBezTo>
                  <a:cubicBezTo>
                    <a:pt x="695" y="846"/>
                    <a:pt x="696" y="845"/>
                    <a:pt x="688" y="850"/>
                  </a:cubicBezTo>
                  <a:cubicBezTo>
                    <a:pt x="680" y="854"/>
                    <a:pt x="684" y="864"/>
                    <a:pt x="680" y="865"/>
                  </a:cubicBezTo>
                  <a:cubicBezTo>
                    <a:pt x="676" y="866"/>
                    <a:pt x="670" y="874"/>
                    <a:pt x="667" y="876"/>
                  </a:cubicBezTo>
                  <a:cubicBezTo>
                    <a:pt x="664" y="877"/>
                    <a:pt x="644" y="885"/>
                    <a:pt x="642" y="884"/>
                  </a:cubicBezTo>
                  <a:cubicBezTo>
                    <a:pt x="640" y="884"/>
                    <a:pt x="635" y="887"/>
                    <a:pt x="633" y="887"/>
                  </a:cubicBezTo>
                  <a:cubicBezTo>
                    <a:pt x="632" y="887"/>
                    <a:pt x="633" y="892"/>
                    <a:pt x="632" y="893"/>
                  </a:cubicBezTo>
                  <a:cubicBezTo>
                    <a:pt x="630" y="894"/>
                    <a:pt x="638" y="899"/>
                    <a:pt x="626" y="901"/>
                  </a:cubicBezTo>
                  <a:cubicBezTo>
                    <a:pt x="615" y="902"/>
                    <a:pt x="607" y="906"/>
                    <a:pt x="605" y="906"/>
                  </a:cubicBezTo>
                  <a:cubicBezTo>
                    <a:pt x="602" y="907"/>
                    <a:pt x="597" y="918"/>
                    <a:pt x="588" y="917"/>
                  </a:cubicBezTo>
                  <a:cubicBezTo>
                    <a:pt x="579" y="916"/>
                    <a:pt x="583" y="916"/>
                    <a:pt x="575" y="917"/>
                  </a:cubicBezTo>
                  <a:cubicBezTo>
                    <a:pt x="567" y="917"/>
                    <a:pt x="566" y="920"/>
                    <a:pt x="558" y="921"/>
                  </a:cubicBezTo>
                  <a:cubicBezTo>
                    <a:pt x="550" y="922"/>
                    <a:pt x="545" y="923"/>
                    <a:pt x="545" y="923"/>
                  </a:cubicBezTo>
                  <a:lnTo>
                    <a:pt x="541" y="9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93" name="Freeform 142"/>
            <p:cNvSpPr/>
            <p:nvPr/>
          </p:nvSpPr>
          <p:spPr bwMode="auto">
            <a:xfrm>
              <a:off x="5564188" y="941388"/>
              <a:ext cx="414338" cy="223838"/>
            </a:xfrm>
            <a:custGeom>
              <a:gdLst>
                <a:gd fmla="*/ 83 w 155" name="T0"/>
                <a:gd fmla="*/ 44 h 84" name="T1"/>
                <a:gd fmla="*/ 72 w 155" name="T2"/>
                <a:gd fmla="*/ 57 h 84" name="T3"/>
                <a:gd fmla="*/ 60 w 155" name="T4"/>
                <a:gd fmla="*/ 78 h 84" name="T5"/>
                <a:gd fmla="*/ 52 w 155" name="T6"/>
                <a:gd fmla="*/ 81 h 84" name="T7"/>
                <a:gd fmla="*/ 39 w 155" name="T8"/>
                <a:gd fmla="*/ 69 h 84" name="T9"/>
                <a:gd fmla="*/ 30 w 155" name="T10"/>
                <a:gd fmla="*/ 61 h 84" name="T11"/>
                <a:gd fmla="*/ 30 w 155" name="T12"/>
                <a:gd fmla="*/ 54 h 84" name="T13"/>
                <a:gd fmla="*/ 36 w 155" name="T14"/>
                <a:gd fmla="*/ 52 h 84" name="T15"/>
                <a:gd fmla="*/ 20 w 155" name="T16"/>
                <a:gd fmla="*/ 49 h 84" name="T17"/>
                <a:gd fmla="*/ 21 w 155" name="T18"/>
                <a:gd fmla="*/ 54 h 84" name="T19"/>
                <a:gd fmla="*/ 12 w 155" name="T20"/>
                <a:gd fmla="*/ 50 h 84" name="T21"/>
                <a:gd fmla="*/ 2 w 155" name="T22"/>
                <a:gd fmla="*/ 37 h 84" name="T23"/>
                <a:gd fmla="*/ 16 w 155" name="T24"/>
                <a:gd fmla="*/ 38 h 84" name="T25"/>
                <a:gd fmla="*/ 6 w 155" name="T26"/>
                <a:gd fmla="*/ 27 h 84" name="T27"/>
                <a:gd fmla="*/ 9 w 155" name="T28"/>
                <a:gd fmla="*/ 20 h 84" name="T29"/>
                <a:gd fmla="*/ 20 w 155" name="T30"/>
                <a:gd fmla="*/ 18 h 84" name="T31"/>
                <a:gd fmla="*/ 35 w 155" name="T32"/>
                <a:gd fmla="*/ 18 h 84" name="T33"/>
                <a:gd fmla="*/ 42 w 155" name="T34"/>
                <a:gd fmla="*/ 19 h 84" name="T35"/>
                <a:gd fmla="*/ 50 w 155" name="T36"/>
                <a:gd fmla="*/ 14 h 84" name="T37"/>
                <a:gd fmla="*/ 48 w 155" name="T38"/>
                <a:gd fmla="*/ 10 h 84" name="T39"/>
                <a:gd fmla="*/ 60 w 155" name="T40"/>
                <a:gd fmla="*/ 15 h 84" name="T41"/>
                <a:gd fmla="*/ 82 w 155" name="T42"/>
                <a:gd fmla="*/ 24 h 84" name="T43"/>
                <a:gd fmla="*/ 76 w 155" name="T44"/>
                <a:gd fmla="*/ 27 h 84" name="T45"/>
                <a:gd fmla="*/ 84 w 155" name="T46"/>
                <a:gd fmla="*/ 31 h 84" name="T47"/>
                <a:gd fmla="*/ 85 w 155" name="T48"/>
                <a:gd fmla="*/ 21 h 84" name="T49"/>
                <a:gd fmla="*/ 75 w 155" name="T50"/>
                <a:gd fmla="*/ 14 h 84" name="T51"/>
                <a:gd fmla="*/ 67 w 155" name="T52"/>
                <a:gd fmla="*/ 7 h 84" name="T53"/>
                <a:gd fmla="*/ 76 w 155" name="T54"/>
                <a:gd fmla="*/ 2 h 84" name="T55"/>
                <a:gd fmla="*/ 95 w 155" name="T56"/>
                <a:gd fmla="*/ 4 h 84" name="T57"/>
                <a:gd fmla="*/ 110 w 155" name="T58"/>
                <a:gd fmla="*/ 8 h 84" name="T59"/>
                <a:gd fmla="*/ 116 w 155" name="T60"/>
                <a:gd fmla="*/ 4 h 84" name="T61"/>
                <a:gd fmla="*/ 139 w 155" name="T62"/>
                <a:gd fmla="*/ 8 h 84" name="T63"/>
                <a:gd fmla="*/ 148 w 155" name="T64"/>
                <a:gd fmla="*/ 11 h 84" name="T65"/>
                <a:gd fmla="*/ 151 w 155" name="T66"/>
                <a:gd fmla="*/ 19 h 84" name="T67"/>
                <a:gd fmla="*/ 140 w 155" name="T68"/>
                <a:gd fmla="*/ 26 h 84" name="T69"/>
                <a:gd fmla="*/ 116 w 155" name="T70"/>
                <a:gd fmla="*/ 29 h 84" name="T71"/>
                <a:gd fmla="*/ 99 w 155" name="T72"/>
                <a:gd fmla="*/ 31 h 84" name="T73"/>
                <a:gd fmla="*/ 103 w 155" name="T74"/>
                <a:gd fmla="*/ 42 h 84" name="T75"/>
                <a:gd fmla="*/ 108 w 155" name="T76"/>
                <a:gd fmla="*/ 43 h 84" name="T77"/>
                <a:gd fmla="*/ 128 w 155" name="T78"/>
                <a:gd fmla="*/ 60 h 84" name="T79"/>
                <a:gd fmla="*/ 122 w 155" name="T80"/>
                <a:gd fmla="*/ 62 h 84" name="T81"/>
                <a:gd fmla="*/ 117 w 155" name="T82"/>
                <a:gd fmla="*/ 67 h 84" name="T83"/>
                <a:gd fmla="*/ 101 w 155" name="T84"/>
                <a:gd fmla="*/ 71 h 84" name="T85"/>
                <a:gd fmla="*/ 93 w 155" name="T86"/>
                <a:gd fmla="*/ 68 h 84" name="T87"/>
                <a:gd fmla="*/ 97 w 155" name="T88"/>
                <a:gd fmla="*/ 55 h 84" name="T89"/>
                <a:gd fmla="*/ 88 w 155" name="T90"/>
                <a:gd fmla="*/ 48 h 84" name="T91"/>
                <a:gd fmla="*/ 83 w 155" name="T92"/>
                <a:gd fmla="*/ 44 h 84" name="T9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b="b" l="0" r="r" t="0"/>
              <a:pathLst>
                <a:path h="84" w="155">
                  <a:moveTo>
                    <a:pt x="83" y="44"/>
                  </a:moveTo>
                  <a:cubicBezTo>
                    <a:pt x="79" y="52"/>
                    <a:pt x="78" y="55"/>
                    <a:pt x="72" y="57"/>
                  </a:cubicBezTo>
                  <a:cubicBezTo>
                    <a:pt x="66" y="59"/>
                    <a:pt x="60" y="78"/>
                    <a:pt x="60" y="78"/>
                  </a:cubicBezTo>
                  <a:cubicBezTo>
                    <a:pt x="60" y="78"/>
                    <a:pt x="55" y="84"/>
                    <a:pt x="52" y="81"/>
                  </a:cubicBezTo>
                  <a:cubicBezTo>
                    <a:pt x="49" y="78"/>
                    <a:pt x="43" y="74"/>
                    <a:pt x="39" y="69"/>
                  </a:cubicBezTo>
                  <a:cubicBezTo>
                    <a:pt x="35" y="64"/>
                    <a:pt x="32" y="63"/>
                    <a:pt x="30" y="61"/>
                  </a:cubicBezTo>
                  <a:cubicBezTo>
                    <a:pt x="29" y="59"/>
                    <a:pt x="24" y="54"/>
                    <a:pt x="30" y="54"/>
                  </a:cubicBezTo>
                  <a:cubicBezTo>
                    <a:pt x="35" y="54"/>
                    <a:pt x="40" y="55"/>
                    <a:pt x="36" y="52"/>
                  </a:cubicBezTo>
                  <a:cubicBezTo>
                    <a:pt x="32" y="48"/>
                    <a:pt x="21" y="46"/>
                    <a:pt x="20" y="49"/>
                  </a:cubicBezTo>
                  <a:cubicBezTo>
                    <a:pt x="20" y="52"/>
                    <a:pt x="24" y="53"/>
                    <a:pt x="21" y="54"/>
                  </a:cubicBezTo>
                  <a:cubicBezTo>
                    <a:pt x="17" y="54"/>
                    <a:pt x="18" y="55"/>
                    <a:pt x="12" y="50"/>
                  </a:cubicBezTo>
                  <a:cubicBezTo>
                    <a:pt x="6" y="45"/>
                    <a:pt x="0" y="38"/>
                    <a:pt x="2" y="37"/>
                  </a:cubicBezTo>
                  <a:cubicBezTo>
                    <a:pt x="4" y="35"/>
                    <a:pt x="22" y="45"/>
                    <a:pt x="16" y="38"/>
                  </a:cubicBezTo>
                  <a:cubicBezTo>
                    <a:pt x="10" y="30"/>
                    <a:pt x="6" y="27"/>
                    <a:pt x="6" y="27"/>
                  </a:cubicBezTo>
                  <a:cubicBezTo>
                    <a:pt x="6" y="27"/>
                    <a:pt x="6" y="25"/>
                    <a:pt x="9" y="20"/>
                  </a:cubicBezTo>
                  <a:cubicBezTo>
                    <a:pt x="12" y="15"/>
                    <a:pt x="20" y="18"/>
                    <a:pt x="20" y="18"/>
                  </a:cubicBezTo>
                  <a:cubicBezTo>
                    <a:pt x="20" y="18"/>
                    <a:pt x="33" y="17"/>
                    <a:pt x="35" y="18"/>
                  </a:cubicBezTo>
                  <a:cubicBezTo>
                    <a:pt x="37" y="18"/>
                    <a:pt x="36" y="21"/>
                    <a:pt x="42" y="19"/>
                  </a:cubicBezTo>
                  <a:cubicBezTo>
                    <a:pt x="47" y="17"/>
                    <a:pt x="52" y="18"/>
                    <a:pt x="50" y="14"/>
                  </a:cubicBezTo>
                  <a:cubicBezTo>
                    <a:pt x="48" y="10"/>
                    <a:pt x="48" y="10"/>
                    <a:pt x="48" y="10"/>
                  </a:cubicBezTo>
                  <a:cubicBezTo>
                    <a:pt x="48" y="10"/>
                    <a:pt x="54" y="16"/>
                    <a:pt x="60" y="15"/>
                  </a:cubicBezTo>
                  <a:cubicBezTo>
                    <a:pt x="66" y="14"/>
                    <a:pt x="85" y="21"/>
                    <a:pt x="82" y="24"/>
                  </a:cubicBezTo>
                  <a:cubicBezTo>
                    <a:pt x="78" y="27"/>
                    <a:pt x="74" y="26"/>
                    <a:pt x="76" y="27"/>
                  </a:cubicBezTo>
                  <a:cubicBezTo>
                    <a:pt x="77" y="28"/>
                    <a:pt x="79" y="29"/>
                    <a:pt x="84" y="31"/>
                  </a:cubicBezTo>
                  <a:cubicBezTo>
                    <a:pt x="89" y="32"/>
                    <a:pt x="91" y="27"/>
                    <a:pt x="85" y="21"/>
                  </a:cubicBezTo>
                  <a:cubicBezTo>
                    <a:pt x="80" y="16"/>
                    <a:pt x="75" y="14"/>
                    <a:pt x="75" y="14"/>
                  </a:cubicBezTo>
                  <a:cubicBezTo>
                    <a:pt x="75" y="14"/>
                    <a:pt x="68" y="9"/>
                    <a:pt x="67" y="7"/>
                  </a:cubicBezTo>
                  <a:cubicBezTo>
                    <a:pt x="67" y="5"/>
                    <a:pt x="73" y="3"/>
                    <a:pt x="76" y="2"/>
                  </a:cubicBezTo>
                  <a:cubicBezTo>
                    <a:pt x="79" y="0"/>
                    <a:pt x="91" y="6"/>
                    <a:pt x="95" y="4"/>
                  </a:cubicBezTo>
                  <a:cubicBezTo>
                    <a:pt x="100" y="2"/>
                    <a:pt x="110" y="9"/>
                    <a:pt x="110" y="8"/>
                  </a:cubicBezTo>
                  <a:cubicBezTo>
                    <a:pt x="109" y="6"/>
                    <a:pt x="102" y="4"/>
                    <a:pt x="116" y="4"/>
                  </a:cubicBezTo>
                  <a:cubicBezTo>
                    <a:pt x="130" y="3"/>
                    <a:pt x="135" y="7"/>
                    <a:pt x="139" y="8"/>
                  </a:cubicBezTo>
                  <a:cubicBezTo>
                    <a:pt x="142" y="9"/>
                    <a:pt x="146" y="12"/>
                    <a:pt x="148" y="11"/>
                  </a:cubicBezTo>
                  <a:cubicBezTo>
                    <a:pt x="149" y="11"/>
                    <a:pt x="155" y="18"/>
                    <a:pt x="151" y="19"/>
                  </a:cubicBezTo>
                  <a:cubicBezTo>
                    <a:pt x="148" y="19"/>
                    <a:pt x="147" y="28"/>
                    <a:pt x="140" y="26"/>
                  </a:cubicBezTo>
                  <a:cubicBezTo>
                    <a:pt x="133" y="24"/>
                    <a:pt x="136" y="31"/>
                    <a:pt x="116" y="29"/>
                  </a:cubicBezTo>
                  <a:cubicBezTo>
                    <a:pt x="97" y="27"/>
                    <a:pt x="98" y="26"/>
                    <a:pt x="99" y="31"/>
                  </a:cubicBezTo>
                  <a:cubicBezTo>
                    <a:pt x="100" y="35"/>
                    <a:pt x="103" y="42"/>
                    <a:pt x="103" y="42"/>
                  </a:cubicBezTo>
                  <a:cubicBezTo>
                    <a:pt x="108" y="43"/>
                    <a:pt x="108" y="43"/>
                    <a:pt x="108" y="43"/>
                  </a:cubicBezTo>
                  <a:cubicBezTo>
                    <a:pt x="108" y="43"/>
                    <a:pt x="129" y="60"/>
                    <a:pt x="128" y="60"/>
                  </a:cubicBezTo>
                  <a:cubicBezTo>
                    <a:pt x="127" y="60"/>
                    <a:pt x="126" y="61"/>
                    <a:pt x="122" y="62"/>
                  </a:cubicBezTo>
                  <a:cubicBezTo>
                    <a:pt x="119" y="62"/>
                    <a:pt x="117" y="63"/>
                    <a:pt x="117" y="67"/>
                  </a:cubicBezTo>
                  <a:cubicBezTo>
                    <a:pt x="118" y="71"/>
                    <a:pt x="106" y="74"/>
                    <a:pt x="101" y="71"/>
                  </a:cubicBezTo>
                  <a:cubicBezTo>
                    <a:pt x="96" y="68"/>
                    <a:pt x="95" y="70"/>
                    <a:pt x="93" y="68"/>
                  </a:cubicBezTo>
                  <a:cubicBezTo>
                    <a:pt x="90" y="66"/>
                    <a:pt x="100" y="57"/>
                    <a:pt x="97" y="55"/>
                  </a:cubicBezTo>
                  <a:cubicBezTo>
                    <a:pt x="93" y="52"/>
                    <a:pt x="90" y="49"/>
                    <a:pt x="88" y="48"/>
                  </a:cubicBezTo>
                  <a:cubicBezTo>
                    <a:pt x="87" y="47"/>
                    <a:pt x="83" y="44"/>
                    <a:pt x="83" y="4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94" name="Freeform 143"/>
            <p:cNvSpPr/>
            <p:nvPr/>
          </p:nvSpPr>
          <p:spPr bwMode="auto">
            <a:xfrm>
              <a:off x="6503988" y="1135063"/>
              <a:ext cx="427038" cy="342900"/>
            </a:xfrm>
            <a:custGeom>
              <a:gdLst>
                <a:gd fmla="*/ 66 w 160" name="T0"/>
                <a:gd fmla="*/ 120 h 128" name="T1"/>
                <a:gd fmla="*/ 59 w 160" name="T2"/>
                <a:gd fmla="*/ 124 h 128" name="T3"/>
                <a:gd fmla="*/ 33 w 160" name="T4"/>
                <a:gd fmla="*/ 116 h 128" name="T5"/>
                <a:gd fmla="*/ 16 w 160" name="T6"/>
                <a:gd fmla="*/ 111 h 128" name="T7"/>
                <a:gd fmla="*/ 12 w 160" name="T8"/>
                <a:gd fmla="*/ 103 h 128" name="T9"/>
                <a:gd fmla="*/ 24 w 160" name="T10"/>
                <a:gd fmla="*/ 89 h 128" name="T11"/>
                <a:gd fmla="*/ 26 w 160" name="T12"/>
                <a:gd fmla="*/ 74 h 128" name="T13"/>
                <a:gd fmla="*/ 31 w 160" name="T14"/>
                <a:gd fmla="*/ 73 h 128" name="T15"/>
                <a:gd fmla="*/ 38 w 160" name="T16"/>
                <a:gd fmla="*/ 68 h 128" name="T17"/>
                <a:gd fmla="*/ 32 w 160" name="T18"/>
                <a:gd fmla="*/ 65 h 128" name="T19"/>
                <a:gd fmla="*/ 30 w 160" name="T20"/>
                <a:gd fmla="*/ 59 h 128" name="T21"/>
                <a:gd fmla="*/ 47 w 160" name="T22"/>
                <a:gd fmla="*/ 53 h 128" name="T23"/>
                <a:gd fmla="*/ 46 w 160" name="T24"/>
                <a:gd fmla="*/ 42 h 128" name="T25"/>
                <a:gd fmla="*/ 46 w 160" name="T26"/>
                <a:gd fmla="*/ 33 h 128" name="T27"/>
                <a:gd fmla="*/ 64 w 160" name="T28"/>
                <a:gd fmla="*/ 31 h 128" name="T29"/>
                <a:gd fmla="*/ 87 w 160" name="T30"/>
                <a:gd fmla="*/ 14 h 128" name="T31"/>
                <a:gd fmla="*/ 111 w 160" name="T32"/>
                <a:gd fmla="*/ 14 h 128" name="T33"/>
                <a:gd fmla="*/ 126 w 160" name="T34"/>
                <a:gd fmla="*/ 10 h 128" name="T35"/>
                <a:gd fmla="*/ 136 w 160" name="T36"/>
                <a:gd fmla="*/ 4 h 128" name="T37"/>
                <a:gd fmla="*/ 159 w 160" name="T38"/>
                <a:gd fmla="*/ 3 h 128" name="T39"/>
                <a:gd fmla="*/ 158 w 160" name="T40"/>
                <a:gd fmla="*/ 12 h 128" name="T41"/>
                <a:gd fmla="*/ 152 w 160" name="T42"/>
                <a:gd fmla="*/ 15 h 128" name="T43"/>
                <a:gd fmla="*/ 126 w 160" name="T44"/>
                <a:gd fmla="*/ 23 h 128" name="T45"/>
                <a:gd fmla="*/ 111 w 160" name="T46"/>
                <a:gd fmla="*/ 29 h 128" name="T47"/>
                <a:gd fmla="*/ 94 w 160" name="T48"/>
                <a:gd fmla="*/ 41 h 128" name="T49"/>
                <a:gd fmla="*/ 69 w 160" name="T50"/>
                <a:gd fmla="*/ 49 h 128" name="T51"/>
                <a:gd fmla="*/ 64 w 160" name="T52"/>
                <a:gd fmla="*/ 63 h 128" name="T53"/>
                <a:gd fmla="*/ 57 w 160" name="T54"/>
                <a:gd fmla="*/ 71 h 128" name="T55"/>
                <a:gd fmla="*/ 54 w 160" name="T56"/>
                <a:gd fmla="*/ 77 h 128" name="T57"/>
                <a:gd fmla="*/ 49 w 160" name="T58"/>
                <a:gd fmla="*/ 91 h 128" name="T59"/>
                <a:gd fmla="*/ 49 w 160" name="T60"/>
                <a:gd fmla="*/ 105 h 128" name="T61"/>
                <a:gd fmla="*/ 66 w 160" name="T62"/>
                <a:gd fmla="*/ 116 h 128" name="T63"/>
                <a:gd fmla="*/ 66 w 160" name="T64"/>
                <a:gd fmla="*/ 120 h 128" name="T6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b="b" l="0" r="r" t="0"/>
              <a:pathLst>
                <a:path h="128" w="160">
                  <a:moveTo>
                    <a:pt x="66" y="120"/>
                  </a:moveTo>
                  <a:cubicBezTo>
                    <a:pt x="64" y="122"/>
                    <a:pt x="72" y="128"/>
                    <a:pt x="59" y="124"/>
                  </a:cubicBezTo>
                  <a:cubicBezTo>
                    <a:pt x="46" y="120"/>
                    <a:pt x="37" y="123"/>
                    <a:pt x="33" y="116"/>
                  </a:cubicBezTo>
                  <a:cubicBezTo>
                    <a:pt x="30" y="109"/>
                    <a:pt x="20" y="115"/>
                    <a:pt x="16" y="111"/>
                  </a:cubicBezTo>
                  <a:cubicBezTo>
                    <a:pt x="12" y="106"/>
                    <a:pt x="0" y="116"/>
                    <a:pt x="12" y="103"/>
                  </a:cubicBezTo>
                  <a:cubicBezTo>
                    <a:pt x="24" y="89"/>
                    <a:pt x="23" y="98"/>
                    <a:pt x="24" y="89"/>
                  </a:cubicBezTo>
                  <a:cubicBezTo>
                    <a:pt x="25" y="81"/>
                    <a:pt x="26" y="74"/>
                    <a:pt x="26" y="74"/>
                  </a:cubicBezTo>
                  <a:cubicBezTo>
                    <a:pt x="26" y="74"/>
                    <a:pt x="27" y="71"/>
                    <a:pt x="31" y="73"/>
                  </a:cubicBezTo>
                  <a:cubicBezTo>
                    <a:pt x="35" y="74"/>
                    <a:pt x="39" y="69"/>
                    <a:pt x="38" y="68"/>
                  </a:cubicBezTo>
                  <a:cubicBezTo>
                    <a:pt x="36" y="68"/>
                    <a:pt x="35" y="68"/>
                    <a:pt x="32" y="65"/>
                  </a:cubicBezTo>
                  <a:cubicBezTo>
                    <a:pt x="30" y="62"/>
                    <a:pt x="25" y="60"/>
                    <a:pt x="30" y="59"/>
                  </a:cubicBezTo>
                  <a:cubicBezTo>
                    <a:pt x="34" y="58"/>
                    <a:pt x="48" y="56"/>
                    <a:pt x="47" y="53"/>
                  </a:cubicBezTo>
                  <a:cubicBezTo>
                    <a:pt x="47" y="50"/>
                    <a:pt x="46" y="42"/>
                    <a:pt x="46" y="42"/>
                  </a:cubicBezTo>
                  <a:cubicBezTo>
                    <a:pt x="46" y="42"/>
                    <a:pt x="44" y="33"/>
                    <a:pt x="46" y="33"/>
                  </a:cubicBezTo>
                  <a:cubicBezTo>
                    <a:pt x="48" y="32"/>
                    <a:pt x="61" y="33"/>
                    <a:pt x="64" y="31"/>
                  </a:cubicBezTo>
                  <a:cubicBezTo>
                    <a:pt x="66" y="29"/>
                    <a:pt x="83" y="16"/>
                    <a:pt x="87" y="14"/>
                  </a:cubicBezTo>
                  <a:cubicBezTo>
                    <a:pt x="90" y="12"/>
                    <a:pt x="109" y="14"/>
                    <a:pt x="111" y="14"/>
                  </a:cubicBezTo>
                  <a:cubicBezTo>
                    <a:pt x="113" y="14"/>
                    <a:pt x="123" y="13"/>
                    <a:pt x="126" y="10"/>
                  </a:cubicBezTo>
                  <a:cubicBezTo>
                    <a:pt x="130" y="8"/>
                    <a:pt x="131" y="7"/>
                    <a:pt x="136" y="4"/>
                  </a:cubicBezTo>
                  <a:cubicBezTo>
                    <a:pt x="140" y="0"/>
                    <a:pt x="159" y="1"/>
                    <a:pt x="159" y="3"/>
                  </a:cubicBezTo>
                  <a:cubicBezTo>
                    <a:pt x="160" y="6"/>
                    <a:pt x="158" y="12"/>
                    <a:pt x="158" y="12"/>
                  </a:cubicBezTo>
                  <a:cubicBezTo>
                    <a:pt x="158" y="12"/>
                    <a:pt x="157" y="11"/>
                    <a:pt x="152" y="15"/>
                  </a:cubicBezTo>
                  <a:cubicBezTo>
                    <a:pt x="148" y="20"/>
                    <a:pt x="131" y="22"/>
                    <a:pt x="126" y="23"/>
                  </a:cubicBezTo>
                  <a:cubicBezTo>
                    <a:pt x="121" y="24"/>
                    <a:pt x="122" y="26"/>
                    <a:pt x="111" y="29"/>
                  </a:cubicBezTo>
                  <a:cubicBezTo>
                    <a:pt x="101" y="32"/>
                    <a:pt x="108" y="39"/>
                    <a:pt x="94" y="41"/>
                  </a:cubicBezTo>
                  <a:cubicBezTo>
                    <a:pt x="81" y="44"/>
                    <a:pt x="73" y="44"/>
                    <a:pt x="69" y="49"/>
                  </a:cubicBezTo>
                  <a:cubicBezTo>
                    <a:pt x="66" y="55"/>
                    <a:pt x="66" y="61"/>
                    <a:pt x="64" y="63"/>
                  </a:cubicBezTo>
                  <a:cubicBezTo>
                    <a:pt x="62" y="65"/>
                    <a:pt x="57" y="69"/>
                    <a:pt x="57" y="71"/>
                  </a:cubicBezTo>
                  <a:cubicBezTo>
                    <a:pt x="58" y="73"/>
                    <a:pt x="54" y="77"/>
                    <a:pt x="54" y="77"/>
                  </a:cubicBezTo>
                  <a:cubicBezTo>
                    <a:pt x="54" y="77"/>
                    <a:pt x="52" y="89"/>
                    <a:pt x="49" y="91"/>
                  </a:cubicBezTo>
                  <a:cubicBezTo>
                    <a:pt x="47" y="92"/>
                    <a:pt x="44" y="98"/>
                    <a:pt x="49" y="105"/>
                  </a:cubicBezTo>
                  <a:cubicBezTo>
                    <a:pt x="54" y="111"/>
                    <a:pt x="66" y="116"/>
                    <a:pt x="66" y="116"/>
                  </a:cubicBezTo>
                  <a:lnTo>
                    <a:pt x="66" y="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95" name="Freeform 144"/>
            <p:cNvSpPr/>
            <p:nvPr/>
          </p:nvSpPr>
          <p:spPr bwMode="auto">
            <a:xfrm>
              <a:off x="6338888" y="900113"/>
              <a:ext cx="180975" cy="84138"/>
            </a:xfrm>
            <a:custGeom>
              <a:gdLst>
                <a:gd fmla="*/ 60 w 68" name="T0"/>
                <a:gd fmla="*/ 29 h 31" name="T1"/>
                <a:gd fmla="*/ 41 w 68" name="T2"/>
                <a:gd fmla="*/ 26 h 31" name="T3"/>
                <a:gd fmla="*/ 22 w 68" name="T4"/>
                <a:gd fmla="*/ 21 h 31" name="T5"/>
                <a:gd fmla="*/ 3 w 68" name="T6"/>
                <a:gd fmla="*/ 15 h 31" name="T7"/>
                <a:gd fmla="*/ 4 w 68" name="T8"/>
                <a:gd fmla="*/ 9 h 31" name="T9"/>
                <a:gd fmla="*/ 11 w 68" name="T10"/>
                <a:gd fmla="*/ 8 h 31" name="T11"/>
                <a:gd fmla="*/ 17 w 68" name="T12"/>
                <a:gd fmla="*/ 9 h 31" name="T13"/>
                <a:gd fmla="*/ 37 w 68" name="T14"/>
                <a:gd fmla="*/ 5 h 31" name="T15"/>
                <a:gd fmla="*/ 41 w 68" name="T16"/>
                <a:gd fmla="*/ 8 h 31" name="T17"/>
                <a:gd fmla="*/ 48 w 68" name="T18"/>
                <a:gd fmla="*/ 4 h 31" name="T19"/>
                <a:gd fmla="*/ 64 w 68" name="T20"/>
                <a:gd fmla="*/ 13 h 31" name="T21"/>
                <a:gd fmla="*/ 61 w 68" name="T22"/>
                <a:gd fmla="*/ 24 h 31" name="T23"/>
                <a:gd fmla="*/ 60 w 68" name="T24"/>
                <a:gd fmla="*/ 29 h 31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31" w="68">
                  <a:moveTo>
                    <a:pt x="60" y="29"/>
                  </a:moveTo>
                  <a:cubicBezTo>
                    <a:pt x="50" y="27"/>
                    <a:pt x="51" y="31"/>
                    <a:pt x="41" y="26"/>
                  </a:cubicBezTo>
                  <a:cubicBezTo>
                    <a:pt x="31" y="20"/>
                    <a:pt x="33" y="20"/>
                    <a:pt x="22" y="21"/>
                  </a:cubicBezTo>
                  <a:cubicBezTo>
                    <a:pt x="10" y="22"/>
                    <a:pt x="6" y="19"/>
                    <a:pt x="3" y="15"/>
                  </a:cubicBezTo>
                  <a:cubicBezTo>
                    <a:pt x="0" y="10"/>
                    <a:pt x="0" y="10"/>
                    <a:pt x="4" y="9"/>
                  </a:cubicBezTo>
                  <a:cubicBezTo>
                    <a:pt x="7" y="8"/>
                    <a:pt x="6" y="7"/>
                    <a:pt x="11" y="8"/>
                  </a:cubicBezTo>
                  <a:cubicBezTo>
                    <a:pt x="17" y="9"/>
                    <a:pt x="4" y="18"/>
                    <a:pt x="17" y="9"/>
                  </a:cubicBezTo>
                  <a:cubicBezTo>
                    <a:pt x="30" y="0"/>
                    <a:pt x="37" y="5"/>
                    <a:pt x="37" y="5"/>
                  </a:cubicBezTo>
                  <a:cubicBezTo>
                    <a:pt x="37" y="5"/>
                    <a:pt x="36" y="11"/>
                    <a:pt x="41" y="8"/>
                  </a:cubicBezTo>
                  <a:cubicBezTo>
                    <a:pt x="47" y="6"/>
                    <a:pt x="48" y="4"/>
                    <a:pt x="48" y="4"/>
                  </a:cubicBezTo>
                  <a:cubicBezTo>
                    <a:pt x="48" y="4"/>
                    <a:pt x="68" y="10"/>
                    <a:pt x="64" y="13"/>
                  </a:cubicBezTo>
                  <a:cubicBezTo>
                    <a:pt x="59" y="17"/>
                    <a:pt x="61" y="24"/>
                    <a:pt x="61" y="24"/>
                  </a:cubicBezTo>
                  <a:lnTo>
                    <a:pt x="60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96" name="Freeform 145"/>
            <p:cNvSpPr/>
            <p:nvPr/>
          </p:nvSpPr>
          <p:spPr bwMode="auto">
            <a:xfrm>
              <a:off x="6527800" y="933451"/>
              <a:ext cx="77788" cy="31750"/>
            </a:xfrm>
            <a:custGeom>
              <a:gdLst>
                <a:gd fmla="*/ 21 w 29" name="T0"/>
                <a:gd fmla="*/ 10 h 12" name="T1"/>
                <a:gd fmla="*/ 9 w 29" name="T2"/>
                <a:gd fmla="*/ 12 h 12" name="T3"/>
                <a:gd fmla="*/ 1 w 29" name="T4"/>
                <a:gd fmla="*/ 9 h 12" name="T5"/>
                <a:gd fmla="*/ 5 w 29" name="T6"/>
                <a:gd fmla="*/ 6 h 12" name="T7"/>
                <a:gd fmla="*/ 12 w 29" name="T8"/>
                <a:gd fmla="*/ 5 h 12" name="T9"/>
                <a:gd fmla="*/ 13 w 29" name="T10"/>
                <a:gd fmla="*/ 0 h 12" name="T11"/>
                <a:gd fmla="*/ 24 w 29" name="T12"/>
                <a:gd fmla="*/ 2 h 12" name="T13"/>
                <a:gd fmla="*/ 27 w 29" name="T14"/>
                <a:gd fmla="*/ 7 h 12" name="T15"/>
                <a:gd fmla="*/ 21 w 29" name="T16"/>
                <a:gd fmla="*/ 10 h 12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2" w="28">
                  <a:moveTo>
                    <a:pt x="21" y="10"/>
                  </a:moveTo>
                  <a:cubicBezTo>
                    <a:pt x="9" y="12"/>
                    <a:pt x="9" y="12"/>
                    <a:pt x="9" y="12"/>
                  </a:cubicBezTo>
                  <a:cubicBezTo>
                    <a:pt x="9" y="12"/>
                    <a:pt x="0" y="12"/>
                    <a:pt x="1" y="9"/>
                  </a:cubicBezTo>
                  <a:cubicBezTo>
                    <a:pt x="2" y="7"/>
                    <a:pt x="2" y="9"/>
                    <a:pt x="5" y="6"/>
                  </a:cubicBezTo>
                  <a:cubicBezTo>
                    <a:pt x="8" y="4"/>
                    <a:pt x="9" y="5"/>
                    <a:pt x="12" y="5"/>
                  </a:cubicBezTo>
                  <a:cubicBezTo>
                    <a:pt x="14" y="5"/>
                    <a:pt x="13" y="0"/>
                    <a:pt x="13" y="0"/>
                  </a:cubicBezTo>
                  <a:cubicBezTo>
                    <a:pt x="13" y="0"/>
                    <a:pt x="22" y="1"/>
                    <a:pt x="24" y="2"/>
                  </a:cubicBezTo>
                  <a:cubicBezTo>
                    <a:pt x="26" y="3"/>
                    <a:pt x="29" y="7"/>
                    <a:pt x="27" y="7"/>
                  </a:cubicBezTo>
                  <a:cubicBezTo>
                    <a:pt x="25" y="7"/>
                    <a:pt x="21" y="10"/>
                    <a:pt x="21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97" name="Freeform 146"/>
            <p:cNvSpPr/>
            <p:nvPr/>
          </p:nvSpPr>
          <p:spPr bwMode="auto">
            <a:xfrm>
              <a:off x="6559550" y="860426"/>
              <a:ext cx="120650" cy="69850"/>
            </a:xfrm>
            <a:custGeom>
              <a:gdLst>
                <a:gd fmla="*/ 31 w 45" name="T0"/>
                <a:gd fmla="*/ 24 h 26" name="T1"/>
                <a:gd fmla="*/ 19 w 45" name="T2"/>
                <a:gd fmla="*/ 25 h 26" name="T3"/>
                <a:gd fmla="*/ 14 w 45" name="T4"/>
                <a:gd fmla="*/ 22 h 26" name="T5"/>
                <a:gd fmla="*/ 5 w 45" name="T6"/>
                <a:gd fmla="*/ 22 h 26" name="T7"/>
                <a:gd fmla="*/ 2 w 45" name="T8"/>
                <a:gd fmla="*/ 20 h 26" name="T9"/>
                <a:gd fmla="*/ 12 w 45" name="T10"/>
                <a:gd fmla="*/ 16 h 26" name="T11"/>
                <a:gd fmla="*/ 16 w 45" name="T12"/>
                <a:gd fmla="*/ 11 h 26" name="T13"/>
                <a:gd fmla="*/ 19 w 45" name="T14"/>
                <a:gd fmla="*/ 6 h 26" name="T15"/>
                <a:gd fmla="*/ 22 w 45" name="T16"/>
                <a:gd fmla="*/ 4 h 26" name="T17"/>
                <a:gd fmla="*/ 28 w 45" name="T18"/>
                <a:gd fmla="*/ 1 h 26" name="T19"/>
                <a:gd fmla="*/ 35 w 45" name="T20"/>
                <a:gd fmla="*/ 4 h 26" name="T21"/>
                <a:gd fmla="*/ 34 w 45" name="T22"/>
                <a:gd fmla="*/ 12 h 26" name="T23"/>
                <a:gd fmla="*/ 34 w 45" name="T24"/>
                <a:gd fmla="*/ 16 h 26" name="T25"/>
                <a:gd fmla="*/ 41 w 45" name="T26"/>
                <a:gd fmla="*/ 21 h 26" name="T27"/>
                <a:gd fmla="*/ 34 w 45" name="T28"/>
                <a:gd fmla="*/ 22 h 26" name="T29"/>
                <a:gd fmla="*/ 31 w 45" name="T30"/>
                <a:gd fmla="*/ 24 h 26" name="T3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b="b" l="0" r="r" t="0"/>
              <a:pathLst>
                <a:path h="26" w="45">
                  <a:moveTo>
                    <a:pt x="31" y="24"/>
                  </a:moveTo>
                  <a:cubicBezTo>
                    <a:pt x="29" y="24"/>
                    <a:pt x="22" y="26"/>
                    <a:pt x="19" y="25"/>
                  </a:cubicBezTo>
                  <a:cubicBezTo>
                    <a:pt x="17" y="24"/>
                    <a:pt x="17" y="22"/>
                    <a:pt x="14" y="22"/>
                  </a:cubicBezTo>
                  <a:cubicBezTo>
                    <a:pt x="10" y="21"/>
                    <a:pt x="5" y="22"/>
                    <a:pt x="5" y="22"/>
                  </a:cubicBezTo>
                  <a:cubicBezTo>
                    <a:pt x="5" y="22"/>
                    <a:pt x="0" y="25"/>
                    <a:pt x="2" y="20"/>
                  </a:cubicBezTo>
                  <a:cubicBezTo>
                    <a:pt x="5" y="15"/>
                    <a:pt x="11" y="17"/>
                    <a:pt x="12" y="16"/>
                  </a:cubicBezTo>
                  <a:cubicBezTo>
                    <a:pt x="12" y="14"/>
                    <a:pt x="13" y="13"/>
                    <a:pt x="16" y="11"/>
                  </a:cubicBezTo>
                  <a:cubicBezTo>
                    <a:pt x="19" y="8"/>
                    <a:pt x="15" y="9"/>
                    <a:pt x="19" y="6"/>
                  </a:cubicBezTo>
                  <a:cubicBezTo>
                    <a:pt x="22" y="4"/>
                    <a:pt x="22" y="4"/>
                    <a:pt x="22" y="4"/>
                  </a:cubicBezTo>
                  <a:cubicBezTo>
                    <a:pt x="22" y="4"/>
                    <a:pt x="25" y="0"/>
                    <a:pt x="28" y="1"/>
                  </a:cubicBezTo>
                  <a:cubicBezTo>
                    <a:pt x="32" y="2"/>
                    <a:pt x="35" y="4"/>
                    <a:pt x="35" y="4"/>
                  </a:cubicBezTo>
                  <a:cubicBezTo>
                    <a:pt x="35" y="4"/>
                    <a:pt x="36" y="12"/>
                    <a:pt x="34" y="12"/>
                  </a:cubicBezTo>
                  <a:cubicBezTo>
                    <a:pt x="32" y="12"/>
                    <a:pt x="34" y="16"/>
                    <a:pt x="34" y="16"/>
                  </a:cubicBezTo>
                  <a:cubicBezTo>
                    <a:pt x="34" y="16"/>
                    <a:pt x="45" y="20"/>
                    <a:pt x="41" y="21"/>
                  </a:cubicBezTo>
                  <a:cubicBezTo>
                    <a:pt x="37" y="22"/>
                    <a:pt x="34" y="22"/>
                    <a:pt x="34" y="22"/>
                  </a:cubicBezTo>
                  <a:lnTo>
                    <a:pt x="31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98" name="Freeform 147"/>
            <p:cNvSpPr/>
            <p:nvPr/>
          </p:nvSpPr>
          <p:spPr bwMode="auto">
            <a:xfrm>
              <a:off x="6613525" y="938213"/>
              <a:ext cx="74613" cy="28575"/>
            </a:xfrm>
            <a:custGeom>
              <a:gdLst>
                <a:gd fmla="*/ 1 w 28" name="T0"/>
                <a:gd fmla="*/ 10 h 11" name="T1"/>
                <a:gd fmla="*/ 9 w 28" name="T2"/>
                <a:gd fmla="*/ 9 h 11" name="T3"/>
                <a:gd fmla="*/ 16 w 28" name="T4"/>
                <a:gd fmla="*/ 7 h 11" name="T5"/>
                <a:gd fmla="*/ 25 w 28" name="T6"/>
                <a:gd fmla="*/ 3 h 11" name="T7"/>
                <a:gd fmla="*/ 17 w 28" name="T8"/>
                <a:gd fmla="*/ 2 h 11" name="T9"/>
                <a:gd fmla="*/ 5 w 28" name="T10"/>
                <a:gd fmla="*/ 1 h 11" name="T11"/>
                <a:gd fmla="*/ 0 w 28" name="T12"/>
                <a:gd fmla="*/ 7 h 11" name="T13"/>
                <a:gd fmla="*/ 1 w 28" name="T14"/>
                <a:gd fmla="*/ 10 h 11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1" w="28">
                  <a:moveTo>
                    <a:pt x="1" y="10"/>
                  </a:moveTo>
                  <a:cubicBezTo>
                    <a:pt x="4" y="11"/>
                    <a:pt x="6" y="11"/>
                    <a:pt x="9" y="9"/>
                  </a:cubicBezTo>
                  <a:cubicBezTo>
                    <a:pt x="12" y="7"/>
                    <a:pt x="12" y="6"/>
                    <a:pt x="16" y="7"/>
                  </a:cubicBezTo>
                  <a:cubicBezTo>
                    <a:pt x="19" y="8"/>
                    <a:pt x="28" y="3"/>
                    <a:pt x="25" y="3"/>
                  </a:cubicBezTo>
                  <a:cubicBezTo>
                    <a:pt x="23" y="3"/>
                    <a:pt x="19" y="3"/>
                    <a:pt x="17" y="2"/>
                  </a:cubicBezTo>
                  <a:cubicBezTo>
                    <a:pt x="15" y="0"/>
                    <a:pt x="9" y="1"/>
                    <a:pt x="5" y="1"/>
                  </a:cubicBezTo>
                  <a:cubicBezTo>
                    <a:pt x="1" y="2"/>
                    <a:pt x="0" y="7"/>
                    <a:pt x="0" y="7"/>
                  </a:cubicBezTo>
                  <a:lnTo>
                    <a:pt x="1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99" name="Freeform 148"/>
            <p:cNvSpPr/>
            <p:nvPr/>
          </p:nvSpPr>
          <p:spPr bwMode="auto">
            <a:xfrm>
              <a:off x="6684963" y="900113"/>
              <a:ext cx="69850" cy="66675"/>
            </a:xfrm>
            <a:custGeom>
              <a:gdLst>
                <a:gd fmla="*/ 9 w 26" name="T0"/>
                <a:gd fmla="*/ 18 h 25" name="T1"/>
                <a:gd fmla="*/ 13 w 26" name="T2"/>
                <a:gd fmla="*/ 21 h 25" name="T3"/>
                <a:gd fmla="*/ 21 w 26" name="T4"/>
                <a:gd fmla="*/ 16 h 25" name="T5"/>
                <a:gd fmla="*/ 26 w 26" name="T6"/>
                <a:gd fmla="*/ 10 h 25" name="T7"/>
                <a:gd fmla="*/ 20 w 26" name="T8"/>
                <a:gd fmla="*/ 4 h 25" name="T9"/>
                <a:gd fmla="*/ 15 w 26" name="T10"/>
                <a:gd fmla="*/ 1 h 25" name="T11"/>
                <a:gd fmla="*/ 8 w 26" name="T12"/>
                <a:gd fmla="*/ 10 h 25" name="T13"/>
                <a:gd fmla="*/ 2 w 26" name="T14"/>
                <a:gd fmla="*/ 11 h 25" name="T15"/>
                <a:gd fmla="*/ 9 w 26" name="T16"/>
                <a:gd fmla="*/ 17 h 25" name="T17"/>
                <a:gd fmla="*/ 9 w 26" name="T18"/>
                <a:gd fmla="*/ 18 h 25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25" w="26">
                  <a:moveTo>
                    <a:pt x="9" y="18"/>
                  </a:moveTo>
                  <a:cubicBezTo>
                    <a:pt x="9" y="18"/>
                    <a:pt x="7" y="25"/>
                    <a:pt x="13" y="21"/>
                  </a:cubicBezTo>
                  <a:cubicBezTo>
                    <a:pt x="19" y="17"/>
                    <a:pt x="19" y="16"/>
                    <a:pt x="21" y="16"/>
                  </a:cubicBezTo>
                  <a:cubicBezTo>
                    <a:pt x="23" y="15"/>
                    <a:pt x="26" y="10"/>
                    <a:pt x="26" y="10"/>
                  </a:cubicBezTo>
                  <a:cubicBezTo>
                    <a:pt x="26" y="10"/>
                    <a:pt x="22" y="6"/>
                    <a:pt x="20" y="4"/>
                  </a:cubicBezTo>
                  <a:cubicBezTo>
                    <a:pt x="17" y="2"/>
                    <a:pt x="20" y="0"/>
                    <a:pt x="15" y="1"/>
                  </a:cubicBezTo>
                  <a:cubicBezTo>
                    <a:pt x="9" y="1"/>
                    <a:pt x="8" y="10"/>
                    <a:pt x="8" y="10"/>
                  </a:cubicBezTo>
                  <a:cubicBezTo>
                    <a:pt x="8" y="10"/>
                    <a:pt x="0" y="7"/>
                    <a:pt x="2" y="11"/>
                  </a:cubicBezTo>
                  <a:cubicBezTo>
                    <a:pt x="4" y="15"/>
                    <a:pt x="9" y="17"/>
                    <a:pt x="9" y="17"/>
                  </a:cubicBezTo>
                  <a:lnTo>
                    <a:pt x="9" y="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00" name="Freeform 149"/>
            <p:cNvSpPr/>
            <p:nvPr/>
          </p:nvSpPr>
          <p:spPr bwMode="auto">
            <a:xfrm>
              <a:off x="6645275" y="965201"/>
              <a:ext cx="57150" cy="19050"/>
            </a:xfrm>
            <a:custGeom>
              <a:gdLst>
                <a:gd fmla="*/ 9 w 21" name="T0"/>
                <a:gd fmla="*/ 0 h 7" name="T1"/>
                <a:gd fmla="*/ 4 w 21" name="T2"/>
                <a:gd fmla="*/ 5 h 7" name="T3"/>
                <a:gd fmla="*/ 15 w 21" name="T4"/>
                <a:gd fmla="*/ 7 h 7" name="T5"/>
                <a:gd fmla="*/ 20 w 21" name="T6"/>
                <a:gd fmla="*/ 5 h 7" name="T7"/>
                <a:gd fmla="*/ 15 w 21" name="T8"/>
                <a:gd fmla="*/ 0 h 7" name="T9"/>
                <a:gd fmla="*/ 9 w 21" name="T10"/>
                <a:gd fmla="*/ 0 h 7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7" w="21">
                  <a:moveTo>
                    <a:pt x="9" y="0"/>
                  </a:moveTo>
                  <a:cubicBezTo>
                    <a:pt x="7" y="0"/>
                    <a:pt x="0" y="3"/>
                    <a:pt x="4" y="5"/>
                  </a:cubicBezTo>
                  <a:cubicBezTo>
                    <a:pt x="8" y="7"/>
                    <a:pt x="14" y="7"/>
                    <a:pt x="15" y="7"/>
                  </a:cubicBezTo>
                  <a:cubicBezTo>
                    <a:pt x="17" y="7"/>
                    <a:pt x="20" y="7"/>
                    <a:pt x="20" y="5"/>
                  </a:cubicBezTo>
                  <a:cubicBezTo>
                    <a:pt x="21" y="3"/>
                    <a:pt x="15" y="0"/>
                    <a:pt x="15" y="0"/>
                  </a:cubicBezTo>
                  <a:lnTo>
                    <a:pt x="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01" name="Freeform 150"/>
            <p:cNvSpPr/>
            <p:nvPr/>
          </p:nvSpPr>
          <p:spPr bwMode="auto">
            <a:xfrm>
              <a:off x="6645275" y="839788"/>
              <a:ext cx="34925" cy="23813"/>
            </a:xfrm>
            <a:custGeom>
              <a:gdLst>
                <a:gd fmla="*/ 9 w 13" name="T0"/>
                <a:gd fmla="*/ 9 h 9" name="T1"/>
                <a:gd fmla="*/ 0 w 13" name="T2"/>
                <a:gd fmla="*/ 4 h 9" name="T3"/>
                <a:gd fmla="*/ 8 w 13" name="T4"/>
                <a:gd fmla="*/ 0 h 9" name="T5"/>
                <a:gd fmla="*/ 12 w 13" name="T6"/>
                <a:gd fmla="*/ 2 h 9" name="T7"/>
                <a:gd fmla="*/ 9 w 13" name="T8"/>
                <a:gd fmla="*/ 9 h 9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9" w="13">
                  <a:moveTo>
                    <a:pt x="9" y="9"/>
                  </a:moveTo>
                  <a:cubicBezTo>
                    <a:pt x="9" y="9"/>
                    <a:pt x="0" y="6"/>
                    <a:pt x="0" y="4"/>
                  </a:cubicBezTo>
                  <a:cubicBezTo>
                    <a:pt x="1" y="3"/>
                    <a:pt x="6" y="0"/>
                    <a:pt x="8" y="0"/>
                  </a:cubicBezTo>
                  <a:cubicBezTo>
                    <a:pt x="9" y="1"/>
                    <a:pt x="13" y="0"/>
                    <a:pt x="12" y="2"/>
                  </a:cubicBezTo>
                  <a:cubicBezTo>
                    <a:pt x="12" y="4"/>
                    <a:pt x="9" y="9"/>
                    <a:pt x="9" y="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02" name="Freeform 151"/>
            <p:cNvSpPr/>
            <p:nvPr/>
          </p:nvSpPr>
          <p:spPr bwMode="auto">
            <a:xfrm>
              <a:off x="6746875" y="868363"/>
              <a:ext cx="77788" cy="61913"/>
            </a:xfrm>
            <a:custGeom>
              <a:gdLst>
                <a:gd fmla="*/ 16 w 29" name="T0"/>
                <a:gd fmla="*/ 22 h 23" name="T1"/>
                <a:gd fmla="*/ 19 w 29" name="T2"/>
                <a:gd fmla="*/ 19 h 23" name="T3"/>
                <a:gd fmla="*/ 29 w 29" name="T4"/>
                <a:gd fmla="*/ 12 h 23" name="T5"/>
                <a:gd fmla="*/ 26 w 29" name="T6"/>
                <a:gd fmla="*/ 7 h 23" name="T7"/>
                <a:gd fmla="*/ 17 w 29" name="T8"/>
                <a:gd fmla="*/ 1 h 23" name="T9"/>
                <a:gd fmla="*/ 11 w 29" name="T10"/>
                <a:gd fmla="*/ 11 h 23" name="T11"/>
                <a:gd fmla="*/ 3 w 29" name="T12"/>
                <a:gd fmla="*/ 13 h 23" name="T13"/>
                <a:gd fmla="*/ 5 w 29" name="T14"/>
                <a:gd fmla="*/ 18 h 23" name="T15"/>
                <a:gd fmla="*/ 10 w 29" name="T16"/>
                <a:gd fmla="*/ 23 h 23" name="T17"/>
                <a:gd fmla="*/ 16 w 29" name="T18"/>
                <a:gd fmla="*/ 22 h 23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23" w="28">
                  <a:moveTo>
                    <a:pt x="16" y="22"/>
                  </a:moveTo>
                  <a:cubicBezTo>
                    <a:pt x="15" y="22"/>
                    <a:pt x="15" y="21"/>
                    <a:pt x="19" y="19"/>
                  </a:cubicBezTo>
                  <a:cubicBezTo>
                    <a:pt x="22" y="18"/>
                    <a:pt x="29" y="14"/>
                    <a:pt x="29" y="12"/>
                  </a:cubicBezTo>
                  <a:cubicBezTo>
                    <a:pt x="29" y="11"/>
                    <a:pt x="28" y="10"/>
                    <a:pt x="26" y="7"/>
                  </a:cubicBezTo>
                  <a:cubicBezTo>
                    <a:pt x="23" y="5"/>
                    <a:pt x="19" y="0"/>
                    <a:pt x="17" y="1"/>
                  </a:cubicBezTo>
                  <a:cubicBezTo>
                    <a:pt x="14" y="3"/>
                    <a:pt x="13" y="10"/>
                    <a:pt x="11" y="11"/>
                  </a:cubicBezTo>
                  <a:cubicBezTo>
                    <a:pt x="10" y="12"/>
                    <a:pt x="6" y="13"/>
                    <a:pt x="3" y="13"/>
                  </a:cubicBezTo>
                  <a:cubicBezTo>
                    <a:pt x="0" y="13"/>
                    <a:pt x="3" y="18"/>
                    <a:pt x="5" y="18"/>
                  </a:cubicBezTo>
                  <a:cubicBezTo>
                    <a:pt x="8" y="19"/>
                    <a:pt x="8" y="23"/>
                    <a:pt x="10" y="23"/>
                  </a:cubicBezTo>
                  <a:cubicBezTo>
                    <a:pt x="12" y="22"/>
                    <a:pt x="16" y="22"/>
                    <a:pt x="16" y="2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03" name="Freeform 152"/>
            <p:cNvSpPr/>
            <p:nvPr/>
          </p:nvSpPr>
          <p:spPr bwMode="auto">
            <a:xfrm>
              <a:off x="7412038" y="890588"/>
              <a:ext cx="246063" cy="168275"/>
            </a:xfrm>
            <a:custGeom>
              <a:gdLst>
                <a:gd fmla="*/ 23 w 92" name="T0"/>
                <a:gd fmla="*/ 42 h 63" name="T1"/>
                <a:gd fmla="*/ 22 w 92" name="T2"/>
                <a:gd fmla="*/ 49 h 63" name="T3"/>
                <a:gd fmla="*/ 8 w 92" name="T4"/>
                <a:gd fmla="*/ 40 h 63" name="T5"/>
                <a:gd fmla="*/ 2 w 92" name="T6"/>
                <a:gd fmla="*/ 45 h 63" name="T7"/>
                <a:gd fmla="*/ 3 w 92" name="T8"/>
                <a:gd fmla="*/ 35 h 63" name="T9"/>
                <a:gd fmla="*/ 7 w 92" name="T10"/>
                <a:gd fmla="*/ 31 h 63" name="T11"/>
                <a:gd fmla="*/ 8 w 92" name="T12"/>
                <a:gd fmla="*/ 21 h 63" name="T13"/>
                <a:gd fmla="*/ 13 w 92" name="T14"/>
                <a:gd fmla="*/ 17 h 63" name="T15"/>
                <a:gd fmla="*/ 29 w 92" name="T16"/>
                <a:gd fmla="*/ 8 h 63" name="T17"/>
                <a:gd fmla="*/ 34 w 92" name="T18"/>
                <a:gd fmla="*/ 2 h 63" name="T19"/>
                <a:gd fmla="*/ 44 w 92" name="T20"/>
                <a:gd fmla="*/ 6 h 63" name="T21"/>
                <a:gd fmla="*/ 51 w 92" name="T22"/>
                <a:gd fmla="*/ 16 h 63" name="T23"/>
                <a:gd fmla="*/ 61 w 92" name="T24"/>
                <a:gd fmla="*/ 27 h 63" name="T25"/>
                <a:gd fmla="*/ 70 w 92" name="T26"/>
                <a:gd fmla="*/ 36 h 63" name="T27"/>
                <a:gd fmla="*/ 90 w 92" name="T28"/>
                <a:gd fmla="*/ 42 h 63" name="T29"/>
                <a:gd fmla="*/ 85 w 92" name="T30"/>
                <a:gd fmla="*/ 47 h 63" name="T31"/>
                <a:gd fmla="*/ 86 w 92" name="T32"/>
                <a:gd fmla="*/ 51 h 63" name="T33"/>
                <a:gd fmla="*/ 87 w 92" name="T34"/>
                <a:gd fmla="*/ 58 h 63" name="T35"/>
                <a:gd fmla="*/ 72 w 92" name="T36"/>
                <a:gd fmla="*/ 58 h 63" name="T37"/>
                <a:gd fmla="*/ 66 w 92" name="T38"/>
                <a:gd fmla="*/ 62 h 63" name="T39"/>
                <a:gd fmla="*/ 55 w 92" name="T40"/>
                <a:gd fmla="*/ 57 h 63" name="T41"/>
                <a:gd fmla="*/ 44 w 92" name="T42"/>
                <a:gd fmla="*/ 52 h 63" name="T43"/>
                <a:gd fmla="*/ 36 w 92" name="T44"/>
                <a:gd fmla="*/ 51 h 63" name="T45"/>
                <a:gd fmla="*/ 28 w 92" name="T46"/>
                <a:gd fmla="*/ 41 h 63" name="T47"/>
                <a:gd fmla="*/ 23 w 92" name="T48"/>
                <a:gd fmla="*/ 42 h 63" name="T4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b="b" l="0" r="r" t="0"/>
              <a:pathLst>
                <a:path h="62" w="92">
                  <a:moveTo>
                    <a:pt x="23" y="42"/>
                  </a:moveTo>
                  <a:cubicBezTo>
                    <a:pt x="21" y="46"/>
                    <a:pt x="33" y="56"/>
                    <a:pt x="22" y="49"/>
                  </a:cubicBezTo>
                  <a:cubicBezTo>
                    <a:pt x="10" y="42"/>
                    <a:pt x="8" y="40"/>
                    <a:pt x="8" y="40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5"/>
                    <a:pt x="0" y="37"/>
                    <a:pt x="3" y="35"/>
                  </a:cubicBezTo>
                  <a:cubicBezTo>
                    <a:pt x="7" y="33"/>
                    <a:pt x="8" y="37"/>
                    <a:pt x="7" y="31"/>
                  </a:cubicBezTo>
                  <a:cubicBezTo>
                    <a:pt x="6" y="24"/>
                    <a:pt x="6" y="23"/>
                    <a:pt x="8" y="21"/>
                  </a:cubicBezTo>
                  <a:cubicBezTo>
                    <a:pt x="10" y="18"/>
                    <a:pt x="9" y="20"/>
                    <a:pt x="13" y="17"/>
                  </a:cubicBezTo>
                  <a:cubicBezTo>
                    <a:pt x="16" y="14"/>
                    <a:pt x="27" y="12"/>
                    <a:pt x="29" y="8"/>
                  </a:cubicBezTo>
                  <a:cubicBezTo>
                    <a:pt x="31" y="5"/>
                    <a:pt x="33" y="3"/>
                    <a:pt x="34" y="2"/>
                  </a:cubicBezTo>
                  <a:cubicBezTo>
                    <a:pt x="36" y="0"/>
                    <a:pt x="40" y="5"/>
                    <a:pt x="44" y="6"/>
                  </a:cubicBezTo>
                  <a:cubicBezTo>
                    <a:pt x="49" y="7"/>
                    <a:pt x="51" y="16"/>
                    <a:pt x="51" y="16"/>
                  </a:cubicBezTo>
                  <a:cubicBezTo>
                    <a:pt x="51" y="16"/>
                    <a:pt x="58" y="24"/>
                    <a:pt x="61" y="27"/>
                  </a:cubicBezTo>
                  <a:cubicBezTo>
                    <a:pt x="65" y="30"/>
                    <a:pt x="64" y="38"/>
                    <a:pt x="70" y="36"/>
                  </a:cubicBezTo>
                  <a:cubicBezTo>
                    <a:pt x="77" y="35"/>
                    <a:pt x="92" y="42"/>
                    <a:pt x="90" y="42"/>
                  </a:cubicBezTo>
                  <a:cubicBezTo>
                    <a:pt x="88" y="43"/>
                    <a:pt x="85" y="47"/>
                    <a:pt x="85" y="47"/>
                  </a:cubicBezTo>
                  <a:cubicBezTo>
                    <a:pt x="86" y="51"/>
                    <a:pt x="86" y="51"/>
                    <a:pt x="86" y="51"/>
                  </a:cubicBezTo>
                  <a:cubicBezTo>
                    <a:pt x="86" y="51"/>
                    <a:pt x="91" y="58"/>
                    <a:pt x="87" y="58"/>
                  </a:cubicBezTo>
                  <a:cubicBezTo>
                    <a:pt x="83" y="57"/>
                    <a:pt x="78" y="58"/>
                    <a:pt x="72" y="58"/>
                  </a:cubicBezTo>
                  <a:cubicBezTo>
                    <a:pt x="66" y="58"/>
                    <a:pt x="68" y="63"/>
                    <a:pt x="66" y="62"/>
                  </a:cubicBezTo>
                  <a:cubicBezTo>
                    <a:pt x="63" y="61"/>
                    <a:pt x="61" y="60"/>
                    <a:pt x="55" y="57"/>
                  </a:cubicBezTo>
                  <a:cubicBezTo>
                    <a:pt x="49" y="53"/>
                    <a:pt x="52" y="53"/>
                    <a:pt x="44" y="52"/>
                  </a:cubicBezTo>
                  <a:cubicBezTo>
                    <a:pt x="36" y="51"/>
                    <a:pt x="41" y="60"/>
                    <a:pt x="36" y="51"/>
                  </a:cubicBezTo>
                  <a:cubicBezTo>
                    <a:pt x="31" y="43"/>
                    <a:pt x="28" y="41"/>
                    <a:pt x="28" y="41"/>
                  </a:cubicBezTo>
                  <a:lnTo>
                    <a:pt x="23" y="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04" name="Freeform 153"/>
            <p:cNvSpPr/>
            <p:nvPr/>
          </p:nvSpPr>
          <p:spPr bwMode="auto">
            <a:xfrm>
              <a:off x="7631113" y="1004888"/>
              <a:ext cx="157163" cy="90488"/>
            </a:xfrm>
            <a:custGeom>
              <a:gdLst>
                <a:gd fmla="*/ 5 w 59" name="T0"/>
                <a:gd fmla="*/ 32 h 34" name="T1"/>
                <a:gd fmla="*/ 19 w 59" name="T2"/>
                <a:gd fmla="*/ 28 h 34" name="T3"/>
                <a:gd fmla="*/ 35 w 59" name="T4"/>
                <a:gd fmla="*/ 30 h 34" name="T5"/>
                <a:gd fmla="*/ 48 w 59" name="T6"/>
                <a:gd fmla="*/ 29 h 34" name="T7"/>
                <a:gd fmla="*/ 49 w 59" name="T8"/>
                <a:gd fmla="*/ 25 h 34" name="T9"/>
                <a:gd fmla="*/ 55 w 59" name="T10"/>
                <a:gd fmla="*/ 22 h 34" name="T11"/>
                <a:gd fmla="*/ 39 w 59" name="T12"/>
                <a:gd fmla="*/ 9 h 34" name="T13"/>
                <a:gd fmla="*/ 25 w 59" name="T14"/>
                <a:gd fmla="*/ 1 h 34" name="T15"/>
                <a:gd fmla="*/ 13 w 59" name="T16"/>
                <a:gd fmla="*/ 6 h 34" name="T17"/>
                <a:gd fmla="*/ 10 w 59" name="T18"/>
                <a:gd fmla="*/ 13 h 34" name="T19"/>
                <a:gd fmla="*/ 2 w 59" name="T20"/>
                <a:gd fmla="*/ 24 h 34" name="T21"/>
                <a:gd fmla="*/ 2 w 59" name="T22"/>
                <a:gd fmla="*/ 32 h 34" name="T23"/>
                <a:gd fmla="*/ 5 w 59" name="T24"/>
                <a:gd fmla="*/ 32 h 34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34" w="59">
                  <a:moveTo>
                    <a:pt x="5" y="32"/>
                  </a:moveTo>
                  <a:cubicBezTo>
                    <a:pt x="11" y="30"/>
                    <a:pt x="14" y="28"/>
                    <a:pt x="19" y="28"/>
                  </a:cubicBezTo>
                  <a:cubicBezTo>
                    <a:pt x="25" y="28"/>
                    <a:pt x="31" y="29"/>
                    <a:pt x="35" y="30"/>
                  </a:cubicBezTo>
                  <a:cubicBezTo>
                    <a:pt x="38" y="31"/>
                    <a:pt x="47" y="31"/>
                    <a:pt x="48" y="29"/>
                  </a:cubicBezTo>
                  <a:cubicBezTo>
                    <a:pt x="48" y="27"/>
                    <a:pt x="49" y="25"/>
                    <a:pt x="49" y="25"/>
                  </a:cubicBezTo>
                  <a:cubicBezTo>
                    <a:pt x="49" y="25"/>
                    <a:pt x="59" y="26"/>
                    <a:pt x="55" y="22"/>
                  </a:cubicBezTo>
                  <a:cubicBezTo>
                    <a:pt x="51" y="18"/>
                    <a:pt x="39" y="9"/>
                    <a:pt x="39" y="9"/>
                  </a:cubicBezTo>
                  <a:cubicBezTo>
                    <a:pt x="39" y="9"/>
                    <a:pt x="28" y="2"/>
                    <a:pt x="25" y="1"/>
                  </a:cubicBezTo>
                  <a:cubicBezTo>
                    <a:pt x="22" y="0"/>
                    <a:pt x="17" y="4"/>
                    <a:pt x="13" y="6"/>
                  </a:cubicBezTo>
                  <a:cubicBezTo>
                    <a:pt x="10" y="7"/>
                    <a:pt x="10" y="10"/>
                    <a:pt x="10" y="13"/>
                  </a:cubicBezTo>
                  <a:cubicBezTo>
                    <a:pt x="10" y="15"/>
                    <a:pt x="5" y="24"/>
                    <a:pt x="2" y="24"/>
                  </a:cubicBezTo>
                  <a:cubicBezTo>
                    <a:pt x="0" y="24"/>
                    <a:pt x="1" y="30"/>
                    <a:pt x="2" y="32"/>
                  </a:cubicBezTo>
                  <a:cubicBezTo>
                    <a:pt x="3" y="34"/>
                    <a:pt x="5" y="32"/>
                    <a:pt x="5" y="3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05" name="Freeform 154"/>
            <p:cNvSpPr/>
            <p:nvPr/>
          </p:nvSpPr>
          <p:spPr bwMode="auto">
            <a:xfrm>
              <a:off x="7227888" y="1185863"/>
              <a:ext cx="39688" cy="42863"/>
            </a:xfrm>
            <a:custGeom>
              <a:gdLst>
                <a:gd fmla="*/ 8 w 15" name="T0"/>
                <a:gd fmla="*/ 0 h 16" name="T1"/>
                <a:gd fmla="*/ 1 w 15" name="T2"/>
                <a:gd fmla="*/ 3 h 16" name="T3"/>
                <a:gd fmla="*/ 2 w 15" name="T4"/>
                <a:gd fmla="*/ 8 h 16" name="T5"/>
                <a:gd fmla="*/ 0 w 15" name="T6"/>
                <a:gd fmla="*/ 14 h 16" name="T7"/>
                <a:gd fmla="*/ 3 w 15" name="T8"/>
                <a:gd fmla="*/ 15 h 16" name="T9"/>
                <a:gd fmla="*/ 7 w 15" name="T10"/>
                <a:gd fmla="*/ 11 h 16" name="T11"/>
                <a:gd fmla="*/ 8 w 15" name="T12"/>
                <a:gd fmla="*/ 4 h 16" name="T13"/>
                <a:gd fmla="*/ 15 w 15" name="T14"/>
                <a:gd fmla="*/ 4 h 16" name="T15"/>
                <a:gd fmla="*/ 8 w 15" name="T16"/>
                <a:gd fmla="*/ 0 h 16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6" w="15">
                  <a:moveTo>
                    <a:pt x="8" y="0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4" y="8"/>
                    <a:pt x="2" y="8"/>
                  </a:cubicBezTo>
                  <a:cubicBezTo>
                    <a:pt x="1" y="8"/>
                    <a:pt x="0" y="14"/>
                    <a:pt x="0" y="14"/>
                  </a:cubicBezTo>
                  <a:cubicBezTo>
                    <a:pt x="0" y="14"/>
                    <a:pt x="0" y="16"/>
                    <a:pt x="3" y="15"/>
                  </a:cubicBezTo>
                  <a:cubicBezTo>
                    <a:pt x="7" y="14"/>
                    <a:pt x="7" y="11"/>
                    <a:pt x="7" y="11"/>
                  </a:cubicBezTo>
                  <a:cubicBezTo>
                    <a:pt x="7" y="11"/>
                    <a:pt x="5" y="4"/>
                    <a:pt x="8" y="4"/>
                  </a:cubicBezTo>
                  <a:cubicBezTo>
                    <a:pt x="10" y="4"/>
                    <a:pt x="15" y="4"/>
                    <a:pt x="15" y="4"/>
                  </a:cubicBezTo>
                  <a:lnTo>
                    <a:pt x="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06" name="Freeform 155"/>
            <p:cNvSpPr/>
            <p:nvPr/>
          </p:nvSpPr>
          <p:spPr bwMode="auto">
            <a:xfrm>
              <a:off x="7391400" y="1114426"/>
              <a:ext cx="33338" cy="28575"/>
            </a:xfrm>
            <a:custGeom>
              <a:gdLst>
                <a:gd fmla="*/ 0 w 13" name="T0"/>
                <a:gd fmla="*/ 11 h 11" name="T1"/>
                <a:gd fmla="*/ 8 w 13" name="T2"/>
                <a:gd fmla="*/ 7 h 11" name="T3"/>
                <a:gd fmla="*/ 10 w 13" name="T4"/>
                <a:gd fmla="*/ 0 h 11" name="T5"/>
                <a:gd fmla="*/ 4 w 13" name="T6"/>
                <a:gd fmla="*/ 3 h 11" name="T7"/>
                <a:gd fmla="*/ 4 w 13" name="T8"/>
                <a:gd fmla="*/ 9 h 11" name="T9"/>
                <a:gd fmla="*/ 0 w 13" name="T10"/>
                <a:gd fmla="*/ 11 h 11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1" w="13">
                  <a:moveTo>
                    <a:pt x="0" y="11"/>
                  </a:moveTo>
                  <a:cubicBezTo>
                    <a:pt x="0" y="11"/>
                    <a:pt x="4" y="11"/>
                    <a:pt x="8" y="7"/>
                  </a:cubicBezTo>
                  <a:cubicBezTo>
                    <a:pt x="11" y="3"/>
                    <a:pt x="13" y="0"/>
                    <a:pt x="10" y="0"/>
                  </a:cubicBezTo>
                  <a:cubicBezTo>
                    <a:pt x="8" y="0"/>
                    <a:pt x="4" y="3"/>
                    <a:pt x="4" y="3"/>
                  </a:cubicBezTo>
                  <a:cubicBezTo>
                    <a:pt x="4" y="9"/>
                    <a:pt x="4" y="9"/>
                    <a:pt x="4" y="9"/>
                  </a:cubicBezTo>
                  <a:lnTo>
                    <a:pt x="0" y="1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07" name="Freeform 156"/>
            <p:cNvSpPr/>
            <p:nvPr/>
          </p:nvSpPr>
          <p:spPr bwMode="auto">
            <a:xfrm>
              <a:off x="7131050" y="914401"/>
              <a:ext cx="30163" cy="19050"/>
            </a:xfrm>
            <a:custGeom>
              <a:gdLst>
                <a:gd fmla="*/ 0 w 11" name="T0"/>
                <a:gd fmla="*/ 6 h 7" name="T1"/>
                <a:gd fmla="*/ 11 w 11" name="T2"/>
                <a:gd fmla="*/ 7 h 7" name="T3"/>
                <a:gd fmla="*/ 9 w 11" name="T4"/>
                <a:gd fmla="*/ 0 h 7" name="T5"/>
                <a:gd fmla="*/ 0 w 11" name="T6"/>
                <a:gd fmla="*/ 6 h 7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7" w="11">
                  <a:moveTo>
                    <a:pt x="0" y="6"/>
                  </a:moveTo>
                  <a:cubicBezTo>
                    <a:pt x="5" y="6"/>
                    <a:pt x="11" y="7"/>
                    <a:pt x="11" y="7"/>
                  </a:cubicBezTo>
                  <a:cubicBezTo>
                    <a:pt x="11" y="7"/>
                    <a:pt x="10" y="0"/>
                    <a:pt x="9" y="0"/>
                  </a:cubicBezTo>
                  <a:cubicBezTo>
                    <a:pt x="7" y="0"/>
                    <a:pt x="0" y="6"/>
                    <a:pt x="0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08" name="Freeform 157"/>
            <p:cNvSpPr/>
            <p:nvPr/>
          </p:nvSpPr>
          <p:spPr bwMode="auto">
            <a:xfrm>
              <a:off x="8523288" y="1162051"/>
              <a:ext cx="211138" cy="101600"/>
            </a:xfrm>
            <a:custGeom>
              <a:gdLst>
                <a:gd fmla="*/ 7 w 79" name="T0"/>
                <a:gd fmla="*/ 9 h 38" name="T1"/>
                <a:gd fmla="*/ 5 w 79" name="T2"/>
                <a:gd fmla="*/ 23 h 38" name="T3"/>
                <a:gd fmla="*/ 16 w 79" name="T4"/>
                <a:gd fmla="*/ 30 h 38" name="T5"/>
                <a:gd fmla="*/ 24 w 79" name="T6"/>
                <a:gd fmla="*/ 37 h 38" name="T7"/>
                <a:gd fmla="*/ 30 w 79" name="T8"/>
                <a:gd fmla="*/ 31 h 38" name="T9"/>
                <a:gd fmla="*/ 30 w 79" name="T10"/>
                <a:gd fmla="*/ 29 h 38" name="T11"/>
                <a:gd fmla="*/ 42 w 79" name="T12"/>
                <a:gd fmla="*/ 31 h 38" name="T13"/>
                <a:gd fmla="*/ 49 w 79" name="T14"/>
                <a:gd fmla="*/ 32 h 38" name="T15"/>
                <a:gd fmla="*/ 52 w 79" name="T16"/>
                <a:gd fmla="*/ 28 h 38" name="T17"/>
                <a:gd fmla="*/ 59 w 79" name="T18"/>
                <a:gd fmla="*/ 29 h 38" name="T19"/>
                <a:gd fmla="*/ 76 w 79" name="T20"/>
                <a:gd fmla="*/ 22 h 38" name="T21"/>
                <a:gd fmla="*/ 76 w 79" name="T22"/>
                <a:gd fmla="*/ 15 h 38" name="T23"/>
                <a:gd fmla="*/ 70 w 79" name="T24"/>
                <a:gd fmla="*/ 13 h 38" name="T25"/>
                <a:gd fmla="*/ 61 w 79" name="T26"/>
                <a:gd fmla="*/ 9 h 38" name="T27"/>
                <a:gd fmla="*/ 39 w 79" name="T28"/>
                <a:gd fmla="*/ 9 h 38" name="T29"/>
                <a:gd fmla="*/ 35 w 79" name="T30"/>
                <a:gd fmla="*/ 11 h 38" name="T31"/>
                <a:gd fmla="*/ 28 w 79" name="T32"/>
                <a:gd fmla="*/ 9 h 38" name="T33"/>
                <a:gd fmla="*/ 20 w 79" name="T34"/>
                <a:gd fmla="*/ 1 h 38" name="T35"/>
                <a:gd fmla="*/ 9 w 79" name="T36"/>
                <a:gd fmla="*/ 6 h 38" name="T37"/>
                <a:gd fmla="*/ 7 w 79" name="T38"/>
                <a:gd fmla="*/ 9 h 38" name="T3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b="b" l="0" r="r" t="0"/>
              <a:pathLst>
                <a:path h="38" w="79">
                  <a:moveTo>
                    <a:pt x="7" y="9"/>
                  </a:moveTo>
                  <a:cubicBezTo>
                    <a:pt x="4" y="3"/>
                    <a:pt x="0" y="19"/>
                    <a:pt x="5" y="23"/>
                  </a:cubicBezTo>
                  <a:cubicBezTo>
                    <a:pt x="9" y="26"/>
                    <a:pt x="16" y="30"/>
                    <a:pt x="16" y="30"/>
                  </a:cubicBezTo>
                  <a:cubicBezTo>
                    <a:pt x="16" y="30"/>
                    <a:pt x="23" y="36"/>
                    <a:pt x="24" y="37"/>
                  </a:cubicBezTo>
                  <a:cubicBezTo>
                    <a:pt x="25" y="38"/>
                    <a:pt x="30" y="31"/>
                    <a:pt x="30" y="31"/>
                  </a:cubicBezTo>
                  <a:cubicBezTo>
                    <a:pt x="30" y="31"/>
                    <a:pt x="21" y="29"/>
                    <a:pt x="30" y="29"/>
                  </a:cubicBezTo>
                  <a:cubicBezTo>
                    <a:pt x="38" y="29"/>
                    <a:pt x="42" y="31"/>
                    <a:pt x="42" y="31"/>
                  </a:cubicBezTo>
                  <a:cubicBezTo>
                    <a:pt x="42" y="31"/>
                    <a:pt x="48" y="34"/>
                    <a:pt x="49" y="32"/>
                  </a:cubicBezTo>
                  <a:cubicBezTo>
                    <a:pt x="50" y="31"/>
                    <a:pt x="48" y="28"/>
                    <a:pt x="52" y="28"/>
                  </a:cubicBezTo>
                  <a:cubicBezTo>
                    <a:pt x="55" y="28"/>
                    <a:pt x="54" y="27"/>
                    <a:pt x="59" y="29"/>
                  </a:cubicBezTo>
                  <a:cubicBezTo>
                    <a:pt x="64" y="31"/>
                    <a:pt x="76" y="22"/>
                    <a:pt x="76" y="22"/>
                  </a:cubicBezTo>
                  <a:cubicBezTo>
                    <a:pt x="76" y="22"/>
                    <a:pt x="79" y="16"/>
                    <a:pt x="76" y="15"/>
                  </a:cubicBezTo>
                  <a:cubicBezTo>
                    <a:pt x="72" y="13"/>
                    <a:pt x="72" y="14"/>
                    <a:pt x="70" y="13"/>
                  </a:cubicBezTo>
                  <a:cubicBezTo>
                    <a:pt x="68" y="13"/>
                    <a:pt x="72" y="14"/>
                    <a:pt x="61" y="9"/>
                  </a:cubicBezTo>
                  <a:cubicBezTo>
                    <a:pt x="49" y="5"/>
                    <a:pt x="42" y="9"/>
                    <a:pt x="39" y="9"/>
                  </a:cubicBezTo>
                  <a:cubicBezTo>
                    <a:pt x="35" y="9"/>
                    <a:pt x="39" y="11"/>
                    <a:pt x="35" y="11"/>
                  </a:cubicBezTo>
                  <a:cubicBezTo>
                    <a:pt x="32" y="11"/>
                    <a:pt x="36" y="18"/>
                    <a:pt x="28" y="9"/>
                  </a:cubicBezTo>
                  <a:cubicBezTo>
                    <a:pt x="20" y="1"/>
                    <a:pt x="25" y="0"/>
                    <a:pt x="20" y="1"/>
                  </a:cubicBezTo>
                  <a:cubicBezTo>
                    <a:pt x="16" y="2"/>
                    <a:pt x="9" y="6"/>
                    <a:pt x="9" y="6"/>
                  </a:cubicBezTo>
                  <a:cubicBezTo>
                    <a:pt x="9" y="6"/>
                    <a:pt x="8" y="11"/>
                    <a:pt x="7" y="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09" name="Freeform 158"/>
            <p:cNvSpPr/>
            <p:nvPr/>
          </p:nvSpPr>
          <p:spPr bwMode="auto">
            <a:xfrm>
              <a:off x="8618538" y="1263651"/>
              <a:ext cx="101600" cy="65088"/>
            </a:xfrm>
            <a:custGeom>
              <a:gdLst>
                <a:gd fmla="*/ 15 w 38" name="T0"/>
                <a:gd fmla="*/ 23 h 24" name="T1"/>
                <a:gd fmla="*/ 38 w 38" name="T2"/>
                <a:gd fmla="*/ 24 h 24" name="T3"/>
                <a:gd fmla="*/ 34 w 38" name="T4"/>
                <a:gd fmla="*/ 17 h 24" name="T5"/>
                <a:gd fmla="*/ 25 w 38" name="T6"/>
                <a:gd fmla="*/ 12 h 24" name="T7"/>
                <a:gd fmla="*/ 18 w 38" name="T8"/>
                <a:gd fmla="*/ 6 h 24" name="T9"/>
                <a:gd fmla="*/ 15 w 38" name="T10"/>
                <a:gd fmla="*/ 5 h 24" name="T11"/>
                <a:gd fmla="*/ 8 w 38" name="T12"/>
                <a:gd fmla="*/ 0 h 24" name="T13"/>
                <a:gd fmla="*/ 4 w 38" name="T14"/>
                <a:gd fmla="*/ 3 h 24" name="T15"/>
                <a:gd fmla="*/ 5 w 38" name="T16"/>
                <a:gd fmla="*/ 10 h 24" name="T17"/>
                <a:gd fmla="*/ 11 w 38" name="T18"/>
                <a:gd fmla="*/ 14 h 24" name="T19"/>
                <a:gd fmla="*/ 7 w 38" name="T20"/>
                <a:gd fmla="*/ 19 h 24" name="T21"/>
                <a:gd fmla="*/ 15 w 38" name="T22"/>
                <a:gd fmla="*/ 23 h 24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24" w="38">
                  <a:moveTo>
                    <a:pt x="15" y="23"/>
                  </a:moveTo>
                  <a:cubicBezTo>
                    <a:pt x="38" y="24"/>
                    <a:pt x="38" y="24"/>
                    <a:pt x="38" y="24"/>
                  </a:cubicBezTo>
                  <a:cubicBezTo>
                    <a:pt x="34" y="17"/>
                    <a:pt x="34" y="17"/>
                    <a:pt x="34" y="17"/>
                  </a:cubicBezTo>
                  <a:cubicBezTo>
                    <a:pt x="25" y="12"/>
                    <a:pt x="25" y="12"/>
                    <a:pt x="25" y="12"/>
                  </a:cubicBezTo>
                  <a:cubicBezTo>
                    <a:pt x="25" y="12"/>
                    <a:pt x="21" y="7"/>
                    <a:pt x="18" y="6"/>
                  </a:cubicBezTo>
                  <a:cubicBezTo>
                    <a:pt x="15" y="5"/>
                    <a:pt x="18" y="7"/>
                    <a:pt x="15" y="5"/>
                  </a:cubicBezTo>
                  <a:cubicBezTo>
                    <a:pt x="12" y="3"/>
                    <a:pt x="11" y="0"/>
                    <a:pt x="8" y="0"/>
                  </a:cubicBezTo>
                  <a:cubicBezTo>
                    <a:pt x="6" y="0"/>
                    <a:pt x="8" y="0"/>
                    <a:pt x="4" y="3"/>
                  </a:cubicBezTo>
                  <a:cubicBezTo>
                    <a:pt x="0" y="7"/>
                    <a:pt x="5" y="10"/>
                    <a:pt x="5" y="10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6" y="17"/>
                    <a:pt x="7" y="19"/>
                  </a:cubicBezTo>
                  <a:cubicBezTo>
                    <a:pt x="8" y="21"/>
                    <a:pt x="15" y="23"/>
                    <a:pt x="15" y="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10" name="Freeform 159"/>
            <p:cNvSpPr/>
            <p:nvPr/>
          </p:nvSpPr>
          <p:spPr bwMode="auto">
            <a:xfrm>
              <a:off x="8488363" y="1252538"/>
              <a:ext cx="46038" cy="41275"/>
            </a:xfrm>
            <a:custGeom>
              <a:gdLst>
                <a:gd fmla="*/ 17 w 17" name="T0"/>
                <a:gd fmla="*/ 15 h 15" name="T1"/>
                <a:gd fmla="*/ 4 w 17" name="T2"/>
                <a:gd fmla="*/ 6 h 15" name="T3"/>
                <a:gd fmla="*/ 5 w 17" name="T4"/>
                <a:gd fmla="*/ 3 h 15" name="T5"/>
                <a:gd fmla="*/ 17 w 17" name="T6"/>
                <a:gd fmla="*/ 10 h 15" name="T7"/>
                <a:gd fmla="*/ 17 w 17" name="T8"/>
                <a:gd fmla="*/ 15 h 15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5" w="17">
                  <a:moveTo>
                    <a:pt x="17" y="15"/>
                  </a:move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0" y="0"/>
                    <a:pt x="5" y="3"/>
                  </a:cubicBezTo>
                  <a:cubicBezTo>
                    <a:pt x="10" y="6"/>
                    <a:pt x="17" y="10"/>
                    <a:pt x="17" y="10"/>
                  </a:cubicBezTo>
                  <a:lnTo>
                    <a:pt x="17" y="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11" name="Freeform 160"/>
            <p:cNvSpPr/>
            <p:nvPr/>
          </p:nvSpPr>
          <p:spPr bwMode="auto">
            <a:xfrm>
              <a:off x="8755063" y="1185863"/>
              <a:ext cx="109538" cy="66675"/>
            </a:xfrm>
            <a:custGeom>
              <a:gdLst>
                <a:gd fmla="*/ 2 w 41" name="T0"/>
                <a:gd fmla="*/ 3 h 25" name="T1"/>
                <a:gd fmla="*/ 8 w 41" name="T2"/>
                <a:gd fmla="*/ 14 h 25" name="T3"/>
                <a:gd fmla="*/ 13 w 41" name="T4"/>
                <a:gd fmla="*/ 16 h 25" name="T5"/>
                <a:gd fmla="*/ 22 w 41" name="T6"/>
                <a:gd fmla="*/ 22 h 25" name="T7"/>
                <a:gd fmla="*/ 27 w 41" name="T8"/>
                <a:gd fmla="*/ 24 h 25" name="T9"/>
                <a:gd fmla="*/ 33 w 41" name="T10"/>
                <a:gd fmla="*/ 23 h 25" name="T11"/>
                <a:gd fmla="*/ 38 w 41" name="T12"/>
                <a:gd fmla="*/ 20 h 25" name="T13"/>
                <a:gd fmla="*/ 40 w 41" name="T14"/>
                <a:gd fmla="*/ 16 h 25" name="T15"/>
                <a:gd fmla="*/ 37 w 41" name="T16"/>
                <a:gd fmla="*/ 14 h 25" name="T17"/>
                <a:gd fmla="*/ 25 w 41" name="T18"/>
                <a:gd fmla="*/ 11 h 25" name="T19"/>
                <a:gd fmla="*/ 13 w 41" name="T20"/>
                <a:gd fmla="*/ 5 h 25" name="T21"/>
                <a:gd fmla="*/ 9 w 41" name="T22"/>
                <a:gd fmla="*/ 3 h 25" name="T23"/>
                <a:gd fmla="*/ 2 w 41" name="T24"/>
                <a:gd fmla="*/ 3 h 25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25" w="41">
                  <a:moveTo>
                    <a:pt x="2" y="3"/>
                  </a:moveTo>
                  <a:cubicBezTo>
                    <a:pt x="3" y="5"/>
                    <a:pt x="8" y="14"/>
                    <a:pt x="8" y="14"/>
                  </a:cubicBezTo>
                  <a:cubicBezTo>
                    <a:pt x="8" y="14"/>
                    <a:pt x="11" y="14"/>
                    <a:pt x="13" y="16"/>
                  </a:cubicBezTo>
                  <a:cubicBezTo>
                    <a:pt x="15" y="17"/>
                    <a:pt x="22" y="22"/>
                    <a:pt x="22" y="22"/>
                  </a:cubicBezTo>
                  <a:cubicBezTo>
                    <a:pt x="27" y="24"/>
                    <a:pt x="27" y="24"/>
                    <a:pt x="27" y="24"/>
                  </a:cubicBezTo>
                  <a:cubicBezTo>
                    <a:pt x="27" y="24"/>
                    <a:pt x="28" y="25"/>
                    <a:pt x="33" y="23"/>
                  </a:cubicBezTo>
                  <a:cubicBezTo>
                    <a:pt x="38" y="22"/>
                    <a:pt x="36" y="22"/>
                    <a:pt x="38" y="20"/>
                  </a:cubicBezTo>
                  <a:cubicBezTo>
                    <a:pt x="40" y="18"/>
                    <a:pt x="41" y="18"/>
                    <a:pt x="40" y="16"/>
                  </a:cubicBezTo>
                  <a:cubicBezTo>
                    <a:pt x="39" y="14"/>
                    <a:pt x="40" y="14"/>
                    <a:pt x="37" y="14"/>
                  </a:cubicBezTo>
                  <a:cubicBezTo>
                    <a:pt x="33" y="13"/>
                    <a:pt x="31" y="13"/>
                    <a:pt x="25" y="11"/>
                  </a:cubicBezTo>
                  <a:cubicBezTo>
                    <a:pt x="18" y="10"/>
                    <a:pt x="15" y="6"/>
                    <a:pt x="13" y="5"/>
                  </a:cubicBezTo>
                  <a:cubicBezTo>
                    <a:pt x="11" y="3"/>
                    <a:pt x="17" y="5"/>
                    <a:pt x="9" y="3"/>
                  </a:cubicBezTo>
                  <a:cubicBezTo>
                    <a:pt x="0" y="0"/>
                    <a:pt x="2" y="3"/>
                    <a:pt x="2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12" name="Freeform 161"/>
            <p:cNvSpPr/>
            <p:nvPr/>
          </p:nvSpPr>
          <p:spPr bwMode="auto">
            <a:xfrm>
              <a:off x="9567863" y="1404938"/>
              <a:ext cx="111125" cy="46038"/>
            </a:xfrm>
            <a:custGeom>
              <a:gdLst>
                <a:gd fmla="*/ 7 w 42" name="T0"/>
                <a:gd fmla="*/ 4 h 17" name="T1"/>
                <a:gd fmla="*/ 3 w 42" name="T2"/>
                <a:gd fmla="*/ 8 h 17" name="T3"/>
                <a:gd fmla="*/ 13 w 42" name="T4"/>
                <a:gd fmla="*/ 12 h 17" name="T5"/>
                <a:gd fmla="*/ 24 w 42" name="T6"/>
                <a:gd fmla="*/ 16 h 17" name="T7"/>
                <a:gd fmla="*/ 33 w 42" name="T8"/>
                <a:gd fmla="*/ 12 h 17" name="T9"/>
                <a:gd fmla="*/ 41 w 42" name="T10"/>
                <a:gd fmla="*/ 13 h 17" name="T11"/>
                <a:gd fmla="*/ 39 w 42" name="T12"/>
                <a:gd fmla="*/ 7 h 17" name="T13"/>
                <a:gd fmla="*/ 30 w 42" name="T14"/>
                <a:gd fmla="*/ 2 h 17" name="T15"/>
                <a:gd fmla="*/ 25 w 42" name="T16"/>
                <a:gd fmla="*/ 2 h 17" name="T17"/>
                <a:gd fmla="*/ 9 w 42" name="T18"/>
                <a:gd fmla="*/ 0 h 17" name="T19"/>
                <a:gd fmla="*/ 7 w 42" name="T20"/>
                <a:gd fmla="*/ 4 h 17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17" w="42">
                  <a:moveTo>
                    <a:pt x="7" y="4"/>
                  </a:moveTo>
                  <a:cubicBezTo>
                    <a:pt x="5" y="4"/>
                    <a:pt x="0" y="7"/>
                    <a:pt x="3" y="8"/>
                  </a:cubicBezTo>
                  <a:cubicBezTo>
                    <a:pt x="7" y="9"/>
                    <a:pt x="7" y="10"/>
                    <a:pt x="13" y="12"/>
                  </a:cubicBezTo>
                  <a:cubicBezTo>
                    <a:pt x="20" y="14"/>
                    <a:pt x="22" y="17"/>
                    <a:pt x="24" y="16"/>
                  </a:cubicBezTo>
                  <a:cubicBezTo>
                    <a:pt x="26" y="16"/>
                    <a:pt x="28" y="12"/>
                    <a:pt x="33" y="12"/>
                  </a:cubicBezTo>
                  <a:cubicBezTo>
                    <a:pt x="37" y="12"/>
                    <a:pt x="40" y="15"/>
                    <a:pt x="41" y="13"/>
                  </a:cubicBezTo>
                  <a:cubicBezTo>
                    <a:pt x="42" y="12"/>
                    <a:pt x="42" y="8"/>
                    <a:pt x="39" y="7"/>
                  </a:cubicBezTo>
                  <a:cubicBezTo>
                    <a:pt x="36" y="5"/>
                    <a:pt x="32" y="2"/>
                    <a:pt x="30" y="2"/>
                  </a:cubicBezTo>
                  <a:cubicBezTo>
                    <a:pt x="28" y="2"/>
                    <a:pt x="28" y="2"/>
                    <a:pt x="25" y="2"/>
                  </a:cubicBezTo>
                  <a:cubicBezTo>
                    <a:pt x="22" y="2"/>
                    <a:pt x="9" y="0"/>
                    <a:pt x="9" y="0"/>
                  </a:cubicBezTo>
                  <a:lnTo>
                    <a:pt x="7" y="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13" name="Freeform 162"/>
            <p:cNvSpPr/>
            <p:nvPr/>
          </p:nvSpPr>
          <p:spPr bwMode="auto">
            <a:xfrm>
              <a:off x="10475913" y="1951038"/>
              <a:ext cx="60325" cy="114300"/>
            </a:xfrm>
            <a:custGeom>
              <a:gdLst>
                <a:gd fmla="*/ 6 w 23" name="T0"/>
                <a:gd fmla="*/ 0 h 43" name="T1"/>
                <a:gd fmla="*/ 4 w 23" name="T2"/>
                <a:gd fmla="*/ 8 h 43" name="T3"/>
                <a:gd fmla="*/ 4 w 23" name="T4"/>
                <a:gd fmla="*/ 13 h 43" name="T5"/>
                <a:gd fmla="*/ 6 w 23" name="T6"/>
                <a:gd fmla="*/ 24 h 43" name="T7"/>
                <a:gd fmla="*/ 6 w 23" name="T8"/>
                <a:gd fmla="*/ 28 h 43" name="T9"/>
                <a:gd fmla="*/ 5 w 23" name="T10"/>
                <a:gd fmla="*/ 37 h 43" name="T11"/>
                <a:gd fmla="*/ 13 w 23" name="T12"/>
                <a:gd fmla="*/ 38 h 43" name="T13"/>
                <a:gd fmla="*/ 15 w 23" name="T14"/>
                <a:gd fmla="*/ 33 h 43" name="T15"/>
                <a:gd fmla="*/ 22 w 23" name="T16"/>
                <a:gd fmla="*/ 29 h 43" name="T17"/>
                <a:gd fmla="*/ 20 w 23" name="T18"/>
                <a:gd fmla="*/ 23 h 43" name="T19"/>
                <a:gd fmla="*/ 14 w 23" name="T20"/>
                <a:gd fmla="*/ 5 h 43" name="T21"/>
                <a:gd fmla="*/ 6 w 23" name="T22"/>
                <a:gd fmla="*/ 0 h 43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43" w="23">
                  <a:moveTo>
                    <a:pt x="6" y="0"/>
                  </a:moveTo>
                  <a:cubicBezTo>
                    <a:pt x="6" y="2"/>
                    <a:pt x="4" y="8"/>
                    <a:pt x="4" y="8"/>
                  </a:cubicBezTo>
                  <a:cubicBezTo>
                    <a:pt x="4" y="8"/>
                    <a:pt x="5" y="10"/>
                    <a:pt x="4" y="13"/>
                  </a:cubicBezTo>
                  <a:cubicBezTo>
                    <a:pt x="4" y="15"/>
                    <a:pt x="8" y="24"/>
                    <a:pt x="6" y="24"/>
                  </a:cubicBezTo>
                  <a:cubicBezTo>
                    <a:pt x="5" y="24"/>
                    <a:pt x="10" y="24"/>
                    <a:pt x="6" y="28"/>
                  </a:cubicBezTo>
                  <a:cubicBezTo>
                    <a:pt x="3" y="31"/>
                    <a:pt x="0" y="35"/>
                    <a:pt x="5" y="37"/>
                  </a:cubicBezTo>
                  <a:cubicBezTo>
                    <a:pt x="9" y="38"/>
                    <a:pt x="13" y="43"/>
                    <a:pt x="13" y="38"/>
                  </a:cubicBezTo>
                  <a:cubicBezTo>
                    <a:pt x="13" y="34"/>
                    <a:pt x="14" y="36"/>
                    <a:pt x="15" y="33"/>
                  </a:cubicBezTo>
                  <a:cubicBezTo>
                    <a:pt x="17" y="29"/>
                    <a:pt x="22" y="31"/>
                    <a:pt x="22" y="29"/>
                  </a:cubicBezTo>
                  <a:cubicBezTo>
                    <a:pt x="22" y="27"/>
                    <a:pt x="23" y="27"/>
                    <a:pt x="20" y="23"/>
                  </a:cubicBezTo>
                  <a:cubicBezTo>
                    <a:pt x="17" y="19"/>
                    <a:pt x="14" y="5"/>
                    <a:pt x="14" y="5"/>
                  </a:cubicBezTo>
                  <a:lnTo>
                    <a:pt x="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14" name="Freeform 163"/>
            <p:cNvSpPr/>
            <p:nvPr/>
          </p:nvSpPr>
          <p:spPr bwMode="auto">
            <a:xfrm>
              <a:off x="10464800" y="2085976"/>
              <a:ext cx="42863" cy="33338"/>
            </a:xfrm>
            <a:custGeom>
              <a:gdLst>
                <a:gd fmla="*/ 11 w 16" name="T0"/>
                <a:gd fmla="*/ 0 h 12" name="T1"/>
                <a:gd fmla="*/ 2 w 16" name="T2"/>
                <a:gd fmla="*/ 4 h 12" name="T3"/>
                <a:gd fmla="*/ 13 w 16" name="T4"/>
                <a:gd fmla="*/ 9 h 12" name="T5"/>
                <a:gd fmla="*/ 16 w 16" name="T6"/>
                <a:gd fmla="*/ 6 h 12" name="T7"/>
                <a:gd fmla="*/ 11 w 16" name="T8"/>
                <a:gd fmla="*/ 0 h 1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2" w="16">
                  <a:moveTo>
                    <a:pt x="11" y="0"/>
                  </a:moveTo>
                  <a:cubicBezTo>
                    <a:pt x="8" y="0"/>
                    <a:pt x="0" y="3"/>
                    <a:pt x="2" y="4"/>
                  </a:cubicBezTo>
                  <a:cubicBezTo>
                    <a:pt x="3" y="6"/>
                    <a:pt x="12" y="12"/>
                    <a:pt x="13" y="9"/>
                  </a:cubicBezTo>
                  <a:cubicBezTo>
                    <a:pt x="14" y="7"/>
                    <a:pt x="16" y="9"/>
                    <a:pt x="16" y="6"/>
                  </a:cubicBezTo>
                  <a:cubicBezTo>
                    <a:pt x="16" y="3"/>
                    <a:pt x="11" y="0"/>
                    <a:pt x="11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15" name="Freeform 164"/>
            <p:cNvSpPr/>
            <p:nvPr/>
          </p:nvSpPr>
          <p:spPr bwMode="auto">
            <a:xfrm>
              <a:off x="10445750" y="2124076"/>
              <a:ext cx="74613" cy="58738"/>
            </a:xfrm>
            <a:custGeom>
              <a:gdLst>
                <a:gd fmla="*/ 3 w 28" name="T0"/>
                <a:gd fmla="*/ 2 h 22" name="T1"/>
                <a:gd fmla="*/ 27 w 28" name="T2"/>
                <a:gd fmla="*/ 1 h 22" name="T3"/>
                <a:gd fmla="*/ 22 w 28" name="T4"/>
                <a:gd fmla="*/ 8 h 22" name="T5"/>
                <a:gd fmla="*/ 12 w 28" name="T6"/>
                <a:gd fmla="*/ 9 h 22" name="T7"/>
                <a:gd fmla="*/ 10 w 28" name="T8"/>
                <a:gd fmla="*/ 20 h 22" name="T9"/>
                <a:gd fmla="*/ 1 w 28" name="T10"/>
                <a:gd fmla="*/ 10 h 22" name="T11"/>
                <a:gd fmla="*/ 3 w 28" name="T12"/>
                <a:gd fmla="*/ 2 h 2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2" w="28">
                  <a:moveTo>
                    <a:pt x="3" y="2"/>
                  </a:moveTo>
                  <a:cubicBezTo>
                    <a:pt x="3" y="2"/>
                    <a:pt x="28" y="0"/>
                    <a:pt x="27" y="1"/>
                  </a:cubicBezTo>
                  <a:cubicBezTo>
                    <a:pt x="25" y="1"/>
                    <a:pt x="27" y="8"/>
                    <a:pt x="22" y="8"/>
                  </a:cubicBezTo>
                  <a:cubicBezTo>
                    <a:pt x="16" y="9"/>
                    <a:pt x="14" y="5"/>
                    <a:pt x="12" y="9"/>
                  </a:cubicBezTo>
                  <a:cubicBezTo>
                    <a:pt x="10" y="13"/>
                    <a:pt x="13" y="22"/>
                    <a:pt x="10" y="20"/>
                  </a:cubicBezTo>
                  <a:cubicBezTo>
                    <a:pt x="6" y="18"/>
                    <a:pt x="1" y="12"/>
                    <a:pt x="1" y="10"/>
                  </a:cubicBezTo>
                  <a:cubicBezTo>
                    <a:pt x="0" y="8"/>
                    <a:pt x="3" y="2"/>
                    <a:pt x="3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16" name="Freeform 165"/>
            <p:cNvSpPr/>
            <p:nvPr/>
          </p:nvSpPr>
          <p:spPr bwMode="auto">
            <a:xfrm>
              <a:off x="10085388" y="1993901"/>
              <a:ext cx="46038" cy="39688"/>
            </a:xfrm>
            <a:custGeom>
              <a:gdLst>
                <a:gd fmla="*/ 17 w 17" name="T0"/>
                <a:gd fmla="*/ 15 h 15" name="T1"/>
                <a:gd fmla="*/ 13 w 17" name="T2"/>
                <a:gd fmla="*/ 1 h 15" name="T3"/>
                <a:gd fmla="*/ 1 w 17" name="T4"/>
                <a:gd fmla="*/ 2 h 15" name="T5"/>
                <a:gd fmla="*/ 10 w 17" name="T6"/>
                <a:gd fmla="*/ 12 h 15" name="T7"/>
                <a:gd fmla="*/ 17 w 17" name="T8"/>
                <a:gd fmla="*/ 15 h 15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5" w="17">
                  <a:moveTo>
                    <a:pt x="17" y="15"/>
                  </a:moveTo>
                  <a:cubicBezTo>
                    <a:pt x="16" y="11"/>
                    <a:pt x="15" y="1"/>
                    <a:pt x="13" y="1"/>
                  </a:cubicBezTo>
                  <a:cubicBezTo>
                    <a:pt x="11" y="0"/>
                    <a:pt x="2" y="1"/>
                    <a:pt x="1" y="2"/>
                  </a:cubicBezTo>
                  <a:cubicBezTo>
                    <a:pt x="0" y="4"/>
                    <a:pt x="10" y="12"/>
                    <a:pt x="10" y="12"/>
                  </a:cubicBezTo>
                  <a:lnTo>
                    <a:pt x="17" y="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17" name="Freeform 166"/>
            <p:cNvSpPr/>
            <p:nvPr/>
          </p:nvSpPr>
          <p:spPr bwMode="auto">
            <a:xfrm>
              <a:off x="9880600" y="1806576"/>
              <a:ext cx="114300" cy="44450"/>
            </a:xfrm>
            <a:custGeom>
              <a:gdLst>
                <a:gd fmla="*/ 32 w 43" name="T0"/>
                <a:gd fmla="*/ 17 h 17" name="T1"/>
                <a:gd fmla="*/ 16 w 43" name="T2"/>
                <a:gd fmla="*/ 13 h 17" name="T3"/>
                <a:gd fmla="*/ 8 w 43" name="T4"/>
                <a:gd fmla="*/ 9 h 17" name="T5"/>
                <a:gd fmla="*/ 19 w 43" name="T6"/>
                <a:gd fmla="*/ 1 h 17" name="T7"/>
                <a:gd fmla="*/ 29 w 43" name="T8"/>
                <a:gd fmla="*/ 3 h 17" name="T9"/>
                <a:gd fmla="*/ 41 w 43" name="T10"/>
                <a:gd fmla="*/ 10 h 17" name="T11"/>
                <a:gd fmla="*/ 40 w 43" name="T12"/>
                <a:gd fmla="*/ 14 h 17" name="T13"/>
                <a:gd fmla="*/ 32 w 43" name="T14"/>
                <a:gd fmla="*/ 17 h 17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7" w="43">
                  <a:moveTo>
                    <a:pt x="32" y="17"/>
                  </a:moveTo>
                  <a:cubicBezTo>
                    <a:pt x="26" y="14"/>
                    <a:pt x="19" y="14"/>
                    <a:pt x="16" y="13"/>
                  </a:cubicBezTo>
                  <a:cubicBezTo>
                    <a:pt x="13" y="12"/>
                    <a:pt x="17" y="17"/>
                    <a:pt x="8" y="9"/>
                  </a:cubicBezTo>
                  <a:cubicBezTo>
                    <a:pt x="0" y="1"/>
                    <a:pt x="12" y="1"/>
                    <a:pt x="19" y="1"/>
                  </a:cubicBezTo>
                  <a:cubicBezTo>
                    <a:pt x="26" y="0"/>
                    <a:pt x="20" y="0"/>
                    <a:pt x="29" y="3"/>
                  </a:cubicBezTo>
                  <a:cubicBezTo>
                    <a:pt x="37" y="6"/>
                    <a:pt x="41" y="10"/>
                    <a:pt x="41" y="10"/>
                  </a:cubicBezTo>
                  <a:cubicBezTo>
                    <a:pt x="41" y="10"/>
                    <a:pt x="43" y="14"/>
                    <a:pt x="40" y="14"/>
                  </a:cubicBezTo>
                  <a:cubicBezTo>
                    <a:pt x="36" y="15"/>
                    <a:pt x="32" y="17"/>
                    <a:pt x="32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18" name="Freeform 167"/>
            <p:cNvSpPr/>
            <p:nvPr/>
          </p:nvSpPr>
          <p:spPr bwMode="auto">
            <a:xfrm>
              <a:off x="10158413" y="2297113"/>
              <a:ext cx="58738" cy="46038"/>
            </a:xfrm>
            <a:custGeom>
              <a:gdLst>
                <a:gd fmla="*/ 18 w 22" name="T0"/>
                <a:gd fmla="*/ 0 h 17" name="T1"/>
                <a:gd fmla="*/ 10 w 22" name="T2"/>
                <a:gd fmla="*/ 7 h 17" name="T3"/>
                <a:gd fmla="*/ 1 w 22" name="T4"/>
                <a:gd fmla="*/ 10 h 17" name="T5"/>
                <a:gd fmla="*/ 7 w 22" name="T6"/>
                <a:gd fmla="*/ 17 h 17" name="T7"/>
                <a:gd fmla="*/ 7 w 22" name="T8"/>
                <a:gd fmla="*/ 13 h 17" name="T9"/>
                <a:gd fmla="*/ 17 w 22" name="T10"/>
                <a:gd fmla="*/ 11 h 17" name="T11"/>
                <a:gd fmla="*/ 21 w 22" name="T12"/>
                <a:gd fmla="*/ 6 h 17" name="T13"/>
                <a:gd fmla="*/ 21 w 22" name="T14"/>
                <a:gd fmla="*/ 2 h 17" name="T15"/>
                <a:gd fmla="*/ 18 w 22" name="T16"/>
                <a:gd fmla="*/ 0 h 17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7" w="22">
                  <a:moveTo>
                    <a:pt x="18" y="0"/>
                  </a:moveTo>
                  <a:cubicBezTo>
                    <a:pt x="16" y="3"/>
                    <a:pt x="13" y="9"/>
                    <a:pt x="10" y="7"/>
                  </a:cubicBezTo>
                  <a:cubicBezTo>
                    <a:pt x="8" y="6"/>
                    <a:pt x="0" y="9"/>
                    <a:pt x="1" y="10"/>
                  </a:cubicBezTo>
                  <a:cubicBezTo>
                    <a:pt x="2" y="11"/>
                    <a:pt x="7" y="17"/>
                    <a:pt x="7" y="17"/>
                  </a:cubicBezTo>
                  <a:cubicBezTo>
                    <a:pt x="7" y="17"/>
                    <a:pt x="5" y="16"/>
                    <a:pt x="7" y="13"/>
                  </a:cubicBezTo>
                  <a:cubicBezTo>
                    <a:pt x="9" y="9"/>
                    <a:pt x="14" y="12"/>
                    <a:pt x="17" y="11"/>
                  </a:cubicBezTo>
                  <a:cubicBezTo>
                    <a:pt x="20" y="9"/>
                    <a:pt x="21" y="7"/>
                    <a:pt x="21" y="6"/>
                  </a:cubicBezTo>
                  <a:cubicBezTo>
                    <a:pt x="22" y="4"/>
                    <a:pt x="22" y="4"/>
                    <a:pt x="21" y="2"/>
                  </a:cubicBezTo>
                  <a:cubicBezTo>
                    <a:pt x="21" y="1"/>
                    <a:pt x="18" y="0"/>
                    <a:pt x="1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19" name="Freeform 168"/>
            <p:cNvSpPr/>
            <p:nvPr/>
          </p:nvSpPr>
          <p:spPr bwMode="auto">
            <a:xfrm>
              <a:off x="9999663" y="2343151"/>
              <a:ext cx="65088" cy="39688"/>
            </a:xfrm>
            <a:custGeom>
              <a:gdLst>
                <a:gd fmla="*/ 16 w 24" name="T0"/>
                <a:gd fmla="*/ 12 h 15" name="T1"/>
                <a:gd fmla="*/ 9 w 24" name="T2"/>
                <a:gd fmla="*/ 15 h 15" name="T3"/>
                <a:gd fmla="*/ 1 w 24" name="T4"/>
                <a:gd fmla="*/ 10 h 15" name="T5"/>
                <a:gd fmla="*/ 8 w 24" name="T6"/>
                <a:gd fmla="*/ 5 h 15" name="T7"/>
                <a:gd fmla="*/ 14 w 24" name="T8"/>
                <a:gd fmla="*/ 5 h 15" name="T9"/>
                <a:gd fmla="*/ 16 w 24" name="T10"/>
                <a:gd fmla="*/ 12 h 15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5" w="24">
                  <a:moveTo>
                    <a:pt x="16" y="12"/>
                  </a:moveTo>
                  <a:cubicBezTo>
                    <a:pt x="11" y="12"/>
                    <a:pt x="11" y="15"/>
                    <a:pt x="9" y="15"/>
                  </a:cubicBezTo>
                  <a:cubicBezTo>
                    <a:pt x="6" y="15"/>
                    <a:pt x="0" y="10"/>
                    <a:pt x="1" y="10"/>
                  </a:cubicBezTo>
                  <a:cubicBezTo>
                    <a:pt x="3" y="9"/>
                    <a:pt x="6" y="5"/>
                    <a:pt x="8" y="5"/>
                  </a:cubicBezTo>
                  <a:cubicBezTo>
                    <a:pt x="9" y="4"/>
                    <a:pt x="5" y="0"/>
                    <a:pt x="14" y="5"/>
                  </a:cubicBezTo>
                  <a:cubicBezTo>
                    <a:pt x="24" y="10"/>
                    <a:pt x="16" y="12"/>
                    <a:pt x="16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20" name="Freeform 169"/>
            <p:cNvSpPr/>
            <p:nvPr/>
          </p:nvSpPr>
          <p:spPr bwMode="auto">
            <a:xfrm>
              <a:off x="9931400" y="2378076"/>
              <a:ext cx="55563" cy="20638"/>
            </a:xfrm>
            <a:custGeom>
              <a:gdLst>
                <a:gd fmla="*/ 21 w 21" name="T0"/>
                <a:gd fmla="*/ 6 h 8" name="T1"/>
                <a:gd fmla="*/ 8 w 21" name="T2"/>
                <a:gd fmla="*/ 6 h 8" name="T3"/>
                <a:gd fmla="*/ 3 w 21" name="T4"/>
                <a:gd fmla="*/ 1 h 8" name="T5"/>
                <a:gd fmla="*/ 12 w 21" name="T6"/>
                <a:gd fmla="*/ 1 h 8" name="T7"/>
                <a:gd fmla="*/ 20 w 21" name="T8"/>
                <a:gd fmla="*/ 2 h 8" name="T9"/>
                <a:gd fmla="*/ 21 w 21" name="T10"/>
                <a:gd fmla="*/ 6 h 8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8" w="21">
                  <a:moveTo>
                    <a:pt x="21" y="6"/>
                  </a:moveTo>
                  <a:cubicBezTo>
                    <a:pt x="16" y="8"/>
                    <a:pt x="8" y="6"/>
                    <a:pt x="8" y="6"/>
                  </a:cubicBezTo>
                  <a:cubicBezTo>
                    <a:pt x="8" y="6"/>
                    <a:pt x="0" y="2"/>
                    <a:pt x="3" y="1"/>
                  </a:cubicBezTo>
                  <a:cubicBezTo>
                    <a:pt x="6" y="0"/>
                    <a:pt x="9" y="1"/>
                    <a:pt x="12" y="1"/>
                  </a:cubicBezTo>
                  <a:cubicBezTo>
                    <a:pt x="15" y="2"/>
                    <a:pt x="20" y="2"/>
                    <a:pt x="20" y="2"/>
                  </a:cubicBezTo>
                  <a:lnTo>
                    <a:pt x="21" y="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21" name="Freeform 170"/>
            <p:cNvSpPr/>
            <p:nvPr/>
          </p:nvSpPr>
          <p:spPr bwMode="auto">
            <a:xfrm>
              <a:off x="9847263" y="2379663"/>
              <a:ext cx="46038" cy="26988"/>
            </a:xfrm>
            <a:custGeom>
              <a:gdLst>
                <a:gd fmla="*/ 10 w 17" name="T0"/>
                <a:gd fmla="*/ 10 h 10" name="T1"/>
                <a:gd fmla="*/ 3 w 17" name="T2"/>
                <a:gd fmla="*/ 1 h 10" name="T3"/>
                <a:gd fmla="*/ 15 w 17" name="T4"/>
                <a:gd fmla="*/ 5 h 10" name="T5"/>
                <a:gd fmla="*/ 10 w 17" name="T6"/>
                <a:gd fmla="*/ 10 h 1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10" w="17">
                  <a:moveTo>
                    <a:pt x="10" y="10"/>
                  </a:moveTo>
                  <a:cubicBezTo>
                    <a:pt x="8" y="8"/>
                    <a:pt x="0" y="0"/>
                    <a:pt x="3" y="1"/>
                  </a:cubicBezTo>
                  <a:cubicBezTo>
                    <a:pt x="6" y="2"/>
                    <a:pt x="17" y="4"/>
                    <a:pt x="15" y="5"/>
                  </a:cubicBezTo>
                  <a:cubicBezTo>
                    <a:pt x="13" y="6"/>
                    <a:pt x="10" y="10"/>
                    <a:pt x="10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22" name="Freeform 171"/>
            <p:cNvSpPr/>
            <p:nvPr/>
          </p:nvSpPr>
          <p:spPr bwMode="auto">
            <a:xfrm>
              <a:off x="9485313" y="2174876"/>
              <a:ext cx="63500" cy="61913"/>
            </a:xfrm>
            <a:custGeom>
              <a:gdLst>
                <a:gd fmla="*/ 20 w 24" name="T0"/>
                <a:gd fmla="*/ 23 h 23" name="T1"/>
                <a:gd fmla="*/ 5 w 24" name="T2"/>
                <a:gd fmla="*/ 16 h 23" name="T3"/>
                <a:gd fmla="*/ 5 w 24" name="T4"/>
                <a:gd fmla="*/ 5 h 23" name="T5"/>
                <a:gd fmla="*/ 14 w 24" name="T6"/>
                <a:gd fmla="*/ 17 h 23" name="T7"/>
                <a:gd fmla="*/ 24 w 24" name="T8"/>
                <a:gd fmla="*/ 23 h 23" name="T9"/>
                <a:gd fmla="*/ 20 w 24" name="T10"/>
                <a:gd fmla="*/ 23 h 23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23" w="24">
                  <a:moveTo>
                    <a:pt x="20" y="23"/>
                  </a:moveTo>
                  <a:cubicBezTo>
                    <a:pt x="17" y="22"/>
                    <a:pt x="7" y="19"/>
                    <a:pt x="5" y="16"/>
                  </a:cubicBezTo>
                  <a:cubicBezTo>
                    <a:pt x="4" y="12"/>
                    <a:pt x="0" y="0"/>
                    <a:pt x="5" y="5"/>
                  </a:cubicBezTo>
                  <a:cubicBezTo>
                    <a:pt x="9" y="11"/>
                    <a:pt x="10" y="16"/>
                    <a:pt x="14" y="17"/>
                  </a:cubicBezTo>
                  <a:cubicBezTo>
                    <a:pt x="18" y="19"/>
                    <a:pt x="24" y="23"/>
                    <a:pt x="24" y="23"/>
                  </a:cubicBezTo>
                  <a:lnTo>
                    <a:pt x="20" y="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23" name="Freeform 172"/>
            <p:cNvSpPr/>
            <p:nvPr/>
          </p:nvSpPr>
          <p:spPr bwMode="auto">
            <a:xfrm>
              <a:off x="9544050" y="2206626"/>
              <a:ext cx="50800" cy="39688"/>
            </a:xfrm>
            <a:custGeom>
              <a:gdLst>
                <a:gd fmla="*/ 12 w 19" name="T0"/>
                <a:gd fmla="*/ 15 h 15" name="T1"/>
                <a:gd fmla="*/ 15 w 19" name="T2"/>
                <a:gd fmla="*/ 10 h 15" name="T3"/>
                <a:gd fmla="*/ 7 w 19" name="T4"/>
                <a:gd fmla="*/ 6 h 15" name="T5"/>
                <a:gd fmla="*/ 2 w 19" name="T6"/>
                <a:gd fmla="*/ 2 h 15" name="T7"/>
                <a:gd fmla="*/ 7 w 19" name="T8"/>
                <a:gd fmla="*/ 11 h 15" name="T9"/>
                <a:gd fmla="*/ 12 w 19" name="T10"/>
                <a:gd fmla="*/ 15 h 15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5" w="19">
                  <a:moveTo>
                    <a:pt x="12" y="15"/>
                  </a:moveTo>
                  <a:cubicBezTo>
                    <a:pt x="16" y="13"/>
                    <a:pt x="19" y="11"/>
                    <a:pt x="15" y="10"/>
                  </a:cubicBezTo>
                  <a:cubicBezTo>
                    <a:pt x="11" y="9"/>
                    <a:pt x="13" y="9"/>
                    <a:pt x="7" y="6"/>
                  </a:cubicBezTo>
                  <a:cubicBezTo>
                    <a:pt x="2" y="2"/>
                    <a:pt x="4" y="0"/>
                    <a:pt x="2" y="2"/>
                  </a:cubicBezTo>
                  <a:cubicBezTo>
                    <a:pt x="0" y="4"/>
                    <a:pt x="7" y="11"/>
                    <a:pt x="7" y="11"/>
                  </a:cubicBezTo>
                  <a:lnTo>
                    <a:pt x="12" y="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24" name="Freeform 173"/>
            <p:cNvSpPr/>
            <p:nvPr/>
          </p:nvSpPr>
          <p:spPr bwMode="auto">
            <a:xfrm>
              <a:off x="8923338" y="2244726"/>
              <a:ext cx="147638" cy="330200"/>
            </a:xfrm>
            <a:custGeom>
              <a:gdLst>
                <a:gd fmla="*/ 28 w 55" name="T0"/>
                <a:gd fmla="*/ 123 h 124" name="T1"/>
                <a:gd fmla="*/ 23 w 55" name="T2"/>
                <a:gd fmla="*/ 109 h 124" name="T3"/>
                <a:gd fmla="*/ 17 w 55" name="T4"/>
                <a:gd fmla="*/ 80 h 124" name="T5"/>
                <a:gd fmla="*/ 13 w 55" name="T6"/>
                <a:gd fmla="*/ 65 h 124" name="T7"/>
                <a:gd fmla="*/ 7 w 55" name="T8"/>
                <a:gd fmla="*/ 47 h 124" name="T9"/>
                <a:gd fmla="*/ 2 w 55" name="T10"/>
                <a:gd fmla="*/ 18 h 124" name="T11"/>
                <a:gd fmla="*/ 1 w 55" name="T12"/>
                <a:gd fmla="*/ 0 h 124" name="T13"/>
                <a:gd fmla="*/ 12 w 55" name="T14"/>
                <a:gd fmla="*/ 9 h 124" name="T15"/>
                <a:gd fmla="*/ 21 w 55" name="T16"/>
                <a:gd fmla="*/ 41 h 124" name="T17"/>
                <a:gd fmla="*/ 26 w 55" name="T18"/>
                <a:gd fmla="*/ 55 h 124" name="T19"/>
                <a:gd fmla="*/ 31 w 55" name="T20"/>
                <a:gd fmla="*/ 58 h 124" name="T21"/>
                <a:gd fmla="*/ 35 w 55" name="T22"/>
                <a:gd fmla="*/ 67 h 124" name="T23"/>
                <a:gd fmla="*/ 33 w 55" name="T24"/>
                <a:gd fmla="*/ 71 h 124" name="T25"/>
                <a:gd fmla="*/ 45 w 55" name="T26"/>
                <a:gd fmla="*/ 79 h 124" name="T27"/>
                <a:gd fmla="*/ 50 w 55" name="T28"/>
                <a:gd fmla="*/ 88 h 124" name="T29"/>
                <a:gd fmla="*/ 39 w 55" name="T30"/>
                <a:gd fmla="*/ 86 h 124" name="T31"/>
                <a:gd fmla="*/ 32 w 55" name="T32"/>
                <a:gd fmla="*/ 80 h 124" name="T33"/>
                <a:gd fmla="*/ 29 w 55" name="T34"/>
                <a:gd fmla="*/ 81 h 124" name="T35"/>
                <a:gd fmla="*/ 29 w 55" name="T36"/>
                <a:gd fmla="*/ 90 h 124" name="T37"/>
                <a:gd fmla="*/ 30 w 55" name="T38"/>
                <a:gd fmla="*/ 104 h 124" name="T39"/>
                <a:gd fmla="*/ 35 w 55" name="T40"/>
                <a:gd fmla="*/ 113 h 124" name="T41"/>
                <a:gd fmla="*/ 40 w 55" name="T42"/>
                <a:gd fmla="*/ 118 h 124" name="T43"/>
                <a:gd fmla="*/ 43 w 55" name="T44"/>
                <a:gd fmla="*/ 123 h 124" name="T45"/>
                <a:gd fmla="*/ 33 w 55" name="T46"/>
                <a:gd fmla="*/ 122 h 124" name="T47"/>
                <a:gd fmla="*/ 28 w 55" name="T48"/>
                <a:gd fmla="*/ 123 h 124" name="T4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b="b" l="0" r="r" t="0"/>
              <a:pathLst>
                <a:path h="124" w="55">
                  <a:moveTo>
                    <a:pt x="28" y="123"/>
                  </a:moveTo>
                  <a:cubicBezTo>
                    <a:pt x="29" y="121"/>
                    <a:pt x="27" y="121"/>
                    <a:pt x="23" y="109"/>
                  </a:cubicBezTo>
                  <a:cubicBezTo>
                    <a:pt x="18" y="97"/>
                    <a:pt x="17" y="86"/>
                    <a:pt x="17" y="80"/>
                  </a:cubicBezTo>
                  <a:cubicBezTo>
                    <a:pt x="17" y="73"/>
                    <a:pt x="16" y="73"/>
                    <a:pt x="13" y="65"/>
                  </a:cubicBezTo>
                  <a:cubicBezTo>
                    <a:pt x="10" y="57"/>
                    <a:pt x="6" y="51"/>
                    <a:pt x="7" y="47"/>
                  </a:cubicBezTo>
                  <a:cubicBezTo>
                    <a:pt x="7" y="43"/>
                    <a:pt x="3" y="22"/>
                    <a:pt x="2" y="18"/>
                  </a:cubicBezTo>
                  <a:cubicBezTo>
                    <a:pt x="1" y="14"/>
                    <a:pt x="0" y="0"/>
                    <a:pt x="1" y="0"/>
                  </a:cubicBezTo>
                  <a:cubicBezTo>
                    <a:pt x="3" y="0"/>
                    <a:pt x="10" y="5"/>
                    <a:pt x="12" y="9"/>
                  </a:cubicBezTo>
                  <a:cubicBezTo>
                    <a:pt x="14" y="12"/>
                    <a:pt x="18" y="36"/>
                    <a:pt x="21" y="41"/>
                  </a:cubicBezTo>
                  <a:cubicBezTo>
                    <a:pt x="24" y="47"/>
                    <a:pt x="21" y="53"/>
                    <a:pt x="26" y="55"/>
                  </a:cubicBezTo>
                  <a:cubicBezTo>
                    <a:pt x="31" y="58"/>
                    <a:pt x="31" y="50"/>
                    <a:pt x="31" y="58"/>
                  </a:cubicBezTo>
                  <a:cubicBezTo>
                    <a:pt x="31" y="66"/>
                    <a:pt x="38" y="67"/>
                    <a:pt x="35" y="67"/>
                  </a:cubicBezTo>
                  <a:cubicBezTo>
                    <a:pt x="32" y="67"/>
                    <a:pt x="33" y="71"/>
                    <a:pt x="33" y="71"/>
                  </a:cubicBezTo>
                  <a:cubicBezTo>
                    <a:pt x="33" y="71"/>
                    <a:pt x="43" y="77"/>
                    <a:pt x="45" y="79"/>
                  </a:cubicBezTo>
                  <a:cubicBezTo>
                    <a:pt x="47" y="81"/>
                    <a:pt x="55" y="89"/>
                    <a:pt x="50" y="88"/>
                  </a:cubicBezTo>
                  <a:cubicBezTo>
                    <a:pt x="44" y="87"/>
                    <a:pt x="42" y="91"/>
                    <a:pt x="39" y="86"/>
                  </a:cubicBezTo>
                  <a:cubicBezTo>
                    <a:pt x="35" y="82"/>
                    <a:pt x="35" y="82"/>
                    <a:pt x="32" y="80"/>
                  </a:cubicBezTo>
                  <a:cubicBezTo>
                    <a:pt x="30" y="78"/>
                    <a:pt x="28" y="77"/>
                    <a:pt x="29" y="81"/>
                  </a:cubicBezTo>
                  <a:cubicBezTo>
                    <a:pt x="30" y="84"/>
                    <a:pt x="29" y="84"/>
                    <a:pt x="29" y="90"/>
                  </a:cubicBezTo>
                  <a:cubicBezTo>
                    <a:pt x="30" y="96"/>
                    <a:pt x="31" y="101"/>
                    <a:pt x="30" y="104"/>
                  </a:cubicBezTo>
                  <a:cubicBezTo>
                    <a:pt x="29" y="106"/>
                    <a:pt x="33" y="112"/>
                    <a:pt x="35" y="113"/>
                  </a:cubicBezTo>
                  <a:cubicBezTo>
                    <a:pt x="37" y="114"/>
                    <a:pt x="40" y="116"/>
                    <a:pt x="40" y="118"/>
                  </a:cubicBezTo>
                  <a:cubicBezTo>
                    <a:pt x="41" y="119"/>
                    <a:pt x="48" y="123"/>
                    <a:pt x="43" y="123"/>
                  </a:cubicBezTo>
                  <a:cubicBezTo>
                    <a:pt x="38" y="124"/>
                    <a:pt x="33" y="122"/>
                    <a:pt x="33" y="122"/>
                  </a:cubicBezTo>
                  <a:lnTo>
                    <a:pt x="28" y="1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25" name="Freeform 174"/>
            <p:cNvSpPr/>
            <p:nvPr/>
          </p:nvSpPr>
          <p:spPr bwMode="auto">
            <a:xfrm>
              <a:off x="8963025" y="2543176"/>
              <a:ext cx="276225" cy="198438"/>
            </a:xfrm>
            <a:custGeom>
              <a:gdLst>
                <a:gd fmla="*/ 39 w 103" name="T0"/>
                <a:gd fmla="*/ 39 h 74" name="T1"/>
                <a:gd fmla="*/ 23 w 103" name="T2"/>
                <a:gd fmla="*/ 30 h 74" name="T3"/>
                <a:gd fmla="*/ 14 w 103" name="T4"/>
                <a:gd fmla="*/ 22 h 74" name="T5"/>
                <a:gd fmla="*/ 7 w 103" name="T6"/>
                <a:gd fmla="*/ 25 h 74" name="T7"/>
                <a:gd fmla="*/ 13 w 103" name="T8"/>
                <a:gd fmla="*/ 35 h 74" name="T9"/>
                <a:gd fmla="*/ 13 w 103" name="T10"/>
                <a:gd fmla="*/ 40 h 74" name="T11"/>
                <a:gd fmla="*/ 10 w 103" name="T12"/>
                <a:gd fmla="*/ 48 h 74" name="T13"/>
                <a:gd fmla="*/ 6 w 103" name="T14"/>
                <a:gd fmla="*/ 51 h 74" name="T15"/>
                <a:gd fmla="*/ 3 w 103" name="T16"/>
                <a:gd fmla="*/ 55 h 74" name="T17"/>
                <a:gd fmla="*/ 8 w 103" name="T18"/>
                <a:gd fmla="*/ 65 h 74" name="T19"/>
                <a:gd fmla="*/ 3 w 103" name="T20"/>
                <a:gd fmla="*/ 70 h 74" name="T21"/>
                <a:gd fmla="*/ 10 w 103" name="T22"/>
                <a:gd fmla="*/ 72 h 74" name="T23"/>
                <a:gd fmla="*/ 16 w 103" name="T24"/>
                <a:gd fmla="*/ 66 h 74" name="T25"/>
                <a:gd fmla="*/ 20 w 103" name="T26"/>
                <a:gd fmla="*/ 59 h 74" name="T27"/>
                <a:gd fmla="*/ 28 w 103" name="T28"/>
                <a:gd fmla="*/ 60 h 74" name="T29"/>
                <a:gd fmla="*/ 32 w 103" name="T30"/>
                <a:gd fmla="*/ 62 h 74" name="T31"/>
                <a:gd fmla="*/ 39 w 103" name="T32"/>
                <a:gd fmla="*/ 65 h 74" name="T33"/>
                <a:gd fmla="*/ 40 w 103" name="T34"/>
                <a:gd fmla="*/ 60 h 74" name="T35"/>
                <a:gd fmla="*/ 48 w 103" name="T36"/>
                <a:gd fmla="*/ 54 h 74" name="T37"/>
                <a:gd fmla="*/ 56 w 103" name="T38"/>
                <a:gd fmla="*/ 53 h 74" name="T39"/>
                <a:gd fmla="*/ 56 w 103" name="T40"/>
                <a:gd fmla="*/ 44 h 74" name="T41"/>
                <a:gd fmla="*/ 53 w 103" name="T42"/>
                <a:gd fmla="*/ 39 h 74" name="T43"/>
                <a:gd fmla="*/ 74 w 103" name="T44"/>
                <a:gd fmla="*/ 32 h 74" name="T45"/>
                <a:gd fmla="*/ 85 w 103" name="T46"/>
                <a:gd fmla="*/ 28 h 74" name="T47"/>
                <a:gd fmla="*/ 90 w 103" name="T48"/>
                <a:gd fmla="*/ 15 h 74" name="T49"/>
                <a:gd fmla="*/ 102 w 103" name="T50"/>
                <a:gd fmla="*/ 8 h 74" name="T51"/>
                <a:gd fmla="*/ 96 w 103" name="T52"/>
                <a:gd fmla="*/ 5 h 74" name="T53"/>
                <a:gd fmla="*/ 81 w 103" name="T54"/>
                <a:gd fmla="*/ 18 h 74" name="T55"/>
                <a:gd fmla="*/ 67 w 103" name="T56"/>
                <a:gd fmla="*/ 27 h 74" name="T57"/>
                <a:gd fmla="*/ 58 w 103" name="T58"/>
                <a:gd fmla="*/ 34 h 74" name="T59"/>
                <a:gd fmla="*/ 41 w 103" name="T60"/>
                <a:gd fmla="*/ 36 h 74" name="T61"/>
                <a:gd fmla="*/ 39 w 103" name="T62"/>
                <a:gd fmla="*/ 39 h 74" name="T6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b="b" l="0" r="r" t="0"/>
              <a:pathLst>
                <a:path h="74" w="103">
                  <a:moveTo>
                    <a:pt x="39" y="39"/>
                  </a:moveTo>
                  <a:cubicBezTo>
                    <a:pt x="28" y="33"/>
                    <a:pt x="29" y="37"/>
                    <a:pt x="23" y="30"/>
                  </a:cubicBezTo>
                  <a:cubicBezTo>
                    <a:pt x="17" y="24"/>
                    <a:pt x="14" y="22"/>
                    <a:pt x="14" y="22"/>
                  </a:cubicBezTo>
                  <a:cubicBezTo>
                    <a:pt x="7" y="25"/>
                    <a:pt x="7" y="25"/>
                    <a:pt x="7" y="25"/>
                  </a:cubicBezTo>
                  <a:cubicBezTo>
                    <a:pt x="13" y="35"/>
                    <a:pt x="13" y="35"/>
                    <a:pt x="13" y="35"/>
                  </a:cubicBezTo>
                  <a:cubicBezTo>
                    <a:pt x="13" y="35"/>
                    <a:pt x="15" y="38"/>
                    <a:pt x="13" y="40"/>
                  </a:cubicBezTo>
                  <a:cubicBezTo>
                    <a:pt x="12" y="41"/>
                    <a:pt x="12" y="48"/>
                    <a:pt x="10" y="48"/>
                  </a:cubicBezTo>
                  <a:cubicBezTo>
                    <a:pt x="9" y="49"/>
                    <a:pt x="9" y="52"/>
                    <a:pt x="6" y="51"/>
                  </a:cubicBezTo>
                  <a:cubicBezTo>
                    <a:pt x="3" y="51"/>
                    <a:pt x="4" y="52"/>
                    <a:pt x="3" y="55"/>
                  </a:cubicBezTo>
                  <a:cubicBezTo>
                    <a:pt x="2" y="57"/>
                    <a:pt x="11" y="64"/>
                    <a:pt x="8" y="65"/>
                  </a:cubicBezTo>
                  <a:cubicBezTo>
                    <a:pt x="4" y="66"/>
                    <a:pt x="0" y="69"/>
                    <a:pt x="3" y="70"/>
                  </a:cubicBezTo>
                  <a:cubicBezTo>
                    <a:pt x="6" y="71"/>
                    <a:pt x="8" y="74"/>
                    <a:pt x="10" y="72"/>
                  </a:cubicBezTo>
                  <a:cubicBezTo>
                    <a:pt x="13" y="71"/>
                    <a:pt x="18" y="69"/>
                    <a:pt x="16" y="66"/>
                  </a:cubicBezTo>
                  <a:cubicBezTo>
                    <a:pt x="14" y="64"/>
                    <a:pt x="18" y="59"/>
                    <a:pt x="20" y="59"/>
                  </a:cubicBezTo>
                  <a:cubicBezTo>
                    <a:pt x="23" y="59"/>
                    <a:pt x="25" y="59"/>
                    <a:pt x="28" y="60"/>
                  </a:cubicBezTo>
                  <a:cubicBezTo>
                    <a:pt x="31" y="60"/>
                    <a:pt x="30" y="62"/>
                    <a:pt x="32" y="62"/>
                  </a:cubicBezTo>
                  <a:cubicBezTo>
                    <a:pt x="34" y="63"/>
                    <a:pt x="35" y="66"/>
                    <a:pt x="39" y="65"/>
                  </a:cubicBezTo>
                  <a:cubicBezTo>
                    <a:pt x="43" y="64"/>
                    <a:pt x="37" y="62"/>
                    <a:pt x="40" y="60"/>
                  </a:cubicBezTo>
                  <a:cubicBezTo>
                    <a:pt x="43" y="58"/>
                    <a:pt x="46" y="55"/>
                    <a:pt x="48" y="54"/>
                  </a:cubicBezTo>
                  <a:cubicBezTo>
                    <a:pt x="51" y="53"/>
                    <a:pt x="56" y="53"/>
                    <a:pt x="56" y="53"/>
                  </a:cubicBezTo>
                  <a:cubicBezTo>
                    <a:pt x="56" y="44"/>
                    <a:pt x="56" y="44"/>
                    <a:pt x="56" y="44"/>
                  </a:cubicBezTo>
                  <a:cubicBezTo>
                    <a:pt x="56" y="44"/>
                    <a:pt x="53" y="41"/>
                    <a:pt x="53" y="39"/>
                  </a:cubicBezTo>
                  <a:cubicBezTo>
                    <a:pt x="54" y="36"/>
                    <a:pt x="72" y="33"/>
                    <a:pt x="74" y="32"/>
                  </a:cubicBezTo>
                  <a:cubicBezTo>
                    <a:pt x="75" y="31"/>
                    <a:pt x="82" y="32"/>
                    <a:pt x="85" y="28"/>
                  </a:cubicBezTo>
                  <a:cubicBezTo>
                    <a:pt x="87" y="24"/>
                    <a:pt x="88" y="17"/>
                    <a:pt x="90" y="15"/>
                  </a:cubicBezTo>
                  <a:cubicBezTo>
                    <a:pt x="93" y="14"/>
                    <a:pt x="102" y="10"/>
                    <a:pt x="102" y="8"/>
                  </a:cubicBezTo>
                  <a:cubicBezTo>
                    <a:pt x="101" y="7"/>
                    <a:pt x="103" y="0"/>
                    <a:pt x="96" y="5"/>
                  </a:cubicBezTo>
                  <a:cubicBezTo>
                    <a:pt x="90" y="10"/>
                    <a:pt x="90" y="13"/>
                    <a:pt x="81" y="18"/>
                  </a:cubicBezTo>
                  <a:cubicBezTo>
                    <a:pt x="72" y="22"/>
                    <a:pt x="69" y="25"/>
                    <a:pt x="67" y="27"/>
                  </a:cubicBezTo>
                  <a:cubicBezTo>
                    <a:pt x="65" y="29"/>
                    <a:pt x="68" y="34"/>
                    <a:pt x="58" y="34"/>
                  </a:cubicBezTo>
                  <a:cubicBezTo>
                    <a:pt x="47" y="34"/>
                    <a:pt x="41" y="36"/>
                    <a:pt x="41" y="36"/>
                  </a:cubicBezTo>
                  <a:lnTo>
                    <a:pt x="39" y="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26" name="Freeform 175"/>
            <p:cNvSpPr/>
            <p:nvPr/>
          </p:nvSpPr>
          <p:spPr bwMode="auto">
            <a:xfrm>
              <a:off x="8755063" y="2735263"/>
              <a:ext cx="320675" cy="360363"/>
            </a:xfrm>
            <a:custGeom>
              <a:gdLst>
                <a:gd fmla="*/ 98 w 120" name="T0"/>
                <a:gd fmla="*/ 0 h 135" name="T1"/>
                <a:gd fmla="*/ 91 w 120" name="T2"/>
                <a:gd fmla="*/ 6 h 135" name="T3"/>
                <a:gd fmla="*/ 85 w 120" name="T4"/>
                <a:gd fmla="*/ 12 h 135" name="T5"/>
                <a:gd fmla="*/ 89 w 120" name="T6"/>
                <a:gd fmla="*/ 29 h 135" name="T7"/>
                <a:gd fmla="*/ 92 w 120" name="T8"/>
                <a:gd fmla="*/ 41 h 135" name="T9"/>
                <a:gd fmla="*/ 86 w 120" name="T10"/>
                <a:gd fmla="*/ 45 h 135" name="T11"/>
                <a:gd fmla="*/ 81 w 120" name="T12"/>
                <a:gd fmla="*/ 51 h 135" name="T13"/>
                <a:gd fmla="*/ 78 w 120" name="T14"/>
                <a:gd fmla="*/ 55 h 135" name="T15"/>
                <a:gd fmla="*/ 70 w 120" name="T16"/>
                <a:gd fmla="*/ 48 h 135" name="T17"/>
                <a:gd fmla="*/ 65 w 120" name="T18"/>
                <a:gd fmla="*/ 55 h 135" name="T19"/>
                <a:gd fmla="*/ 63 w 120" name="T20"/>
                <a:gd fmla="*/ 60 h 135" name="T21"/>
                <a:gd fmla="*/ 60 w 120" name="T22"/>
                <a:gd fmla="*/ 66 h 135" name="T23"/>
                <a:gd fmla="*/ 51 w 120" name="T24"/>
                <a:gd fmla="*/ 72 h 135" name="T25"/>
                <a:gd fmla="*/ 49 w 120" name="T26"/>
                <a:gd fmla="*/ 77 h 135" name="T27"/>
                <a:gd fmla="*/ 28 w 120" name="T28"/>
                <a:gd fmla="*/ 79 h 135" name="T29"/>
                <a:gd fmla="*/ 21 w 120" name="T30"/>
                <a:gd fmla="*/ 84 h 135" name="T31"/>
                <a:gd fmla="*/ 18 w 120" name="T32"/>
                <a:gd fmla="*/ 90 h 135" name="T33"/>
                <a:gd fmla="*/ 14 w 120" name="T34"/>
                <a:gd fmla="*/ 99 h 135" name="T35"/>
                <a:gd fmla="*/ 2 w 120" name="T36"/>
                <a:gd fmla="*/ 101 h 135" name="T37"/>
                <a:gd fmla="*/ 6 w 120" name="T38"/>
                <a:gd fmla="*/ 109 h 135" name="T39"/>
                <a:gd fmla="*/ 17 w 120" name="T40"/>
                <a:gd fmla="*/ 115 h 135" name="T41"/>
                <a:gd fmla="*/ 21 w 120" name="T42"/>
                <a:gd fmla="*/ 129 h 135" name="T43"/>
                <a:gd fmla="*/ 21 w 120" name="T44"/>
                <a:gd fmla="*/ 130 h 135" name="T45"/>
                <a:gd fmla="*/ 30 w 120" name="T46"/>
                <a:gd fmla="*/ 120 h 135" name="T47"/>
                <a:gd fmla="*/ 36 w 120" name="T48"/>
                <a:gd fmla="*/ 100 h 135" name="T49"/>
                <a:gd fmla="*/ 46 w 120" name="T50"/>
                <a:gd fmla="*/ 103 h 135" name="T51"/>
                <a:gd fmla="*/ 55 w 120" name="T52"/>
                <a:gd fmla="*/ 93 h 135" name="T53"/>
                <a:gd fmla="*/ 58 w 120" name="T54"/>
                <a:gd fmla="*/ 93 h 135" name="T55"/>
                <a:gd fmla="*/ 65 w 120" name="T56"/>
                <a:gd fmla="*/ 98 h 135" name="T57"/>
                <a:gd fmla="*/ 78 w 120" name="T58"/>
                <a:gd fmla="*/ 90 h 135" name="T59"/>
                <a:gd fmla="*/ 77 w 120" name="T60"/>
                <a:gd fmla="*/ 81 h 135" name="T61"/>
                <a:gd fmla="*/ 84 w 120" name="T62"/>
                <a:gd fmla="*/ 78 h 135" name="T63"/>
                <a:gd fmla="*/ 91 w 120" name="T64"/>
                <a:gd fmla="*/ 84 h 135" name="T65"/>
                <a:gd fmla="*/ 112 w 120" name="T66"/>
                <a:gd fmla="*/ 80 h 135" name="T67"/>
                <a:gd fmla="*/ 108 w 120" name="T68"/>
                <a:gd fmla="*/ 67 h 135" name="T69"/>
                <a:gd fmla="*/ 111 w 120" name="T70"/>
                <a:gd fmla="*/ 61 h 135" name="T71"/>
                <a:gd fmla="*/ 108 w 120" name="T72"/>
                <a:gd fmla="*/ 42 h 135" name="T73"/>
                <a:gd fmla="*/ 117 w 120" name="T74"/>
                <a:gd fmla="*/ 33 h 135" name="T75"/>
                <a:gd fmla="*/ 117 w 120" name="T76"/>
                <a:gd fmla="*/ 27 h 135" name="T77"/>
                <a:gd fmla="*/ 109 w 120" name="T78"/>
                <a:gd fmla="*/ 11 h 135" name="T79"/>
                <a:gd fmla="*/ 101 w 120" name="T80"/>
                <a:gd fmla="*/ 4 h 135" name="T81"/>
                <a:gd fmla="*/ 98 w 120" name="T82"/>
                <a:gd fmla="*/ 0 h 135" name="T8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b="b" l="0" r="r" t="0"/>
              <a:pathLst>
                <a:path h="135" w="120">
                  <a:moveTo>
                    <a:pt x="98" y="0"/>
                  </a:moveTo>
                  <a:cubicBezTo>
                    <a:pt x="97" y="1"/>
                    <a:pt x="93" y="4"/>
                    <a:pt x="91" y="6"/>
                  </a:cubicBezTo>
                  <a:cubicBezTo>
                    <a:pt x="88" y="8"/>
                    <a:pt x="85" y="8"/>
                    <a:pt x="85" y="12"/>
                  </a:cubicBezTo>
                  <a:cubicBezTo>
                    <a:pt x="85" y="17"/>
                    <a:pt x="90" y="22"/>
                    <a:pt x="89" y="29"/>
                  </a:cubicBezTo>
                  <a:cubicBezTo>
                    <a:pt x="87" y="35"/>
                    <a:pt x="97" y="40"/>
                    <a:pt x="92" y="41"/>
                  </a:cubicBezTo>
                  <a:cubicBezTo>
                    <a:pt x="87" y="43"/>
                    <a:pt x="88" y="44"/>
                    <a:pt x="86" y="45"/>
                  </a:cubicBezTo>
                  <a:cubicBezTo>
                    <a:pt x="83" y="47"/>
                    <a:pt x="81" y="51"/>
                    <a:pt x="81" y="51"/>
                  </a:cubicBezTo>
                  <a:cubicBezTo>
                    <a:pt x="81" y="51"/>
                    <a:pt x="84" y="60"/>
                    <a:pt x="78" y="55"/>
                  </a:cubicBezTo>
                  <a:cubicBezTo>
                    <a:pt x="71" y="50"/>
                    <a:pt x="71" y="48"/>
                    <a:pt x="70" y="48"/>
                  </a:cubicBezTo>
                  <a:cubicBezTo>
                    <a:pt x="68" y="48"/>
                    <a:pt x="67" y="54"/>
                    <a:pt x="65" y="55"/>
                  </a:cubicBezTo>
                  <a:cubicBezTo>
                    <a:pt x="63" y="56"/>
                    <a:pt x="64" y="58"/>
                    <a:pt x="63" y="60"/>
                  </a:cubicBezTo>
                  <a:cubicBezTo>
                    <a:pt x="62" y="61"/>
                    <a:pt x="68" y="62"/>
                    <a:pt x="60" y="66"/>
                  </a:cubicBezTo>
                  <a:cubicBezTo>
                    <a:pt x="51" y="69"/>
                    <a:pt x="50" y="70"/>
                    <a:pt x="51" y="72"/>
                  </a:cubicBezTo>
                  <a:cubicBezTo>
                    <a:pt x="51" y="73"/>
                    <a:pt x="64" y="76"/>
                    <a:pt x="49" y="77"/>
                  </a:cubicBezTo>
                  <a:cubicBezTo>
                    <a:pt x="34" y="78"/>
                    <a:pt x="33" y="78"/>
                    <a:pt x="28" y="79"/>
                  </a:cubicBezTo>
                  <a:cubicBezTo>
                    <a:pt x="23" y="79"/>
                    <a:pt x="23" y="81"/>
                    <a:pt x="21" y="84"/>
                  </a:cubicBezTo>
                  <a:cubicBezTo>
                    <a:pt x="18" y="86"/>
                    <a:pt x="20" y="88"/>
                    <a:pt x="18" y="90"/>
                  </a:cubicBezTo>
                  <a:cubicBezTo>
                    <a:pt x="16" y="91"/>
                    <a:pt x="20" y="100"/>
                    <a:pt x="14" y="99"/>
                  </a:cubicBezTo>
                  <a:cubicBezTo>
                    <a:pt x="8" y="98"/>
                    <a:pt x="3" y="99"/>
                    <a:pt x="2" y="101"/>
                  </a:cubicBezTo>
                  <a:cubicBezTo>
                    <a:pt x="1" y="102"/>
                    <a:pt x="0" y="106"/>
                    <a:pt x="6" y="109"/>
                  </a:cubicBezTo>
                  <a:cubicBezTo>
                    <a:pt x="12" y="112"/>
                    <a:pt x="19" y="112"/>
                    <a:pt x="17" y="115"/>
                  </a:cubicBezTo>
                  <a:cubicBezTo>
                    <a:pt x="15" y="118"/>
                    <a:pt x="20" y="128"/>
                    <a:pt x="21" y="129"/>
                  </a:cubicBezTo>
                  <a:cubicBezTo>
                    <a:pt x="21" y="130"/>
                    <a:pt x="18" y="133"/>
                    <a:pt x="21" y="130"/>
                  </a:cubicBezTo>
                  <a:cubicBezTo>
                    <a:pt x="25" y="127"/>
                    <a:pt x="26" y="135"/>
                    <a:pt x="30" y="120"/>
                  </a:cubicBezTo>
                  <a:cubicBezTo>
                    <a:pt x="33" y="105"/>
                    <a:pt x="26" y="98"/>
                    <a:pt x="36" y="100"/>
                  </a:cubicBezTo>
                  <a:cubicBezTo>
                    <a:pt x="46" y="103"/>
                    <a:pt x="44" y="105"/>
                    <a:pt x="46" y="103"/>
                  </a:cubicBezTo>
                  <a:cubicBezTo>
                    <a:pt x="48" y="100"/>
                    <a:pt x="54" y="97"/>
                    <a:pt x="55" y="93"/>
                  </a:cubicBezTo>
                  <a:cubicBezTo>
                    <a:pt x="55" y="90"/>
                    <a:pt x="56" y="90"/>
                    <a:pt x="58" y="93"/>
                  </a:cubicBezTo>
                  <a:cubicBezTo>
                    <a:pt x="61" y="95"/>
                    <a:pt x="59" y="98"/>
                    <a:pt x="65" y="98"/>
                  </a:cubicBezTo>
                  <a:cubicBezTo>
                    <a:pt x="70" y="98"/>
                    <a:pt x="78" y="94"/>
                    <a:pt x="78" y="90"/>
                  </a:cubicBezTo>
                  <a:cubicBezTo>
                    <a:pt x="77" y="87"/>
                    <a:pt x="79" y="82"/>
                    <a:pt x="77" y="81"/>
                  </a:cubicBezTo>
                  <a:cubicBezTo>
                    <a:pt x="76" y="80"/>
                    <a:pt x="80" y="76"/>
                    <a:pt x="84" y="78"/>
                  </a:cubicBezTo>
                  <a:cubicBezTo>
                    <a:pt x="89" y="80"/>
                    <a:pt x="86" y="83"/>
                    <a:pt x="91" y="84"/>
                  </a:cubicBezTo>
                  <a:cubicBezTo>
                    <a:pt x="96" y="84"/>
                    <a:pt x="114" y="84"/>
                    <a:pt x="112" y="80"/>
                  </a:cubicBezTo>
                  <a:cubicBezTo>
                    <a:pt x="109" y="76"/>
                    <a:pt x="110" y="69"/>
                    <a:pt x="108" y="67"/>
                  </a:cubicBezTo>
                  <a:cubicBezTo>
                    <a:pt x="106" y="64"/>
                    <a:pt x="111" y="69"/>
                    <a:pt x="111" y="61"/>
                  </a:cubicBezTo>
                  <a:cubicBezTo>
                    <a:pt x="111" y="53"/>
                    <a:pt x="109" y="53"/>
                    <a:pt x="108" y="42"/>
                  </a:cubicBezTo>
                  <a:cubicBezTo>
                    <a:pt x="108" y="31"/>
                    <a:pt x="117" y="35"/>
                    <a:pt x="117" y="33"/>
                  </a:cubicBezTo>
                  <a:cubicBezTo>
                    <a:pt x="117" y="30"/>
                    <a:pt x="120" y="34"/>
                    <a:pt x="117" y="27"/>
                  </a:cubicBezTo>
                  <a:cubicBezTo>
                    <a:pt x="114" y="20"/>
                    <a:pt x="111" y="12"/>
                    <a:pt x="109" y="11"/>
                  </a:cubicBezTo>
                  <a:cubicBezTo>
                    <a:pt x="107" y="9"/>
                    <a:pt x="101" y="4"/>
                    <a:pt x="101" y="4"/>
                  </a:cubicBezTo>
                  <a:lnTo>
                    <a:pt x="9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27" name="Freeform 176"/>
            <p:cNvSpPr/>
            <p:nvPr/>
          </p:nvSpPr>
          <p:spPr bwMode="auto">
            <a:xfrm>
              <a:off x="8555038" y="3227388"/>
              <a:ext cx="61913" cy="95250"/>
            </a:xfrm>
            <a:custGeom>
              <a:gdLst>
                <a:gd fmla="*/ 15 w 23" name="T0"/>
                <a:gd fmla="*/ 0 h 36" name="T1"/>
                <a:gd fmla="*/ 5 w 23" name="T2"/>
                <a:gd fmla="*/ 11 h 36" name="T3"/>
                <a:gd fmla="*/ 13 w 23" name="T4"/>
                <a:gd fmla="*/ 34 h 36" name="T5"/>
                <a:gd fmla="*/ 16 w 23" name="T6"/>
                <a:gd fmla="*/ 29 h 36" name="T7"/>
                <a:gd fmla="*/ 20 w 23" name="T8"/>
                <a:gd fmla="*/ 24 h 36" name="T9"/>
                <a:gd fmla="*/ 21 w 23" name="T10"/>
                <a:gd fmla="*/ 17 h 36" name="T11"/>
                <a:gd fmla="*/ 20 w 23" name="T12"/>
                <a:gd fmla="*/ 10 h 36" name="T13"/>
                <a:gd fmla="*/ 15 w 23" name="T14"/>
                <a:gd fmla="*/ 0 h 36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36" w="23">
                  <a:moveTo>
                    <a:pt x="15" y="0"/>
                  </a:moveTo>
                  <a:cubicBezTo>
                    <a:pt x="8" y="4"/>
                    <a:pt x="0" y="4"/>
                    <a:pt x="5" y="11"/>
                  </a:cubicBezTo>
                  <a:cubicBezTo>
                    <a:pt x="11" y="17"/>
                    <a:pt x="15" y="36"/>
                    <a:pt x="13" y="34"/>
                  </a:cubicBezTo>
                  <a:cubicBezTo>
                    <a:pt x="12" y="32"/>
                    <a:pt x="13" y="33"/>
                    <a:pt x="16" y="29"/>
                  </a:cubicBezTo>
                  <a:cubicBezTo>
                    <a:pt x="19" y="26"/>
                    <a:pt x="22" y="26"/>
                    <a:pt x="20" y="24"/>
                  </a:cubicBezTo>
                  <a:cubicBezTo>
                    <a:pt x="18" y="22"/>
                    <a:pt x="19" y="19"/>
                    <a:pt x="21" y="17"/>
                  </a:cubicBezTo>
                  <a:cubicBezTo>
                    <a:pt x="23" y="15"/>
                    <a:pt x="22" y="15"/>
                    <a:pt x="20" y="10"/>
                  </a:cubicBezTo>
                  <a:cubicBezTo>
                    <a:pt x="19" y="5"/>
                    <a:pt x="15" y="0"/>
                    <a:pt x="1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28" name="Freeform 177"/>
            <p:cNvSpPr/>
            <p:nvPr/>
          </p:nvSpPr>
          <p:spPr bwMode="auto">
            <a:xfrm>
              <a:off x="8667750" y="3227388"/>
              <a:ext cx="50800" cy="42863"/>
            </a:xfrm>
            <a:custGeom>
              <a:gdLst>
                <a:gd fmla="*/ 1 w 19" name="T0"/>
                <a:gd fmla="*/ 12 h 16" name="T1"/>
                <a:gd fmla="*/ 17 w 19" name="T2"/>
                <a:gd fmla="*/ 11 h 16" name="T3"/>
                <a:gd fmla="*/ 14 w 19" name="T4"/>
                <a:gd fmla="*/ 3 h 16" name="T5"/>
                <a:gd fmla="*/ 4 w 19" name="T6"/>
                <a:gd fmla="*/ 10 h 16" name="T7"/>
                <a:gd fmla="*/ 1 w 19" name="T8"/>
                <a:gd fmla="*/ 12 h 16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6" w="19">
                  <a:moveTo>
                    <a:pt x="1" y="12"/>
                  </a:moveTo>
                  <a:cubicBezTo>
                    <a:pt x="0" y="13"/>
                    <a:pt x="19" y="16"/>
                    <a:pt x="17" y="11"/>
                  </a:cubicBezTo>
                  <a:cubicBezTo>
                    <a:pt x="14" y="7"/>
                    <a:pt x="19" y="6"/>
                    <a:pt x="14" y="3"/>
                  </a:cubicBezTo>
                  <a:cubicBezTo>
                    <a:pt x="10" y="0"/>
                    <a:pt x="4" y="10"/>
                    <a:pt x="4" y="10"/>
                  </a:cubicBezTo>
                  <a:lnTo>
                    <a:pt x="1" y="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29" name="Freeform 178"/>
            <p:cNvSpPr/>
            <p:nvPr/>
          </p:nvSpPr>
          <p:spPr bwMode="auto">
            <a:xfrm>
              <a:off x="8758238" y="3179763"/>
              <a:ext cx="23813" cy="23813"/>
            </a:xfrm>
            <a:custGeom>
              <a:gdLst>
                <a:gd fmla="*/ 3 w 9" name="T0"/>
                <a:gd fmla="*/ 9 h 9" name="T1"/>
                <a:gd fmla="*/ 9 w 9" name="T2"/>
                <a:gd fmla="*/ 5 h 9" name="T3"/>
                <a:gd fmla="*/ 3 w 9" name="T4"/>
                <a:gd fmla="*/ 1 h 9" name="T5"/>
                <a:gd fmla="*/ 3 w 9" name="T6"/>
                <a:gd fmla="*/ 9 h 9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9" w="9">
                  <a:moveTo>
                    <a:pt x="3" y="9"/>
                  </a:moveTo>
                  <a:cubicBezTo>
                    <a:pt x="4" y="9"/>
                    <a:pt x="9" y="8"/>
                    <a:pt x="9" y="5"/>
                  </a:cubicBezTo>
                  <a:cubicBezTo>
                    <a:pt x="9" y="3"/>
                    <a:pt x="5" y="0"/>
                    <a:pt x="3" y="1"/>
                  </a:cubicBezTo>
                  <a:cubicBezTo>
                    <a:pt x="0" y="2"/>
                    <a:pt x="3" y="9"/>
                    <a:pt x="3" y="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30" name="Freeform 179"/>
            <p:cNvSpPr/>
            <p:nvPr/>
          </p:nvSpPr>
          <p:spPr bwMode="auto">
            <a:xfrm>
              <a:off x="8763000" y="3136901"/>
              <a:ext cx="49213" cy="34925"/>
            </a:xfrm>
            <a:custGeom>
              <a:gdLst>
                <a:gd fmla="*/ 16 w 18" name="T0"/>
                <a:gd fmla="*/ 13 h 13" name="T1"/>
                <a:gd fmla="*/ 4 w 18" name="T2"/>
                <a:gd fmla="*/ 9 h 13" name="T3"/>
                <a:gd fmla="*/ 6 w 18" name="T4"/>
                <a:gd fmla="*/ 2 h 13" name="T5"/>
                <a:gd fmla="*/ 16 w 18" name="T6"/>
                <a:gd fmla="*/ 5 h 13" name="T7"/>
                <a:gd fmla="*/ 16 w 18" name="T8"/>
                <a:gd fmla="*/ 13 h 1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3" w="18">
                  <a:moveTo>
                    <a:pt x="16" y="13"/>
                  </a:moveTo>
                  <a:cubicBezTo>
                    <a:pt x="13" y="12"/>
                    <a:pt x="9" y="13"/>
                    <a:pt x="4" y="9"/>
                  </a:cubicBezTo>
                  <a:cubicBezTo>
                    <a:pt x="0" y="5"/>
                    <a:pt x="5" y="3"/>
                    <a:pt x="6" y="2"/>
                  </a:cubicBezTo>
                  <a:cubicBezTo>
                    <a:pt x="6" y="0"/>
                    <a:pt x="18" y="4"/>
                    <a:pt x="16" y="5"/>
                  </a:cubicBezTo>
                  <a:cubicBezTo>
                    <a:pt x="15" y="6"/>
                    <a:pt x="16" y="13"/>
                    <a:pt x="16" y="1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31" name="Freeform 180"/>
            <p:cNvSpPr/>
            <p:nvPr/>
          </p:nvSpPr>
          <p:spPr bwMode="auto">
            <a:xfrm>
              <a:off x="8605838" y="3408363"/>
              <a:ext cx="136525" cy="168275"/>
            </a:xfrm>
            <a:custGeom>
              <a:gdLst>
                <a:gd fmla="*/ 19 w 51" name="T0"/>
                <a:gd fmla="*/ 38 h 63" name="T1"/>
                <a:gd fmla="*/ 19 w 51" name="T2"/>
                <a:gd fmla="*/ 29 h 63" name="T3"/>
                <a:gd fmla="*/ 28 w 51" name="T4"/>
                <a:gd fmla="*/ 22 h 63" name="T5"/>
                <a:gd fmla="*/ 20 w 51" name="T6"/>
                <a:gd fmla="*/ 5 h 63" name="T7"/>
                <a:gd fmla="*/ 12 w 51" name="T8"/>
                <a:gd fmla="*/ 2 h 63" name="T9"/>
                <a:gd fmla="*/ 3 w 51" name="T10"/>
                <a:gd fmla="*/ 14 h 63" name="T11"/>
                <a:gd fmla="*/ 2 w 51" name="T12"/>
                <a:gd fmla="*/ 21 h 63" name="T13"/>
                <a:gd fmla="*/ 1 w 51" name="T14"/>
                <a:gd fmla="*/ 25 h 63" name="T15"/>
                <a:gd fmla="*/ 9 w 51" name="T16"/>
                <a:gd fmla="*/ 34 h 63" name="T17"/>
                <a:gd fmla="*/ 7 w 51" name="T18"/>
                <a:gd fmla="*/ 41 h 63" name="T19"/>
                <a:gd fmla="*/ 14 w 51" name="T20"/>
                <a:gd fmla="*/ 47 h 63" name="T21"/>
                <a:gd fmla="*/ 12 w 51" name="T22"/>
                <a:gd fmla="*/ 53 h 63" name="T23"/>
                <a:gd fmla="*/ 12 w 51" name="T24"/>
                <a:gd fmla="*/ 55 h 63" name="T25"/>
                <a:gd fmla="*/ 24 w 51" name="T26"/>
                <a:gd fmla="*/ 62 h 63" name="T27"/>
                <a:gd fmla="*/ 19 w 51" name="T28"/>
                <a:gd fmla="*/ 54 h 63" name="T29"/>
                <a:gd fmla="*/ 27 w 51" name="T30"/>
                <a:gd fmla="*/ 50 h 63" name="T31"/>
                <a:gd fmla="*/ 47 w 51" name="T32"/>
                <a:gd fmla="*/ 63 h 63" name="T33"/>
                <a:gd fmla="*/ 49 w 51" name="T34"/>
                <a:gd fmla="*/ 59 h 63" name="T35"/>
                <a:gd fmla="*/ 48 w 51" name="T36"/>
                <a:gd fmla="*/ 50 h 63" name="T37"/>
                <a:gd fmla="*/ 44 w 51" name="T38"/>
                <a:gd fmla="*/ 48 h 63" name="T39"/>
                <a:gd fmla="*/ 34 w 51" name="T40"/>
                <a:gd fmla="*/ 45 h 63" name="T41"/>
                <a:gd fmla="*/ 27 w 51" name="T42"/>
                <a:gd fmla="*/ 44 h 63" name="T43"/>
                <a:gd fmla="*/ 19 w 51" name="T44"/>
                <a:gd fmla="*/ 38 h 63" name="T4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b="b" l="0" r="r" t="0"/>
              <a:pathLst>
                <a:path h="62" w="51">
                  <a:moveTo>
                    <a:pt x="19" y="38"/>
                  </a:moveTo>
                  <a:cubicBezTo>
                    <a:pt x="17" y="35"/>
                    <a:pt x="15" y="32"/>
                    <a:pt x="19" y="29"/>
                  </a:cubicBezTo>
                  <a:cubicBezTo>
                    <a:pt x="24" y="26"/>
                    <a:pt x="30" y="27"/>
                    <a:pt x="28" y="22"/>
                  </a:cubicBezTo>
                  <a:cubicBezTo>
                    <a:pt x="26" y="19"/>
                    <a:pt x="20" y="7"/>
                    <a:pt x="20" y="5"/>
                  </a:cubicBezTo>
                  <a:cubicBezTo>
                    <a:pt x="20" y="4"/>
                    <a:pt x="13" y="0"/>
                    <a:pt x="12" y="2"/>
                  </a:cubicBezTo>
                  <a:cubicBezTo>
                    <a:pt x="10" y="4"/>
                    <a:pt x="3" y="14"/>
                    <a:pt x="3" y="14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2" y="21"/>
                    <a:pt x="2" y="24"/>
                    <a:pt x="1" y="25"/>
                  </a:cubicBezTo>
                  <a:cubicBezTo>
                    <a:pt x="0" y="27"/>
                    <a:pt x="6" y="33"/>
                    <a:pt x="9" y="34"/>
                  </a:cubicBezTo>
                  <a:cubicBezTo>
                    <a:pt x="12" y="36"/>
                    <a:pt x="6" y="38"/>
                    <a:pt x="7" y="41"/>
                  </a:cubicBezTo>
                  <a:cubicBezTo>
                    <a:pt x="8" y="43"/>
                    <a:pt x="14" y="47"/>
                    <a:pt x="14" y="47"/>
                  </a:cubicBezTo>
                  <a:cubicBezTo>
                    <a:pt x="12" y="53"/>
                    <a:pt x="12" y="53"/>
                    <a:pt x="12" y="53"/>
                  </a:cubicBezTo>
                  <a:cubicBezTo>
                    <a:pt x="12" y="53"/>
                    <a:pt x="5" y="53"/>
                    <a:pt x="12" y="55"/>
                  </a:cubicBezTo>
                  <a:cubicBezTo>
                    <a:pt x="19" y="58"/>
                    <a:pt x="24" y="63"/>
                    <a:pt x="24" y="62"/>
                  </a:cubicBezTo>
                  <a:cubicBezTo>
                    <a:pt x="23" y="61"/>
                    <a:pt x="19" y="54"/>
                    <a:pt x="19" y="54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47" y="63"/>
                    <a:pt x="47" y="63"/>
                    <a:pt x="47" y="63"/>
                  </a:cubicBezTo>
                  <a:cubicBezTo>
                    <a:pt x="47" y="63"/>
                    <a:pt x="47" y="60"/>
                    <a:pt x="49" y="59"/>
                  </a:cubicBezTo>
                  <a:cubicBezTo>
                    <a:pt x="51" y="57"/>
                    <a:pt x="48" y="50"/>
                    <a:pt x="48" y="50"/>
                  </a:cubicBezTo>
                  <a:cubicBezTo>
                    <a:pt x="48" y="50"/>
                    <a:pt x="51" y="49"/>
                    <a:pt x="44" y="48"/>
                  </a:cubicBezTo>
                  <a:cubicBezTo>
                    <a:pt x="37" y="46"/>
                    <a:pt x="37" y="45"/>
                    <a:pt x="34" y="45"/>
                  </a:cubicBezTo>
                  <a:cubicBezTo>
                    <a:pt x="32" y="45"/>
                    <a:pt x="31" y="47"/>
                    <a:pt x="27" y="44"/>
                  </a:cubicBezTo>
                  <a:cubicBezTo>
                    <a:pt x="24" y="42"/>
                    <a:pt x="19" y="38"/>
                    <a:pt x="19" y="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32" name="Freeform 181"/>
            <p:cNvSpPr/>
            <p:nvPr/>
          </p:nvSpPr>
          <p:spPr bwMode="auto">
            <a:xfrm>
              <a:off x="8680450" y="3641726"/>
              <a:ext cx="168275" cy="111125"/>
            </a:xfrm>
            <a:custGeom>
              <a:gdLst>
                <a:gd fmla="*/ 44 w 63" name="T0"/>
                <a:gd fmla="*/ 0 h 42" name="T1"/>
                <a:gd fmla="*/ 31 w 63" name="T2"/>
                <a:gd fmla="*/ 13 h 42" name="T3"/>
                <a:gd fmla="*/ 23 w 63" name="T4"/>
                <a:gd fmla="*/ 11 h 42" name="T5"/>
                <a:gd fmla="*/ 14 w 63" name="T6"/>
                <a:gd fmla="*/ 14 h 42" name="T7"/>
                <a:gd fmla="*/ 13 w 63" name="T8"/>
                <a:gd fmla="*/ 20 h 42" name="T9"/>
                <a:gd fmla="*/ 6 w 63" name="T10"/>
                <a:gd fmla="*/ 29 h 42" name="T11"/>
                <a:gd fmla="*/ 26 w 63" name="T12"/>
                <a:gd fmla="*/ 26 h 42" name="T13"/>
                <a:gd fmla="*/ 35 w 63" name="T14"/>
                <a:gd fmla="*/ 29 h 42" name="T15"/>
                <a:gd fmla="*/ 43 w 63" name="T16"/>
                <a:gd fmla="*/ 39 h 42" name="T17"/>
                <a:gd fmla="*/ 53 w 63" name="T18"/>
                <a:gd fmla="*/ 40 h 42" name="T19"/>
                <a:gd fmla="*/ 52 w 63" name="T20"/>
                <a:gd fmla="*/ 30 h 42" name="T21"/>
                <a:gd fmla="*/ 61 w 63" name="T22"/>
                <a:gd fmla="*/ 25 h 42" name="T23"/>
                <a:gd fmla="*/ 62 w 63" name="T24"/>
                <a:gd fmla="*/ 15 h 42" name="T25"/>
                <a:gd fmla="*/ 54 w 63" name="T26"/>
                <a:gd fmla="*/ 7 h 42" name="T27"/>
                <a:gd fmla="*/ 44 w 63" name="T28"/>
                <a:gd fmla="*/ 0 h 42" name="T2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b="b" l="0" r="r" t="0"/>
              <a:pathLst>
                <a:path h="42" w="62">
                  <a:moveTo>
                    <a:pt x="44" y="0"/>
                  </a:moveTo>
                  <a:cubicBezTo>
                    <a:pt x="38" y="5"/>
                    <a:pt x="38" y="15"/>
                    <a:pt x="31" y="13"/>
                  </a:cubicBezTo>
                  <a:cubicBezTo>
                    <a:pt x="23" y="11"/>
                    <a:pt x="33" y="14"/>
                    <a:pt x="23" y="11"/>
                  </a:cubicBezTo>
                  <a:cubicBezTo>
                    <a:pt x="14" y="8"/>
                    <a:pt x="16" y="11"/>
                    <a:pt x="14" y="14"/>
                  </a:cubicBezTo>
                  <a:cubicBezTo>
                    <a:pt x="12" y="16"/>
                    <a:pt x="13" y="20"/>
                    <a:pt x="13" y="20"/>
                  </a:cubicBezTo>
                  <a:cubicBezTo>
                    <a:pt x="13" y="20"/>
                    <a:pt x="0" y="29"/>
                    <a:pt x="6" y="29"/>
                  </a:cubicBezTo>
                  <a:cubicBezTo>
                    <a:pt x="12" y="28"/>
                    <a:pt x="18" y="27"/>
                    <a:pt x="26" y="26"/>
                  </a:cubicBezTo>
                  <a:cubicBezTo>
                    <a:pt x="35" y="24"/>
                    <a:pt x="38" y="27"/>
                    <a:pt x="35" y="29"/>
                  </a:cubicBezTo>
                  <a:cubicBezTo>
                    <a:pt x="33" y="30"/>
                    <a:pt x="38" y="37"/>
                    <a:pt x="43" y="39"/>
                  </a:cubicBezTo>
                  <a:cubicBezTo>
                    <a:pt x="47" y="40"/>
                    <a:pt x="54" y="42"/>
                    <a:pt x="53" y="40"/>
                  </a:cubicBezTo>
                  <a:cubicBezTo>
                    <a:pt x="53" y="37"/>
                    <a:pt x="52" y="35"/>
                    <a:pt x="52" y="30"/>
                  </a:cubicBezTo>
                  <a:cubicBezTo>
                    <a:pt x="51" y="26"/>
                    <a:pt x="61" y="25"/>
                    <a:pt x="61" y="25"/>
                  </a:cubicBezTo>
                  <a:cubicBezTo>
                    <a:pt x="61" y="25"/>
                    <a:pt x="63" y="16"/>
                    <a:pt x="62" y="15"/>
                  </a:cubicBezTo>
                  <a:cubicBezTo>
                    <a:pt x="60" y="14"/>
                    <a:pt x="56" y="9"/>
                    <a:pt x="54" y="7"/>
                  </a:cubicBezTo>
                  <a:cubicBezTo>
                    <a:pt x="52" y="4"/>
                    <a:pt x="44" y="0"/>
                    <a:pt x="44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33" name="Freeform 182"/>
            <p:cNvSpPr/>
            <p:nvPr/>
          </p:nvSpPr>
          <p:spPr bwMode="auto">
            <a:xfrm>
              <a:off x="8366125" y="3705226"/>
              <a:ext cx="298450" cy="274638"/>
            </a:xfrm>
            <a:custGeom>
              <a:gdLst>
                <a:gd fmla="*/ 94 w 112" name="T0"/>
                <a:gd fmla="*/ 29 h 103" name="T1"/>
                <a:gd fmla="*/ 97 w 112" name="T2"/>
                <a:gd fmla="*/ 42 h 103" name="T3"/>
                <a:gd fmla="*/ 107 w 112" name="T4"/>
                <a:gd fmla="*/ 51 h 103" name="T5"/>
                <a:gd fmla="*/ 102 w 112" name="T6"/>
                <a:gd fmla="*/ 58 h 103" name="T7"/>
                <a:gd fmla="*/ 94 w 112" name="T8"/>
                <a:gd fmla="*/ 67 h 103" name="T9"/>
                <a:gd fmla="*/ 99 w 112" name="T10"/>
                <a:gd fmla="*/ 83 h 103" name="T11"/>
                <a:gd fmla="*/ 91 w 112" name="T12"/>
                <a:gd fmla="*/ 84 h 103" name="T13"/>
                <a:gd fmla="*/ 89 w 112" name="T14"/>
                <a:gd fmla="*/ 88 h 103" name="T15"/>
                <a:gd fmla="*/ 91 w 112" name="T16"/>
                <a:gd fmla="*/ 100 h 103" name="T17"/>
                <a:gd fmla="*/ 82 w 112" name="T18"/>
                <a:gd fmla="*/ 101 h 103" name="T19"/>
                <a:gd fmla="*/ 65 w 112" name="T20"/>
                <a:gd fmla="*/ 101 h 103" name="T21"/>
                <a:gd fmla="*/ 49 w 112" name="T22"/>
                <a:gd fmla="*/ 96 h 103" name="T23"/>
                <a:gd fmla="*/ 36 w 112" name="T24"/>
                <a:gd fmla="*/ 95 h 103" name="T25"/>
                <a:gd fmla="*/ 22 w 112" name="T26"/>
                <a:gd fmla="*/ 88 h 103" name="T27"/>
                <a:gd fmla="*/ 9 w 112" name="T28"/>
                <a:gd fmla="*/ 81 h 103" name="T29"/>
                <a:gd fmla="*/ 2 w 112" name="T30"/>
                <a:gd fmla="*/ 67 h 103" name="T31"/>
                <a:gd fmla="*/ 9 w 112" name="T32"/>
                <a:gd fmla="*/ 47 h 103" name="T33"/>
                <a:gd fmla="*/ 23 w 112" name="T34"/>
                <a:gd fmla="*/ 57 h 103" name="T35"/>
                <a:gd fmla="*/ 37 w 112" name="T36"/>
                <a:gd fmla="*/ 43 h 103" name="T37"/>
                <a:gd fmla="*/ 56 w 112" name="T38"/>
                <a:gd fmla="*/ 30 h 103" name="T39"/>
                <a:gd fmla="*/ 61 w 112" name="T40"/>
                <a:gd fmla="*/ 27 h 103" name="T41"/>
                <a:gd fmla="*/ 65 w 112" name="T42"/>
                <a:gd fmla="*/ 15 h 103" name="T43"/>
                <a:gd fmla="*/ 76 w 112" name="T44"/>
                <a:gd fmla="*/ 3 h 103" name="T45"/>
                <a:gd fmla="*/ 102 w 112" name="T46"/>
                <a:gd fmla="*/ 15 h 103" name="T47"/>
                <a:gd fmla="*/ 94 w 112" name="T48"/>
                <a:gd fmla="*/ 29 h 103" name="T4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b="b" l="0" r="r" t="0"/>
              <a:pathLst>
                <a:path h="103" w="112">
                  <a:moveTo>
                    <a:pt x="94" y="29"/>
                  </a:moveTo>
                  <a:cubicBezTo>
                    <a:pt x="91" y="34"/>
                    <a:pt x="96" y="40"/>
                    <a:pt x="97" y="42"/>
                  </a:cubicBezTo>
                  <a:cubicBezTo>
                    <a:pt x="98" y="44"/>
                    <a:pt x="112" y="45"/>
                    <a:pt x="107" y="51"/>
                  </a:cubicBezTo>
                  <a:cubicBezTo>
                    <a:pt x="103" y="56"/>
                    <a:pt x="100" y="56"/>
                    <a:pt x="102" y="58"/>
                  </a:cubicBezTo>
                  <a:cubicBezTo>
                    <a:pt x="105" y="60"/>
                    <a:pt x="95" y="60"/>
                    <a:pt x="94" y="67"/>
                  </a:cubicBezTo>
                  <a:cubicBezTo>
                    <a:pt x="93" y="74"/>
                    <a:pt x="100" y="83"/>
                    <a:pt x="99" y="83"/>
                  </a:cubicBezTo>
                  <a:cubicBezTo>
                    <a:pt x="97" y="83"/>
                    <a:pt x="93" y="83"/>
                    <a:pt x="91" y="84"/>
                  </a:cubicBezTo>
                  <a:cubicBezTo>
                    <a:pt x="88" y="84"/>
                    <a:pt x="89" y="83"/>
                    <a:pt x="89" y="88"/>
                  </a:cubicBezTo>
                  <a:cubicBezTo>
                    <a:pt x="90" y="93"/>
                    <a:pt x="91" y="100"/>
                    <a:pt x="91" y="100"/>
                  </a:cubicBezTo>
                  <a:cubicBezTo>
                    <a:pt x="91" y="100"/>
                    <a:pt x="85" y="103"/>
                    <a:pt x="82" y="101"/>
                  </a:cubicBezTo>
                  <a:cubicBezTo>
                    <a:pt x="79" y="99"/>
                    <a:pt x="69" y="100"/>
                    <a:pt x="65" y="101"/>
                  </a:cubicBezTo>
                  <a:cubicBezTo>
                    <a:pt x="61" y="102"/>
                    <a:pt x="53" y="96"/>
                    <a:pt x="49" y="96"/>
                  </a:cubicBezTo>
                  <a:cubicBezTo>
                    <a:pt x="45" y="96"/>
                    <a:pt x="45" y="97"/>
                    <a:pt x="36" y="95"/>
                  </a:cubicBezTo>
                  <a:cubicBezTo>
                    <a:pt x="27" y="92"/>
                    <a:pt x="29" y="90"/>
                    <a:pt x="22" y="88"/>
                  </a:cubicBezTo>
                  <a:cubicBezTo>
                    <a:pt x="16" y="86"/>
                    <a:pt x="14" y="92"/>
                    <a:pt x="9" y="81"/>
                  </a:cubicBezTo>
                  <a:cubicBezTo>
                    <a:pt x="4" y="71"/>
                    <a:pt x="3" y="71"/>
                    <a:pt x="2" y="67"/>
                  </a:cubicBezTo>
                  <a:cubicBezTo>
                    <a:pt x="0" y="64"/>
                    <a:pt x="9" y="49"/>
                    <a:pt x="9" y="47"/>
                  </a:cubicBezTo>
                  <a:cubicBezTo>
                    <a:pt x="10" y="45"/>
                    <a:pt x="23" y="56"/>
                    <a:pt x="23" y="57"/>
                  </a:cubicBezTo>
                  <a:cubicBezTo>
                    <a:pt x="24" y="58"/>
                    <a:pt x="39" y="45"/>
                    <a:pt x="37" y="43"/>
                  </a:cubicBezTo>
                  <a:cubicBezTo>
                    <a:pt x="35" y="41"/>
                    <a:pt x="56" y="34"/>
                    <a:pt x="56" y="30"/>
                  </a:cubicBezTo>
                  <a:cubicBezTo>
                    <a:pt x="57" y="27"/>
                    <a:pt x="59" y="26"/>
                    <a:pt x="61" y="27"/>
                  </a:cubicBezTo>
                  <a:cubicBezTo>
                    <a:pt x="64" y="29"/>
                    <a:pt x="65" y="19"/>
                    <a:pt x="65" y="15"/>
                  </a:cubicBezTo>
                  <a:cubicBezTo>
                    <a:pt x="65" y="10"/>
                    <a:pt x="72" y="5"/>
                    <a:pt x="76" y="3"/>
                  </a:cubicBezTo>
                  <a:cubicBezTo>
                    <a:pt x="80" y="0"/>
                    <a:pt x="103" y="17"/>
                    <a:pt x="102" y="15"/>
                  </a:cubicBezTo>
                  <a:cubicBezTo>
                    <a:pt x="101" y="12"/>
                    <a:pt x="94" y="29"/>
                    <a:pt x="94" y="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34" name="Freeform 183"/>
            <p:cNvSpPr/>
            <p:nvPr/>
          </p:nvSpPr>
          <p:spPr bwMode="auto">
            <a:xfrm>
              <a:off x="9009063" y="3881438"/>
              <a:ext cx="644525" cy="273050"/>
            </a:xfrm>
            <a:custGeom>
              <a:gdLst>
                <a:gd fmla="*/ 35 w 241" name="T0"/>
                <a:gd fmla="*/ 39 h 102" name="T1"/>
                <a:gd fmla="*/ 70 w 241" name="T2"/>
                <a:gd fmla="*/ 45 h 102" name="T3"/>
                <a:gd fmla="*/ 93 w 241" name="T4"/>
                <a:gd fmla="*/ 59 h 102" name="T5"/>
                <a:gd fmla="*/ 95 w 241" name="T6"/>
                <a:gd fmla="*/ 68 h 102" name="T7"/>
                <a:gd fmla="*/ 87 w 241" name="T8"/>
                <a:gd fmla="*/ 78 h 102" name="T9"/>
                <a:gd fmla="*/ 99 w 241" name="T10"/>
                <a:gd fmla="*/ 81 h 102" name="T11"/>
                <a:gd fmla="*/ 117 w 241" name="T12"/>
                <a:gd fmla="*/ 79 h 102" name="T13"/>
                <a:gd fmla="*/ 133 w 241" name="T14"/>
                <a:gd fmla="*/ 87 h 102" name="T15"/>
                <a:gd fmla="*/ 139 w 241" name="T16"/>
                <a:gd fmla="*/ 89 h 102" name="T17"/>
                <a:gd fmla="*/ 150 w 241" name="T18"/>
                <a:gd fmla="*/ 86 h 102" name="T19"/>
                <a:gd fmla="*/ 162 w 241" name="T20"/>
                <a:gd fmla="*/ 77 h 102" name="T21"/>
                <a:gd fmla="*/ 184 w 241" name="T22"/>
                <a:gd fmla="*/ 80 h 102" name="T23"/>
                <a:gd fmla="*/ 194 w 241" name="T24"/>
                <a:gd fmla="*/ 91 h 102" name="T25"/>
                <a:gd fmla="*/ 219 w 241" name="T26"/>
                <a:gd fmla="*/ 102 h 102" name="T27"/>
                <a:gd fmla="*/ 236 w 241" name="T28"/>
                <a:gd fmla="*/ 102 h 102" name="T29"/>
                <a:gd fmla="*/ 238 w 241" name="T30"/>
                <a:gd fmla="*/ 94 h 102" name="T31"/>
                <a:gd fmla="*/ 230 w 241" name="T32"/>
                <a:gd fmla="*/ 91 h 102" name="T33"/>
                <a:gd fmla="*/ 206 w 241" name="T34"/>
                <a:gd fmla="*/ 81 h 102" name="T35"/>
                <a:gd fmla="*/ 194 w 241" name="T36"/>
                <a:gd fmla="*/ 70 h 102" name="T37"/>
                <a:gd fmla="*/ 192 w 241" name="T38"/>
                <a:gd fmla="*/ 62 h 102" name="T39"/>
                <a:gd fmla="*/ 190 w 241" name="T40"/>
                <a:gd fmla="*/ 60 h 102" name="T41"/>
                <a:gd fmla="*/ 170 w 241" name="T42"/>
                <a:gd fmla="*/ 44 h 102" name="T43"/>
                <a:gd fmla="*/ 153 w 241" name="T44"/>
                <a:gd fmla="*/ 37 h 102" name="T45"/>
                <a:gd fmla="*/ 119 w 241" name="T46"/>
                <a:gd fmla="*/ 25 h 102" name="T47"/>
                <a:gd fmla="*/ 95 w 241" name="T48"/>
                <a:gd fmla="*/ 19 h 102" name="T49"/>
                <a:gd fmla="*/ 67 w 241" name="T50"/>
                <a:gd fmla="*/ 14 h 102" name="T51"/>
                <a:gd fmla="*/ 61 w 241" name="T52"/>
                <a:gd fmla="*/ 23 h 102" name="T53"/>
                <a:gd fmla="*/ 52 w 241" name="T54"/>
                <a:gd fmla="*/ 33 h 102" name="T55"/>
                <a:gd fmla="*/ 41 w 241" name="T56"/>
                <a:gd fmla="*/ 28 h 102" name="T57"/>
                <a:gd fmla="*/ 39 w 241" name="T58"/>
                <a:gd fmla="*/ 19 h 102" name="T59"/>
                <a:gd fmla="*/ 28 w 241" name="T60"/>
                <a:gd fmla="*/ 10 h 102" name="T61"/>
                <a:gd fmla="*/ 2 w 241" name="T62"/>
                <a:gd fmla="*/ 6 h 102" name="T63"/>
                <a:gd fmla="*/ 8 w 241" name="T64"/>
                <a:gd fmla="*/ 15 h 102" name="T65"/>
                <a:gd fmla="*/ 23 w 241" name="T66"/>
                <a:gd fmla="*/ 23 h 102" name="T67"/>
                <a:gd fmla="*/ 28 w 241" name="T68"/>
                <a:gd fmla="*/ 26 h 102" name="T69"/>
                <a:gd fmla="*/ 21 w 241" name="T70"/>
                <a:gd fmla="*/ 30 h 102" name="T71"/>
                <a:gd fmla="*/ 35 w 241" name="T72"/>
                <a:gd fmla="*/ 39 h 102" name="T7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b="b" l="0" r="r" t="0"/>
              <a:pathLst>
                <a:path h="102" w="241">
                  <a:moveTo>
                    <a:pt x="35" y="39"/>
                  </a:moveTo>
                  <a:cubicBezTo>
                    <a:pt x="37" y="39"/>
                    <a:pt x="51" y="36"/>
                    <a:pt x="70" y="45"/>
                  </a:cubicBezTo>
                  <a:cubicBezTo>
                    <a:pt x="88" y="54"/>
                    <a:pt x="94" y="57"/>
                    <a:pt x="93" y="59"/>
                  </a:cubicBezTo>
                  <a:cubicBezTo>
                    <a:pt x="93" y="61"/>
                    <a:pt x="99" y="68"/>
                    <a:pt x="95" y="68"/>
                  </a:cubicBezTo>
                  <a:cubicBezTo>
                    <a:pt x="91" y="68"/>
                    <a:pt x="80" y="75"/>
                    <a:pt x="87" y="78"/>
                  </a:cubicBezTo>
                  <a:cubicBezTo>
                    <a:pt x="93" y="81"/>
                    <a:pt x="91" y="84"/>
                    <a:pt x="99" y="81"/>
                  </a:cubicBezTo>
                  <a:cubicBezTo>
                    <a:pt x="106" y="78"/>
                    <a:pt x="102" y="75"/>
                    <a:pt x="117" y="79"/>
                  </a:cubicBezTo>
                  <a:cubicBezTo>
                    <a:pt x="131" y="84"/>
                    <a:pt x="133" y="87"/>
                    <a:pt x="133" y="87"/>
                  </a:cubicBezTo>
                  <a:cubicBezTo>
                    <a:pt x="133" y="87"/>
                    <a:pt x="128" y="91"/>
                    <a:pt x="139" y="89"/>
                  </a:cubicBezTo>
                  <a:cubicBezTo>
                    <a:pt x="149" y="88"/>
                    <a:pt x="148" y="88"/>
                    <a:pt x="150" y="86"/>
                  </a:cubicBezTo>
                  <a:cubicBezTo>
                    <a:pt x="153" y="84"/>
                    <a:pt x="162" y="80"/>
                    <a:pt x="162" y="77"/>
                  </a:cubicBezTo>
                  <a:cubicBezTo>
                    <a:pt x="162" y="75"/>
                    <a:pt x="182" y="78"/>
                    <a:pt x="184" y="80"/>
                  </a:cubicBezTo>
                  <a:cubicBezTo>
                    <a:pt x="187" y="82"/>
                    <a:pt x="191" y="90"/>
                    <a:pt x="194" y="91"/>
                  </a:cubicBezTo>
                  <a:cubicBezTo>
                    <a:pt x="196" y="91"/>
                    <a:pt x="212" y="102"/>
                    <a:pt x="219" y="102"/>
                  </a:cubicBezTo>
                  <a:cubicBezTo>
                    <a:pt x="226" y="102"/>
                    <a:pt x="236" y="102"/>
                    <a:pt x="236" y="102"/>
                  </a:cubicBezTo>
                  <a:cubicBezTo>
                    <a:pt x="236" y="102"/>
                    <a:pt x="241" y="96"/>
                    <a:pt x="238" y="94"/>
                  </a:cubicBezTo>
                  <a:cubicBezTo>
                    <a:pt x="236" y="92"/>
                    <a:pt x="236" y="93"/>
                    <a:pt x="230" y="91"/>
                  </a:cubicBezTo>
                  <a:cubicBezTo>
                    <a:pt x="223" y="89"/>
                    <a:pt x="214" y="86"/>
                    <a:pt x="206" y="81"/>
                  </a:cubicBezTo>
                  <a:cubicBezTo>
                    <a:pt x="198" y="76"/>
                    <a:pt x="194" y="73"/>
                    <a:pt x="194" y="70"/>
                  </a:cubicBezTo>
                  <a:cubicBezTo>
                    <a:pt x="193" y="67"/>
                    <a:pt x="192" y="62"/>
                    <a:pt x="192" y="62"/>
                  </a:cubicBezTo>
                  <a:cubicBezTo>
                    <a:pt x="192" y="62"/>
                    <a:pt x="205" y="71"/>
                    <a:pt x="190" y="60"/>
                  </a:cubicBezTo>
                  <a:cubicBezTo>
                    <a:pt x="176" y="49"/>
                    <a:pt x="174" y="44"/>
                    <a:pt x="170" y="44"/>
                  </a:cubicBezTo>
                  <a:cubicBezTo>
                    <a:pt x="166" y="44"/>
                    <a:pt x="165" y="43"/>
                    <a:pt x="153" y="37"/>
                  </a:cubicBezTo>
                  <a:cubicBezTo>
                    <a:pt x="142" y="32"/>
                    <a:pt x="127" y="27"/>
                    <a:pt x="119" y="25"/>
                  </a:cubicBezTo>
                  <a:cubicBezTo>
                    <a:pt x="111" y="23"/>
                    <a:pt x="107" y="21"/>
                    <a:pt x="95" y="19"/>
                  </a:cubicBezTo>
                  <a:cubicBezTo>
                    <a:pt x="84" y="16"/>
                    <a:pt x="70" y="12"/>
                    <a:pt x="67" y="14"/>
                  </a:cubicBezTo>
                  <a:cubicBezTo>
                    <a:pt x="64" y="15"/>
                    <a:pt x="63" y="20"/>
                    <a:pt x="61" y="23"/>
                  </a:cubicBezTo>
                  <a:cubicBezTo>
                    <a:pt x="60" y="25"/>
                    <a:pt x="60" y="37"/>
                    <a:pt x="52" y="33"/>
                  </a:cubicBezTo>
                  <a:cubicBezTo>
                    <a:pt x="44" y="28"/>
                    <a:pt x="44" y="32"/>
                    <a:pt x="41" y="28"/>
                  </a:cubicBezTo>
                  <a:cubicBezTo>
                    <a:pt x="39" y="23"/>
                    <a:pt x="42" y="26"/>
                    <a:pt x="39" y="19"/>
                  </a:cubicBezTo>
                  <a:cubicBezTo>
                    <a:pt x="36" y="12"/>
                    <a:pt x="34" y="10"/>
                    <a:pt x="28" y="10"/>
                  </a:cubicBezTo>
                  <a:cubicBezTo>
                    <a:pt x="22" y="10"/>
                    <a:pt x="0" y="0"/>
                    <a:pt x="2" y="6"/>
                  </a:cubicBezTo>
                  <a:cubicBezTo>
                    <a:pt x="4" y="12"/>
                    <a:pt x="8" y="15"/>
                    <a:pt x="8" y="15"/>
                  </a:cubicBezTo>
                  <a:cubicBezTo>
                    <a:pt x="8" y="15"/>
                    <a:pt x="25" y="23"/>
                    <a:pt x="23" y="23"/>
                  </a:cubicBezTo>
                  <a:cubicBezTo>
                    <a:pt x="22" y="23"/>
                    <a:pt x="29" y="22"/>
                    <a:pt x="28" y="26"/>
                  </a:cubicBezTo>
                  <a:cubicBezTo>
                    <a:pt x="27" y="31"/>
                    <a:pt x="20" y="28"/>
                    <a:pt x="21" y="30"/>
                  </a:cubicBezTo>
                  <a:cubicBezTo>
                    <a:pt x="22" y="31"/>
                    <a:pt x="21" y="40"/>
                    <a:pt x="35" y="3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35" name="Freeform 184"/>
            <p:cNvSpPr/>
            <p:nvPr/>
          </p:nvSpPr>
          <p:spPr bwMode="auto">
            <a:xfrm>
              <a:off x="9115425" y="4006851"/>
              <a:ext cx="53975" cy="46038"/>
            </a:xfrm>
            <a:custGeom>
              <a:gdLst>
                <a:gd fmla="*/ 8 w 20" name="T0"/>
                <a:gd fmla="*/ 0 h 17" name="T1"/>
                <a:gd fmla="*/ 2 w 20" name="T2"/>
                <a:gd fmla="*/ 8 h 17" name="T3"/>
                <a:gd fmla="*/ 5 w 20" name="T4"/>
                <a:gd fmla="*/ 17 h 17" name="T5"/>
                <a:gd fmla="*/ 15 w 20" name="T6"/>
                <a:gd fmla="*/ 15 h 17" name="T7"/>
                <a:gd fmla="*/ 18 w 20" name="T8"/>
                <a:gd fmla="*/ 11 h 17" name="T9"/>
                <a:gd fmla="*/ 8 w 20" name="T10"/>
                <a:gd fmla="*/ 0 h 17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7" w="20">
                  <a:moveTo>
                    <a:pt x="8" y="0"/>
                  </a:moveTo>
                  <a:cubicBezTo>
                    <a:pt x="6" y="0"/>
                    <a:pt x="0" y="6"/>
                    <a:pt x="2" y="8"/>
                  </a:cubicBezTo>
                  <a:cubicBezTo>
                    <a:pt x="4" y="9"/>
                    <a:pt x="5" y="17"/>
                    <a:pt x="5" y="17"/>
                  </a:cubicBezTo>
                  <a:cubicBezTo>
                    <a:pt x="5" y="17"/>
                    <a:pt x="10" y="17"/>
                    <a:pt x="15" y="15"/>
                  </a:cubicBezTo>
                  <a:cubicBezTo>
                    <a:pt x="20" y="14"/>
                    <a:pt x="20" y="13"/>
                    <a:pt x="18" y="11"/>
                  </a:cubicBezTo>
                  <a:cubicBezTo>
                    <a:pt x="16" y="9"/>
                    <a:pt x="8" y="0"/>
                    <a:pt x="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36" name="Freeform 185"/>
            <p:cNvSpPr/>
            <p:nvPr/>
          </p:nvSpPr>
          <p:spPr bwMode="auto">
            <a:xfrm>
              <a:off x="8836025" y="4089401"/>
              <a:ext cx="117475" cy="65088"/>
            </a:xfrm>
            <a:custGeom>
              <a:gdLst>
                <a:gd fmla="*/ 10 w 44" name="T0"/>
                <a:gd fmla="*/ 21 h 24" name="T1"/>
                <a:gd fmla="*/ 33 w 44" name="T2"/>
                <a:gd fmla="*/ 7 h 24" name="T3"/>
                <a:gd fmla="*/ 37 w 44" name="T4"/>
                <a:gd fmla="*/ 1 h 24" name="T5"/>
                <a:gd fmla="*/ 16 w 44" name="T6"/>
                <a:gd fmla="*/ 1 h 24" name="T7"/>
                <a:gd fmla="*/ 5 w 44" name="T8"/>
                <a:gd fmla="*/ 10 h 24" name="T9"/>
                <a:gd fmla="*/ 1 w 44" name="T10"/>
                <a:gd fmla="*/ 13 h 24" name="T11"/>
                <a:gd fmla="*/ 10 w 44" name="T12"/>
                <a:gd fmla="*/ 21 h 24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4" w="44">
                  <a:moveTo>
                    <a:pt x="10" y="21"/>
                  </a:moveTo>
                  <a:cubicBezTo>
                    <a:pt x="16" y="18"/>
                    <a:pt x="30" y="9"/>
                    <a:pt x="33" y="7"/>
                  </a:cubicBezTo>
                  <a:cubicBezTo>
                    <a:pt x="37" y="5"/>
                    <a:pt x="44" y="1"/>
                    <a:pt x="37" y="1"/>
                  </a:cubicBezTo>
                  <a:cubicBezTo>
                    <a:pt x="31" y="1"/>
                    <a:pt x="20" y="0"/>
                    <a:pt x="16" y="1"/>
                  </a:cubicBezTo>
                  <a:cubicBezTo>
                    <a:pt x="12" y="2"/>
                    <a:pt x="6" y="8"/>
                    <a:pt x="5" y="10"/>
                  </a:cubicBezTo>
                  <a:cubicBezTo>
                    <a:pt x="4" y="12"/>
                    <a:pt x="3" y="13"/>
                    <a:pt x="1" y="13"/>
                  </a:cubicBezTo>
                  <a:cubicBezTo>
                    <a:pt x="0" y="13"/>
                    <a:pt x="4" y="24"/>
                    <a:pt x="10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37" name="Freeform 186"/>
            <p:cNvSpPr/>
            <p:nvPr/>
          </p:nvSpPr>
          <p:spPr bwMode="auto">
            <a:xfrm>
              <a:off x="8704263" y="4113213"/>
              <a:ext cx="80963" cy="33338"/>
            </a:xfrm>
            <a:custGeom>
              <a:gdLst>
                <a:gd fmla="*/ 20 w 30" name="T0"/>
                <a:gd fmla="*/ 11 h 12" name="T1"/>
                <a:gd fmla="*/ 0 w 30" name="T2"/>
                <a:gd fmla="*/ 4 h 12" name="T3"/>
                <a:gd fmla="*/ 9 w 30" name="T4"/>
                <a:gd fmla="*/ 1 h 12" name="T5"/>
                <a:gd fmla="*/ 20 w 30" name="T6"/>
                <a:gd fmla="*/ 11 h 12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12" w="30">
                  <a:moveTo>
                    <a:pt x="20" y="11"/>
                  </a:moveTo>
                  <a:cubicBezTo>
                    <a:pt x="13" y="12"/>
                    <a:pt x="0" y="4"/>
                    <a:pt x="0" y="4"/>
                  </a:cubicBezTo>
                  <a:cubicBezTo>
                    <a:pt x="0" y="4"/>
                    <a:pt x="6" y="0"/>
                    <a:pt x="9" y="1"/>
                  </a:cubicBezTo>
                  <a:cubicBezTo>
                    <a:pt x="12" y="3"/>
                    <a:pt x="30" y="10"/>
                    <a:pt x="20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38" name="Freeform 187"/>
            <p:cNvSpPr/>
            <p:nvPr/>
          </p:nvSpPr>
          <p:spPr bwMode="auto">
            <a:xfrm>
              <a:off x="8293100" y="4029076"/>
              <a:ext cx="536575" cy="82550"/>
            </a:xfrm>
            <a:custGeom>
              <a:gdLst>
                <a:gd fmla="*/ 18 w 201" name="T0"/>
                <a:gd fmla="*/ 1 h 31" name="T1"/>
                <a:gd fmla="*/ 5 w 201" name="T2"/>
                <a:gd fmla="*/ 13 h 31" name="T3"/>
                <a:gd fmla="*/ 27 w 201" name="T4"/>
                <a:gd fmla="*/ 20 h 31" name="T5"/>
                <a:gd fmla="*/ 55 w 201" name="T6"/>
                <a:gd fmla="*/ 23 h 31" name="T7"/>
                <a:gd fmla="*/ 80 w 201" name="T8"/>
                <a:gd fmla="*/ 25 h 31" name="T9"/>
                <a:gd fmla="*/ 92 w 201" name="T10"/>
                <a:gd fmla="*/ 28 h 31" name="T11"/>
                <a:gd fmla="*/ 117 w 201" name="T12"/>
                <a:gd fmla="*/ 28 h 31" name="T13"/>
                <a:gd fmla="*/ 130 w 201" name="T14"/>
                <a:gd fmla="*/ 30 h 31" name="T15"/>
                <a:gd fmla="*/ 143 w 201" name="T16"/>
                <a:gd fmla="*/ 29 h 31" name="T17"/>
                <a:gd fmla="*/ 177 w 201" name="T18"/>
                <a:gd fmla="*/ 28 h 31" name="T19"/>
                <a:gd fmla="*/ 189 w 201" name="T20"/>
                <a:gd fmla="*/ 29 h 31" name="T21"/>
                <a:gd fmla="*/ 200 w 201" name="T22"/>
                <a:gd fmla="*/ 25 h 31" name="T23"/>
                <a:gd fmla="*/ 172 w 201" name="T24"/>
                <a:gd fmla="*/ 27 h 31" name="T25"/>
                <a:gd fmla="*/ 153 w 201" name="T26"/>
                <a:gd fmla="*/ 24 h 31" name="T27"/>
                <a:gd fmla="*/ 130 w 201" name="T28"/>
                <a:gd fmla="*/ 24 h 31" name="T29"/>
                <a:gd fmla="*/ 122 w 201" name="T30"/>
                <a:gd fmla="*/ 24 h 31" name="T31"/>
                <a:gd fmla="*/ 98 w 201" name="T32"/>
                <a:gd fmla="*/ 17 h 31" name="T33"/>
                <a:gd fmla="*/ 91 w 201" name="T34"/>
                <a:gd fmla="*/ 11 h 31" name="T35"/>
                <a:gd fmla="*/ 77 w 201" name="T36"/>
                <a:gd fmla="*/ 12 h 31" name="T37"/>
                <a:gd fmla="*/ 67 w 201" name="T38"/>
                <a:gd fmla="*/ 10 h 31" name="T39"/>
                <a:gd fmla="*/ 43 w 201" name="T40"/>
                <a:gd fmla="*/ 7 h 31" name="T41"/>
                <a:gd fmla="*/ 27 w 201" name="T42"/>
                <a:gd fmla="*/ 3 h 31" name="T43"/>
                <a:gd fmla="*/ 18 w 201" name="T44"/>
                <a:gd fmla="*/ 1 h 31" name="T4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b="b" l="0" r="r" t="0"/>
              <a:pathLst>
                <a:path h="31" w="201">
                  <a:moveTo>
                    <a:pt x="18" y="1"/>
                  </a:moveTo>
                  <a:cubicBezTo>
                    <a:pt x="9" y="5"/>
                    <a:pt x="0" y="11"/>
                    <a:pt x="5" y="13"/>
                  </a:cubicBezTo>
                  <a:cubicBezTo>
                    <a:pt x="9" y="15"/>
                    <a:pt x="17" y="21"/>
                    <a:pt x="27" y="20"/>
                  </a:cubicBezTo>
                  <a:cubicBezTo>
                    <a:pt x="38" y="20"/>
                    <a:pt x="40" y="23"/>
                    <a:pt x="55" y="23"/>
                  </a:cubicBezTo>
                  <a:cubicBezTo>
                    <a:pt x="70" y="22"/>
                    <a:pt x="77" y="25"/>
                    <a:pt x="80" y="25"/>
                  </a:cubicBezTo>
                  <a:cubicBezTo>
                    <a:pt x="83" y="25"/>
                    <a:pt x="82" y="28"/>
                    <a:pt x="92" y="28"/>
                  </a:cubicBezTo>
                  <a:cubicBezTo>
                    <a:pt x="101" y="29"/>
                    <a:pt x="112" y="28"/>
                    <a:pt x="117" y="28"/>
                  </a:cubicBezTo>
                  <a:cubicBezTo>
                    <a:pt x="122" y="28"/>
                    <a:pt x="123" y="29"/>
                    <a:pt x="130" y="30"/>
                  </a:cubicBezTo>
                  <a:cubicBezTo>
                    <a:pt x="137" y="31"/>
                    <a:pt x="126" y="29"/>
                    <a:pt x="143" y="29"/>
                  </a:cubicBezTo>
                  <a:cubicBezTo>
                    <a:pt x="159" y="30"/>
                    <a:pt x="170" y="27"/>
                    <a:pt x="177" y="28"/>
                  </a:cubicBezTo>
                  <a:cubicBezTo>
                    <a:pt x="184" y="28"/>
                    <a:pt x="186" y="29"/>
                    <a:pt x="189" y="29"/>
                  </a:cubicBezTo>
                  <a:cubicBezTo>
                    <a:pt x="191" y="29"/>
                    <a:pt x="201" y="27"/>
                    <a:pt x="200" y="25"/>
                  </a:cubicBezTo>
                  <a:cubicBezTo>
                    <a:pt x="198" y="22"/>
                    <a:pt x="177" y="29"/>
                    <a:pt x="172" y="27"/>
                  </a:cubicBezTo>
                  <a:cubicBezTo>
                    <a:pt x="168" y="25"/>
                    <a:pt x="156" y="24"/>
                    <a:pt x="153" y="24"/>
                  </a:cubicBezTo>
                  <a:cubicBezTo>
                    <a:pt x="150" y="25"/>
                    <a:pt x="136" y="24"/>
                    <a:pt x="130" y="24"/>
                  </a:cubicBezTo>
                  <a:cubicBezTo>
                    <a:pt x="124" y="24"/>
                    <a:pt x="137" y="27"/>
                    <a:pt x="122" y="24"/>
                  </a:cubicBezTo>
                  <a:cubicBezTo>
                    <a:pt x="107" y="21"/>
                    <a:pt x="98" y="17"/>
                    <a:pt x="98" y="17"/>
                  </a:cubicBezTo>
                  <a:cubicBezTo>
                    <a:pt x="98" y="17"/>
                    <a:pt x="102" y="11"/>
                    <a:pt x="91" y="11"/>
                  </a:cubicBezTo>
                  <a:cubicBezTo>
                    <a:pt x="79" y="12"/>
                    <a:pt x="77" y="12"/>
                    <a:pt x="77" y="12"/>
                  </a:cubicBezTo>
                  <a:cubicBezTo>
                    <a:pt x="77" y="12"/>
                    <a:pt x="84" y="12"/>
                    <a:pt x="67" y="10"/>
                  </a:cubicBezTo>
                  <a:cubicBezTo>
                    <a:pt x="51" y="7"/>
                    <a:pt x="49" y="7"/>
                    <a:pt x="43" y="7"/>
                  </a:cubicBezTo>
                  <a:cubicBezTo>
                    <a:pt x="38" y="7"/>
                    <a:pt x="31" y="6"/>
                    <a:pt x="27" y="3"/>
                  </a:cubicBezTo>
                  <a:cubicBezTo>
                    <a:pt x="22" y="0"/>
                    <a:pt x="18" y="1"/>
                    <a:pt x="18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39" name="Freeform 188"/>
            <p:cNvSpPr/>
            <p:nvPr/>
          </p:nvSpPr>
          <p:spPr bwMode="auto">
            <a:xfrm>
              <a:off x="7967663" y="3748088"/>
              <a:ext cx="365125" cy="290513"/>
            </a:xfrm>
            <a:custGeom>
              <a:gdLst>
                <a:gd fmla="*/ 122 w 137" name="T0"/>
                <a:gd fmla="*/ 103 h 109" name="T1"/>
                <a:gd fmla="*/ 101 w 137" name="T2"/>
                <a:gd fmla="*/ 94 h 109" name="T3"/>
                <a:gd fmla="*/ 79 w 137" name="T4"/>
                <a:gd fmla="*/ 81 h 109" name="T5"/>
                <a:gd fmla="*/ 51 w 137" name="T6"/>
                <a:gd fmla="*/ 47 h 109" name="T7"/>
                <a:gd fmla="*/ 27 w 137" name="T8"/>
                <a:gd fmla="*/ 30 h 109" name="T9"/>
                <a:gd fmla="*/ 0 w 137" name="T10"/>
                <a:gd fmla="*/ 4 h 109" name="T11"/>
                <a:gd fmla="*/ 23 w 137" name="T12"/>
                <a:gd fmla="*/ 1 h 109" name="T13"/>
                <a:gd fmla="*/ 52 w 137" name="T14"/>
                <a:gd fmla="*/ 24 h 109" name="T15"/>
                <a:gd fmla="*/ 117 w 137" name="T16"/>
                <a:gd fmla="*/ 66 h 109" name="T17"/>
                <a:gd fmla="*/ 123 w 137" name="T18"/>
                <a:gd fmla="*/ 87 h 109" name="T19"/>
                <a:gd fmla="*/ 122 w 137" name="T20"/>
                <a:gd fmla="*/ 103 h 109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109" w="137">
                  <a:moveTo>
                    <a:pt x="122" y="103"/>
                  </a:moveTo>
                  <a:cubicBezTo>
                    <a:pt x="121" y="103"/>
                    <a:pt x="112" y="100"/>
                    <a:pt x="101" y="94"/>
                  </a:cubicBezTo>
                  <a:cubicBezTo>
                    <a:pt x="90" y="87"/>
                    <a:pt x="87" y="89"/>
                    <a:pt x="79" y="81"/>
                  </a:cubicBezTo>
                  <a:cubicBezTo>
                    <a:pt x="70" y="73"/>
                    <a:pt x="59" y="55"/>
                    <a:pt x="51" y="47"/>
                  </a:cubicBezTo>
                  <a:cubicBezTo>
                    <a:pt x="43" y="40"/>
                    <a:pt x="47" y="44"/>
                    <a:pt x="27" y="30"/>
                  </a:cubicBezTo>
                  <a:cubicBezTo>
                    <a:pt x="7" y="16"/>
                    <a:pt x="0" y="4"/>
                    <a:pt x="0" y="4"/>
                  </a:cubicBezTo>
                  <a:cubicBezTo>
                    <a:pt x="0" y="4"/>
                    <a:pt x="19" y="0"/>
                    <a:pt x="23" y="1"/>
                  </a:cubicBezTo>
                  <a:cubicBezTo>
                    <a:pt x="27" y="3"/>
                    <a:pt x="31" y="11"/>
                    <a:pt x="52" y="24"/>
                  </a:cubicBezTo>
                  <a:cubicBezTo>
                    <a:pt x="72" y="37"/>
                    <a:pt x="112" y="58"/>
                    <a:pt x="117" y="66"/>
                  </a:cubicBezTo>
                  <a:cubicBezTo>
                    <a:pt x="122" y="74"/>
                    <a:pt x="119" y="82"/>
                    <a:pt x="123" y="87"/>
                  </a:cubicBezTo>
                  <a:cubicBezTo>
                    <a:pt x="127" y="92"/>
                    <a:pt x="137" y="109"/>
                    <a:pt x="122" y="10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40" name="Freeform 189"/>
            <p:cNvSpPr/>
            <p:nvPr/>
          </p:nvSpPr>
          <p:spPr bwMode="auto">
            <a:xfrm>
              <a:off x="7500938" y="3651251"/>
              <a:ext cx="111125" cy="92075"/>
            </a:xfrm>
            <a:custGeom>
              <a:gdLst>
                <a:gd fmla="*/ 11 w 42" name="T0"/>
                <a:gd fmla="*/ 0 h 34" name="T1"/>
                <a:gd fmla="*/ 6 w 42" name="T2"/>
                <a:gd fmla="*/ 15 h 34" name="T3"/>
                <a:gd fmla="*/ 14 w 42" name="T4"/>
                <a:gd fmla="*/ 31 h 34" name="T5"/>
                <a:gd fmla="*/ 23 w 42" name="T6"/>
                <a:gd fmla="*/ 32 h 34" name="T7"/>
                <a:gd fmla="*/ 35 w 42" name="T8"/>
                <a:gd fmla="*/ 25 h 34" name="T9"/>
                <a:gd fmla="*/ 42 w 42" name="T10"/>
                <a:gd fmla="*/ 23 h 34" name="T11"/>
                <a:gd fmla="*/ 17 w 42" name="T12"/>
                <a:gd fmla="*/ 6 h 34" name="T13"/>
                <a:gd fmla="*/ 11 w 42" name="T14"/>
                <a:gd fmla="*/ 0 h 34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34" w="42">
                  <a:moveTo>
                    <a:pt x="11" y="0"/>
                  </a:moveTo>
                  <a:cubicBezTo>
                    <a:pt x="2" y="3"/>
                    <a:pt x="0" y="4"/>
                    <a:pt x="6" y="15"/>
                  </a:cubicBezTo>
                  <a:cubicBezTo>
                    <a:pt x="12" y="26"/>
                    <a:pt x="10" y="30"/>
                    <a:pt x="14" y="31"/>
                  </a:cubicBezTo>
                  <a:cubicBezTo>
                    <a:pt x="19" y="31"/>
                    <a:pt x="20" y="34"/>
                    <a:pt x="23" y="32"/>
                  </a:cubicBezTo>
                  <a:cubicBezTo>
                    <a:pt x="27" y="31"/>
                    <a:pt x="32" y="27"/>
                    <a:pt x="35" y="25"/>
                  </a:cubicBezTo>
                  <a:cubicBezTo>
                    <a:pt x="38" y="23"/>
                    <a:pt x="42" y="23"/>
                    <a:pt x="42" y="23"/>
                  </a:cubicBezTo>
                  <a:cubicBezTo>
                    <a:pt x="42" y="23"/>
                    <a:pt x="20" y="9"/>
                    <a:pt x="17" y="6"/>
                  </a:cubicBezTo>
                  <a:cubicBezTo>
                    <a:pt x="14" y="4"/>
                    <a:pt x="11" y="0"/>
                    <a:pt x="11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41" name="Freeform 190"/>
            <p:cNvSpPr/>
            <p:nvPr/>
          </p:nvSpPr>
          <p:spPr bwMode="auto">
            <a:xfrm>
              <a:off x="10390188" y="4995863"/>
              <a:ext cx="203200" cy="200025"/>
            </a:xfrm>
            <a:custGeom>
              <a:gdLst>
                <a:gd fmla="*/ 14 w 76" name="T0"/>
                <a:gd fmla="*/ 69 h 75" name="T1"/>
                <a:gd fmla="*/ 37 w 76" name="T2"/>
                <a:gd fmla="*/ 74 h 75" name="T3"/>
                <a:gd fmla="*/ 57 w 76" name="T4"/>
                <a:gd fmla="*/ 62 h 75" name="T5"/>
                <a:gd fmla="*/ 57 w 76" name="T6"/>
                <a:gd fmla="*/ 48 h 75" name="T7"/>
                <a:gd fmla="*/ 71 w 76" name="T8"/>
                <a:gd fmla="*/ 33 h 75" name="T9"/>
                <a:gd fmla="*/ 72 w 76" name="T10"/>
                <a:gd fmla="*/ 20 h 75" name="T11"/>
                <a:gd fmla="*/ 69 w 76" name="T12"/>
                <a:gd fmla="*/ 9 h 75" name="T13"/>
                <a:gd fmla="*/ 51 w 76" name="T14"/>
                <a:gd fmla="*/ 0 h 75" name="T15"/>
                <a:gd fmla="*/ 50 w 76" name="T16"/>
                <a:gd fmla="*/ 10 h 75" name="T17"/>
                <a:gd fmla="*/ 47 w 76" name="T18"/>
                <a:gd fmla="*/ 30 h 75" name="T19"/>
                <a:gd fmla="*/ 27 w 76" name="T20"/>
                <a:gd fmla="*/ 38 h 75" name="T21"/>
                <a:gd fmla="*/ 20 w 76" name="T22"/>
                <a:gd fmla="*/ 48 h 75" name="T23"/>
                <a:gd fmla="*/ 1 w 76" name="T24"/>
                <a:gd fmla="*/ 65 h 75" name="T25"/>
                <a:gd fmla="*/ 14 w 76" name="T26"/>
                <a:gd fmla="*/ 69 h 75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75" w="76">
                  <a:moveTo>
                    <a:pt x="14" y="69"/>
                  </a:moveTo>
                  <a:cubicBezTo>
                    <a:pt x="22" y="70"/>
                    <a:pt x="29" y="75"/>
                    <a:pt x="37" y="74"/>
                  </a:cubicBezTo>
                  <a:cubicBezTo>
                    <a:pt x="46" y="74"/>
                    <a:pt x="61" y="64"/>
                    <a:pt x="57" y="62"/>
                  </a:cubicBezTo>
                  <a:cubicBezTo>
                    <a:pt x="54" y="60"/>
                    <a:pt x="52" y="58"/>
                    <a:pt x="57" y="48"/>
                  </a:cubicBezTo>
                  <a:cubicBezTo>
                    <a:pt x="61" y="38"/>
                    <a:pt x="72" y="38"/>
                    <a:pt x="71" y="33"/>
                  </a:cubicBezTo>
                  <a:cubicBezTo>
                    <a:pt x="70" y="28"/>
                    <a:pt x="72" y="24"/>
                    <a:pt x="72" y="20"/>
                  </a:cubicBezTo>
                  <a:cubicBezTo>
                    <a:pt x="71" y="15"/>
                    <a:pt x="76" y="13"/>
                    <a:pt x="69" y="9"/>
                  </a:cubicBezTo>
                  <a:cubicBezTo>
                    <a:pt x="63" y="5"/>
                    <a:pt x="51" y="0"/>
                    <a:pt x="51" y="0"/>
                  </a:cubicBezTo>
                  <a:cubicBezTo>
                    <a:pt x="51" y="0"/>
                    <a:pt x="48" y="0"/>
                    <a:pt x="50" y="10"/>
                  </a:cubicBezTo>
                  <a:cubicBezTo>
                    <a:pt x="52" y="20"/>
                    <a:pt x="59" y="29"/>
                    <a:pt x="47" y="30"/>
                  </a:cubicBezTo>
                  <a:cubicBezTo>
                    <a:pt x="35" y="30"/>
                    <a:pt x="34" y="35"/>
                    <a:pt x="27" y="38"/>
                  </a:cubicBezTo>
                  <a:cubicBezTo>
                    <a:pt x="20" y="40"/>
                    <a:pt x="31" y="45"/>
                    <a:pt x="20" y="48"/>
                  </a:cubicBezTo>
                  <a:cubicBezTo>
                    <a:pt x="8" y="51"/>
                    <a:pt x="0" y="61"/>
                    <a:pt x="1" y="65"/>
                  </a:cubicBezTo>
                  <a:cubicBezTo>
                    <a:pt x="2" y="68"/>
                    <a:pt x="14" y="69"/>
                    <a:pt x="14" y="6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42" name="Freeform 191"/>
            <p:cNvSpPr/>
            <p:nvPr/>
          </p:nvSpPr>
          <p:spPr bwMode="auto">
            <a:xfrm>
              <a:off x="10475913" y="4795838"/>
              <a:ext cx="228600" cy="223838"/>
            </a:xfrm>
            <a:custGeom>
              <a:gdLst>
                <a:gd fmla="*/ 57 w 86" name="T0"/>
                <a:gd fmla="*/ 80 h 84" name="T1"/>
                <a:gd fmla="*/ 51 w 86" name="T2"/>
                <a:gd fmla="*/ 68 h 84" name="T3"/>
                <a:gd fmla="*/ 40 w 86" name="T4"/>
                <a:gd fmla="*/ 61 h 84" name="T5"/>
                <a:gd fmla="*/ 32 w 86" name="T6"/>
                <a:gd fmla="*/ 53 h 84" name="T7"/>
                <a:gd fmla="*/ 45 w 86" name="T8"/>
                <a:gd fmla="*/ 51 h 84" name="T9"/>
                <a:gd fmla="*/ 34 w 86" name="T10"/>
                <a:gd fmla="*/ 34 h 84" name="T11"/>
                <a:gd fmla="*/ 0 w 86" name="T12"/>
                <a:gd fmla="*/ 0 h 84" name="T13"/>
                <a:gd fmla="*/ 32 w 86" name="T14"/>
                <a:gd fmla="*/ 17 h 84" name="T15"/>
                <a:gd fmla="*/ 57 w 86" name="T16"/>
                <a:gd fmla="*/ 35 h 84" name="T17"/>
                <a:gd fmla="*/ 70 w 86" name="T18"/>
                <a:gd fmla="*/ 43 h 84" name="T19"/>
                <a:gd fmla="*/ 79 w 86" name="T20"/>
                <a:gd fmla="*/ 34 h 84" name="T21"/>
                <a:gd fmla="*/ 80 w 86" name="T22"/>
                <a:gd fmla="*/ 43 h 84" name="T23"/>
                <a:gd fmla="*/ 80 w 86" name="T24"/>
                <a:gd fmla="*/ 57 h 84" name="T25"/>
                <a:gd fmla="*/ 69 w 86" name="T26"/>
                <a:gd fmla="*/ 59 h 84" name="T27"/>
                <a:gd fmla="*/ 69 w 86" name="T28"/>
                <a:gd fmla="*/ 66 h 84" name="T29"/>
                <a:gd fmla="*/ 57 w 86" name="T30"/>
                <a:gd fmla="*/ 80 h 84" name="T3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b="b" l="0" r="r" t="0"/>
              <a:pathLst>
                <a:path h="84" w="86">
                  <a:moveTo>
                    <a:pt x="57" y="80"/>
                  </a:moveTo>
                  <a:cubicBezTo>
                    <a:pt x="53" y="79"/>
                    <a:pt x="52" y="71"/>
                    <a:pt x="51" y="68"/>
                  </a:cubicBezTo>
                  <a:cubicBezTo>
                    <a:pt x="50" y="64"/>
                    <a:pt x="40" y="61"/>
                    <a:pt x="40" y="61"/>
                  </a:cubicBezTo>
                  <a:cubicBezTo>
                    <a:pt x="40" y="61"/>
                    <a:pt x="32" y="55"/>
                    <a:pt x="32" y="53"/>
                  </a:cubicBezTo>
                  <a:cubicBezTo>
                    <a:pt x="33" y="51"/>
                    <a:pt x="47" y="53"/>
                    <a:pt x="45" y="51"/>
                  </a:cubicBezTo>
                  <a:cubicBezTo>
                    <a:pt x="43" y="48"/>
                    <a:pt x="44" y="41"/>
                    <a:pt x="34" y="34"/>
                  </a:cubicBezTo>
                  <a:cubicBezTo>
                    <a:pt x="25" y="28"/>
                    <a:pt x="0" y="0"/>
                    <a:pt x="0" y="0"/>
                  </a:cubicBezTo>
                  <a:cubicBezTo>
                    <a:pt x="0" y="0"/>
                    <a:pt x="15" y="10"/>
                    <a:pt x="32" y="17"/>
                  </a:cubicBezTo>
                  <a:cubicBezTo>
                    <a:pt x="50" y="24"/>
                    <a:pt x="56" y="32"/>
                    <a:pt x="57" y="35"/>
                  </a:cubicBezTo>
                  <a:cubicBezTo>
                    <a:pt x="58" y="39"/>
                    <a:pt x="71" y="47"/>
                    <a:pt x="70" y="43"/>
                  </a:cubicBezTo>
                  <a:cubicBezTo>
                    <a:pt x="70" y="39"/>
                    <a:pt x="77" y="31"/>
                    <a:pt x="79" y="34"/>
                  </a:cubicBezTo>
                  <a:cubicBezTo>
                    <a:pt x="80" y="36"/>
                    <a:pt x="84" y="41"/>
                    <a:pt x="80" y="43"/>
                  </a:cubicBezTo>
                  <a:cubicBezTo>
                    <a:pt x="76" y="45"/>
                    <a:pt x="86" y="56"/>
                    <a:pt x="80" y="57"/>
                  </a:cubicBezTo>
                  <a:cubicBezTo>
                    <a:pt x="75" y="57"/>
                    <a:pt x="69" y="59"/>
                    <a:pt x="69" y="59"/>
                  </a:cubicBezTo>
                  <a:cubicBezTo>
                    <a:pt x="69" y="66"/>
                    <a:pt x="69" y="66"/>
                    <a:pt x="69" y="66"/>
                  </a:cubicBezTo>
                  <a:cubicBezTo>
                    <a:pt x="69" y="66"/>
                    <a:pt x="72" y="84"/>
                    <a:pt x="57" y="8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43" name="Freeform 192"/>
            <p:cNvSpPr/>
            <p:nvPr/>
          </p:nvSpPr>
          <p:spPr bwMode="auto">
            <a:xfrm>
              <a:off x="8632825" y="4151313"/>
              <a:ext cx="1241425" cy="809625"/>
            </a:xfrm>
            <a:custGeom>
              <a:gdLst>
                <a:gd fmla="*/ 254 w 465" name="T0"/>
                <a:gd fmla="*/ 230 h 303" name="T1"/>
                <a:gd fmla="*/ 211 w 465" name="T2"/>
                <a:gd fmla="*/ 217 h 303" name="T3"/>
                <a:gd fmla="*/ 146 w 465" name="T4"/>
                <a:gd fmla="*/ 232 h 303" name="T5"/>
                <a:gd fmla="*/ 126 w 465" name="T6"/>
                <a:gd fmla="*/ 244 h 303" name="T7"/>
                <a:gd fmla="*/ 106 w 465" name="T8"/>
                <a:gd fmla="*/ 244 h 303" name="T9"/>
                <a:gd fmla="*/ 88 w 465" name="T10"/>
                <a:gd fmla="*/ 251 h 303" name="T11"/>
                <a:gd fmla="*/ 77 w 465" name="T12"/>
                <a:gd fmla="*/ 256 h 303" name="T13"/>
                <a:gd fmla="*/ 45 w 465" name="T14"/>
                <a:gd fmla="*/ 248 h 303" name="T15"/>
                <a:gd fmla="*/ 38 w 465" name="T16"/>
                <a:gd fmla="*/ 232 h 303" name="T17"/>
                <a:gd fmla="*/ 27 w 465" name="T18"/>
                <a:gd fmla="*/ 201 h 303" name="T19"/>
                <a:gd fmla="*/ 14 w 465" name="T20"/>
                <a:gd fmla="*/ 180 h 303" name="T21"/>
                <a:gd fmla="*/ 0 w 465" name="T22"/>
                <a:gd fmla="*/ 155 h 303" name="T23"/>
                <a:gd fmla="*/ 5 w 465" name="T24"/>
                <a:gd fmla="*/ 145 h 303" name="T25"/>
                <a:gd fmla="*/ 11 w 465" name="T26"/>
                <a:gd fmla="*/ 108 h 303" name="T27"/>
                <a:gd fmla="*/ 80 w 465" name="T28"/>
                <a:gd fmla="*/ 65 h 303" name="T29"/>
                <a:gd fmla="*/ 96 w 465" name="T30"/>
                <a:gd fmla="*/ 59 h 303" name="T31"/>
                <a:gd fmla="*/ 104 w 465" name="T32"/>
                <a:gd fmla="*/ 38 h 303" name="T33"/>
                <a:gd fmla="*/ 145 w 465" name="T34"/>
                <a:gd fmla="*/ 41 h 303" name="T35"/>
                <a:gd fmla="*/ 152 w 465" name="T36"/>
                <a:gd fmla="*/ 30 h 303" name="T37"/>
                <a:gd fmla="*/ 166 w 465" name="T38"/>
                <a:gd fmla="*/ 16 h 303" name="T39"/>
                <a:gd fmla="*/ 171 w 465" name="T40"/>
                <a:gd fmla="*/ 6 h 303" name="T41"/>
                <a:gd fmla="*/ 200 w 465" name="T42"/>
                <a:gd fmla="*/ 11 h 303" name="T43"/>
                <a:gd fmla="*/ 230 w 465" name="T44"/>
                <a:gd fmla="*/ 16 h 303" name="T45"/>
                <a:gd fmla="*/ 234 w 465" name="T46"/>
                <a:gd fmla="*/ 47 h 303" name="T47"/>
                <a:gd fmla="*/ 266 w 465" name="T48"/>
                <a:gd fmla="*/ 64 h 303" name="T49"/>
                <a:gd fmla="*/ 290 w 465" name="T50"/>
                <a:gd fmla="*/ 59 h 303" name="T51"/>
                <a:gd fmla="*/ 282 w 465" name="T52"/>
                <a:gd fmla="*/ 12 h 303" name="T53"/>
                <a:gd fmla="*/ 288 w 465" name="T54"/>
                <a:gd fmla="*/ 1 h 303" name="T55"/>
                <a:gd fmla="*/ 310 w 465" name="T56"/>
                <a:gd fmla="*/ 29 h 303" name="T57"/>
                <a:gd fmla="*/ 337 w 465" name="T58"/>
                <a:gd fmla="*/ 51 h 303" name="T59"/>
                <a:gd fmla="*/ 348 w 465" name="T60"/>
                <a:gd fmla="*/ 75 h 303" name="T61"/>
                <a:gd fmla="*/ 372 w 465" name="T62"/>
                <a:gd fmla="*/ 91 h 303" name="T63"/>
                <a:gd fmla="*/ 406 w 465" name="T64"/>
                <a:gd fmla="*/ 118 h 303" name="T65"/>
                <a:gd fmla="*/ 430 w 465" name="T66"/>
                <a:gd fmla="*/ 133 h 303" name="T67"/>
                <a:gd fmla="*/ 456 w 465" name="T68"/>
                <a:gd fmla="*/ 189 h 303" name="T69"/>
                <a:gd fmla="*/ 456 w 465" name="T70"/>
                <a:gd fmla="*/ 228 h 303" name="T71"/>
                <a:gd fmla="*/ 444 w 465" name="T72"/>
                <a:gd fmla="*/ 265 h 303" name="T73"/>
                <a:gd fmla="*/ 420 w 465" name="T74"/>
                <a:gd fmla="*/ 281 h 303" name="T75"/>
                <a:gd fmla="*/ 410 w 465" name="T76"/>
                <a:gd fmla="*/ 296 h 303" name="T77"/>
                <a:gd fmla="*/ 391 w 465" name="T78"/>
                <a:gd fmla="*/ 283 h 303" name="T79"/>
                <a:gd fmla="*/ 373 w 465" name="T80"/>
                <a:gd fmla="*/ 298 h 303" name="T81"/>
                <a:gd fmla="*/ 341 w 465" name="T82"/>
                <a:gd fmla="*/ 286 h 303" name="T83"/>
                <a:gd fmla="*/ 324 w 465" name="T84"/>
                <a:gd fmla="*/ 259 h 303" name="T85"/>
                <a:gd fmla="*/ 296 w 465" name="T86"/>
                <a:gd fmla="*/ 259 h 303" name="T87"/>
                <a:gd fmla="*/ 269 w 465" name="T88"/>
                <a:gd fmla="*/ 251 h 303" name="T8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b="b" l="0" r="r" t="0"/>
              <a:pathLst>
                <a:path h="303" w="465">
                  <a:moveTo>
                    <a:pt x="269" y="251"/>
                  </a:moveTo>
                  <a:cubicBezTo>
                    <a:pt x="259" y="244"/>
                    <a:pt x="264" y="238"/>
                    <a:pt x="254" y="230"/>
                  </a:cubicBezTo>
                  <a:cubicBezTo>
                    <a:pt x="244" y="223"/>
                    <a:pt x="263" y="223"/>
                    <a:pt x="237" y="220"/>
                  </a:cubicBezTo>
                  <a:cubicBezTo>
                    <a:pt x="211" y="217"/>
                    <a:pt x="211" y="214"/>
                    <a:pt x="211" y="217"/>
                  </a:cubicBezTo>
                  <a:cubicBezTo>
                    <a:pt x="211" y="219"/>
                    <a:pt x="171" y="224"/>
                    <a:pt x="168" y="225"/>
                  </a:cubicBezTo>
                  <a:cubicBezTo>
                    <a:pt x="164" y="226"/>
                    <a:pt x="157" y="228"/>
                    <a:pt x="146" y="232"/>
                  </a:cubicBezTo>
                  <a:cubicBezTo>
                    <a:pt x="135" y="235"/>
                    <a:pt x="139" y="239"/>
                    <a:pt x="136" y="241"/>
                  </a:cubicBezTo>
                  <a:cubicBezTo>
                    <a:pt x="132" y="243"/>
                    <a:pt x="130" y="246"/>
                    <a:pt x="126" y="244"/>
                  </a:cubicBezTo>
                  <a:cubicBezTo>
                    <a:pt x="122" y="242"/>
                    <a:pt x="119" y="240"/>
                    <a:pt x="116" y="240"/>
                  </a:cubicBezTo>
                  <a:cubicBezTo>
                    <a:pt x="113" y="240"/>
                    <a:pt x="112" y="244"/>
                    <a:pt x="106" y="244"/>
                  </a:cubicBezTo>
                  <a:cubicBezTo>
                    <a:pt x="99" y="244"/>
                    <a:pt x="98" y="243"/>
                    <a:pt x="94" y="245"/>
                  </a:cubicBezTo>
                  <a:cubicBezTo>
                    <a:pt x="90" y="247"/>
                    <a:pt x="90" y="250"/>
                    <a:pt x="88" y="251"/>
                  </a:cubicBezTo>
                  <a:cubicBezTo>
                    <a:pt x="85" y="251"/>
                    <a:pt x="87" y="253"/>
                    <a:pt x="84" y="254"/>
                  </a:cubicBezTo>
                  <a:cubicBezTo>
                    <a:pt x="80" y="255"/>
                    <a:pt x="89" y="257"/>
                    <a:pt x="77" y="256"/>
                  </a:cubicBezTo>
                  <a:cubicBezTo>
                    <a:pt x="64" y="255"/>
                    <a:pt x="72" y="257"/>
                    <a:pt x="60" y="254"/>
                  </a:cubicBezTo>
                  <a:cubicBezTo>
                    <a:pt x="47" y="251"/>
                    <a:pt x="49" y="251"/>
                    <a:pt x="45" y="248"/>
                  </a:cubicBezTo>
                  <a:cubicBezTo>
                    <a:pt x="42" y="245"/>
                    <a:pt x="40" y="251"/>
                    <a:pt x="35" y="242"/>
                  </a:cubicBezTo>
                  <a:cubicBezTo>
                    <a:pt x="29" y="232"/>
                    <a:pt x="39" y="234"/>
                    <a:pt x="38" y="232"/>
                  </a:cubicBezTo>
                  <a:cubicBezTo>
                    <a:pt x="38" y="230"/>
                    <a:pt x="34" y="215"/>
                    <a:pt x="34" y="215"/>
                  </a:cubicBezTo>
                  <a:cubicBezTo>
                    <a:pt x="34" y="215"/>
                    <a:pt x="32" y="204"/>
                    <a:pt x="27" y="201"/>
                  </a:cubicBezTo>
                  <a:cubicBezTo>
                    <a:pt x="21" y="197"/>
                    <a:pt x="23" y="198"/>
                    <a:pt x="22" y="192"/>
                  </a:cubicBezTo>
                  <a:cubicBezTo>
                    <a:pt x="22" y="186"/>
                    <a:pt x="23" y="187"/>
                    <a:pt x="14" y="180"/>
                  </a:cubicBezTo>
                  <a:cubicBezTo>
                    <a:pt x="6" y="174"/>
                    <a:pt x="6" y="173"/>
                    <a:pt x="3" y="168"/>
                  </a:cubicBezTo>
                  <a:cubicBezTo>
                    <a:pt x="0" y="163"/>
                    <a:pt x="0" y="157"/>
                    <a:pt x="0" y="155"/>
                  </a:cubicBezTo>
                  <a:cubicBezTo>
                    <a:pt x="1" y="152"/>
                    <a:pt x="0" y="156"/>
                    <a:pt x="5" y="153"/>
                  </a:cubicBezTo>
                  <a:cubicBezTo>
                    <a:pt x="10" y="151"/>
                    <a:pt x="10" y="147"/>
                    <a:pt x="5" y="145"/>
                  </a:cubicBezTo>
                  <a:cubicBezTo>
                    <a:pt x="0" y="142"/>
                    <a:pt x="0" y="138"/>
                    <a:pt x="2" y="129"/>
                  </a:cubicBezTo>
                  <a:cubicBezTo>
                    <a:pt x="4" y="120"/>
                    <a:pt x="1" y="116"/>
                    <a:pt x="11" y="108"/>
                  </a:cubicBezTo>
                  <a:cubicBezTo>
                    <a:pt x="21" y="100"/>
                    <a:pt x="23" y="96"/>
                    <a:pt x="49" y="93"/>
                  </a:cubicBezTo>
                  <a:cubicBezTo>
                    <a:pt x="75" y="89"/>
                    <a:pt x="80" y="81"/>
                    <a:pt x="80" y="65"/>
                  </a:cubicBezTo>
                  <a:cubicBezTo>
                    <a:pt x="81" y="49"/>
                    <a:pt x="85" y="55"/>
                    <a:pt x="85" y="55"/>
                  </a:cubicBezTo>
                  <a:cubicBezTo>
                    <a:pt x="96" y="59"/>
                    <a:pt x="96" y="59"/>
                    <a:pt x="96" y="59"/>
                  </a:cubicBezTo>
                  <a:cubicBezTo>
                    <a:pt x="96" y="59"/>
                    <a:pt x="101" y="60"/>
                    <a:pt x="100" y="53"/>
                  </a:cubicBezTo>
                  <a:cubicBezTo>
                    <a:pt x="100" y="47"/>
                    <a:pt x="99" y="38"/>
                    <a:pt x="104" y="38"/>
                  </a:cubicBezTo>
                  <a:cubicBezTo>
                    <a:pt x="110" y="38"/>
                    <a:pt x="130" y="27"/>
                    <a:pt x="133" y="28"/>
                  </a:cubicBezTo>
                  <a:cubicBezTo>
                    <a:pt x="136" y="30"/>
                    <a:pt x="137" y="34"/>
                    <a:pt x="145" y="41"/>
                  </a:cubicBezTo>
                  <a:cubicBezTo>
                    <a:pt x="153" y="47"/>
                    <a:pt x="150" y="37"/>
                    <a:pt x="153" y="39"/>
                  </a:cubicBezTo>
                  <a:cubicBezTo>
                    <a:pt x="155" y="41"/>
                    <a:pt x="151" y="33"/>
                    <a:pt x="152" y="30"/>
                  </a:cubicBezTo>
                  <a:cubicBezTo>
                    <a:pt x="152" y="28"/>
                    <a:pt x="157" y="21"/>
                    <a:pt x="157" y="21"/>
                  </a:cubicBezTo>
                  <a:cubicBezTo>
                    <a:pt x="166" y="16"/>
                    <a:pt x="166" y="16"/>
                    <a:pt x="166" y="16"/>
                  </a:cubicBezTo>
                  <a:cubicBezTo>
                    <a:pt x="178" y="13"/>
                    <a:pt x="178" y="13"/>
                    <a:pt x="178" y="13"/>
                  </a:cubicBezTo>
                  <a:cubicBezTo>
                    <a:pt x="178" y="13"/>
                    <a:pt x="169" y="9"/>
                    <a:pt x="171" y="6"/>
                  </a:cubicBezTo>
                  <a:cubicBezTo>
                    <a:pt x="173" y="4"/>
                    <a:pt x="174" y="5"/>
                    <a:pt x="181" y="5"/>
                  </a:cubicBezTo>
                  <a:cubicBezTo>
                    <a:pt x="188" y="5"/>
                    <a:pt x="197" y="11"/>
                    <a:pt x="200" y="11"/>
                  </a:cubicBezTo>
                  <a:cubicBezTo>
                    <a:pt x="203" y="11"/>
                    <a:pt x="223" y="13"/>
                    <a:pt x="223" y="13"/>
                  </a:cubicBezTo>
                  <a:cubicBezTo>
                    <a:pt x="230" y="16"/>
                    <a:pt x="230" y="16"/>
                    <a:pt x="230" y="16"/>
                  </a:cubicBezTo>
                  <a:cubicBezTo>
                    <a:pt x="230" y="16"/>
                    <a:pt x="230" y="36"/>
                    <a:pt x="227" y="36"/>
                  </a:cubicBezTo>
                  <a:cubicBezTo>
                    <a:pt x="225" y="36"/>
                    <a:pt x="223" y="44"/>
                    <a:pt x="234" y="47"/>
                  </a:cubicBezTo>
                  <a:cubicBezTo>
                    <a:pt x="244" y="51"/>
                    <a:pt x="249" y="54"/>
                    <a:pt x="249" y="54"/>
                  </a:cubicBezTo>
                  <a:cubicBezTo>
                    <a:pt x="266" y="64"/>
                    <a:pt x="266" y="64"/>
                    <a:pt x="266" y="64"/>
                  </a:cubicBezTo>
                  <a:cubicBezTo>
                    <a:pt x="266" y="64"/>
                    <a:pt x="291" y="72"/>
                    <a:pt x="284" y="68"/>
                  </a:cubicBezTo>
                  <a:cubicBezTo>
                    <a:pt x="277" y="65"/>
                    <a:pt x="293" y="73"/>
                    <a:pt x="290" y="59"/>
                  </a:cubicBezTo>
                  <a:cubicBezTo>
                    <a:pt x="286" y="45"/>
                    <a:pt x="288" y="37"/>
                    <a:pt x="285" y="31"/>
                  </a:cubicBezTo>
                  <a:cubicBezTo>
                    <a:pt x="283" y="26"/>
                    <a:pt x="281" y="15"/>
                    <a:pt x="282" y="12"/>
                  </a:cubicBezTo>
                  <a:cubicBezTo>
                    <a:pt x="284" y="10"/>
                    <a:pt x="284" y="8"/>
                    <a:pt x="286" y="4"/>
                  </a:cubicBezTo>
                  <a:cubicBezTo>
                    <a:pt x="288" y="1"/>
                    <a:pt x="281" y="0"/>
                    <a:pt x="288" y="1"/>
                  </a:cubicBezTo>
                  <a:cubicBezTo>
                    <a:pt x="294" y="1"/>
                    <a:pt x="298" y="6"/>
                    <a:pt x="298" y="6"/>
                  </a:cubicBezTo>
                  <a:cubicBezTo>
                    <a:pt x="298" y="6"/>
                    <a:pt x="304" y="26"/>
                    <a:pt x="310" y="29"/>
                  </a:cubicBezTo>
                  <a:cubicBezTo>
                    <a:pt x="315" y="32"/>
                    <a:pt x="325" y="35"/>
                    <a:pt x="325" y="35"/>
                  </a:cubicBezTo>
                  <a:cubicBezTo>
                    <a:pt x="325" y="35"/>
                    <a:pt x="336" y="47"/>
                    <a:pt x="337" y="51"/>
                  </a:cubicBezTo>
                  <a:cubicBezTo>
                    <a:pt x="338" y="56"/>
                    <a:pt x="353" y="60"/>
                    <a:pt x="348" y="64"/>
                  </a:cubicBezTo>
                  <a:cubicBezTo>
                    <a:pt x="344" y="69"/>
                    <a:pt x="345" y="74"/>
                    <a:pt x="348" y="75"/>
                  </a:cubicBezTo>
                  <a:cubicBezTo>
                    <a:pt x="352" y="76"/>
                    <a:pt x="361" y="83"/>
                    <a:pt x="361" y="83"/>
                  </a:cubicBezTo>
                  <a:cubicBezTo>
                    <a:pt x="361" y="83"/>
                    <a:pt x="365" y="88"/>
                    <a:pt x="372" y="91"/>
                  </a:cubicBezTo>
                  <a:cubicBezTo>
                    <a:pt x="378" y="93"/>
                    <a:pt x="382" y="101"/>
                    <a:pt x="382" y="101"/>
                  </a:cubicBezTo>
                  <a:cubicBezTo>
                    <a:pt x="406" y="118"/>
                    <a:pt x="406" y="118"/>
                    <a:pt x="406" y="118"/>
                  </a:cubicBezTo>
                  <a:cubicBezTo>
                    <a:pt x="406" y="118"/>
                    <a:pt x="392" y="117"/>
                    <a:pt x="400" y="120"/>
                  </a:cubicBezTo>
                  <a:cubicBezTo>
                    <a:pt x="408" y="124"/>
                    <a:pt x="429" y="131"/>
                    <a:pt x="430" y="133"/>
                  </a:cubicBezTo>
                  <a:cubicBezTo>
                    <a:pt x="430" y="135"/>
                    <a:pt x="446" y="143"/>
                    <a:pt x="448" y="153"/>
                  </a:cubicBezTo>
                  <a:cubicBezTo>
                    <a:pt x="450" y="163"/>
                    <a:pt x="458" y="180"/>
                    <a:pt x="456" y="189"/>
                  </a:cubicBezTo>
                  <a:cubicBezTo>
                    <a:pt x="454" y="197"/>
                    <a:pt x="458" y="210"/>
                    <a:pt x="460" y="214"/>
                  </a:cubicBezTo>
                  <a:cubicBezTo>
                    <a:pt x="462" y="218"/>
                    <a:pt x="465" y="224"/>
                    <a:pt x="456" y="228"/>
                  </a:cubicBezTo>
                  <a:cubicBezTo>
                    <a:pt x="447" y="233"/>
                    <a:pt x="449" y="242"/>
                    <a:pt x="445" y="247"/>
                  </a:cubicBezTo>
                  <a:cubicBezTo>
                    <a:pt x="441" y="252"/>
                    <a:pt x="447" y="264"/>
                    <a:pt x="444" y="265"/>
                  </a:cubicBezTo>
                  <a:cubicBezTo>
                    <a:pt x="440" y="265"/>
                    <a:pt x="451" y="277"/>
                    <a:pt x="443" y="279"/>
                  </a:cubicBezTo>
                  <a:cubicBezTo>
                    <a:pt x="435" y="280"/>
                    <a:pt x="420" y="281"/>
                    <a:pt x="420" y="281"/>
                  </a:cubicBezTo>
                  <a:cubicBezTo>
                    <a:pt x="420" y="281"/>
                    <a:pt x="419" y="286"/>
                    <a:pt x="417" y="290"/>
                  </a:cubicBezTo>
                  <a:cubicBezTo>
                    <a:pt x="415" y="294"/>
                    <a:pt x="420" y="297"/>
                    <a:pt x="410" y="296"/>
                  </a:cubicBezTo>
                  <a:cubicBezTo>
                    <a:pt x="401" y="296"/>
                    <a:pt x="396" y="303"/>
                    <a:pt x="395" y="292"/>
                  </a:cubicBezTo>
                  <a:cubicBezTo>
                    <a:pt x="394" y="282"/>
                    <a:pt x="396" y="280"/>
                    <a:pt x="391" y="283"/>
                  </a:cubicBezTo>
                  <a:cubicBezTo>
                    <a:pt x="386" y="286"/>
                    <a:pt x="377" y="288"/>
                    <a:pt x="376" y="291"/>
                  </a:cubicBezTo>
                  <a:cubicBezTo>
                    <a:pt x="375" y="294"/>
                    <a:pt x="378" y="298"/>
                    <a:pt x="373" y="298"/>
                  </a:cubicBezTo>
                  <a:cubicBezTo>
                    <a:pt x="369" y="299"/>
                    <a:pt x="358" y="296"/>
                    <a:pt x="350" y="291"/>
                  </a:cubicBezTo>
                  <a:cubicBezTo>
                    <a:pt x="341" y="286"/>
                    <a:pt x="353" y="294"/>
                    <a:pt x="341" y="286"/>
                  </a:cubicBezTo>
                  <a:cubicBezTo>
                    <a:pt x="329" y="279"/>
                    <a:pt x="322" y="269"/>
                    <a:pt x="322" y="267"/>
                  </a:cubicBezTo>
                  <a:cubicBezTo>
                    <a:pt x="323" y="264"/>
                    <a:pt x="332" y="266"/>
                    <a:pt x="324" y="259"/>
                  </a:cubicBezTo>
                  <a:cubicBezTo>
                    <a:pt x="316" y="251"/>
                    <a:pt x="311" y="263"/>
                    <a:pt x="306" y="261"/>
                  </a:cubicBezTo>
                  <a:cubicBezTo>
                    <a:pt x="301" y="259"/>
                    <a:pt x="303" y="264"/>
                    <a:pt x="296" y="259"/>
                  </a:cubicBezTo>
                  <a:cubicBezTo>
                    <a:pt x="290" y="255"/>
                    <a:pt x="286" y="251"/>
                    <a:pt x="286" y="251"/>
                  </a:cubicBezTo>
                  <a:lnTo>
                    <a:pt x="269" y="25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44" name="Freeform 193"/>
            <p:cNvSpPr/>
            <p:nvPr/>
          </p:nvSpPr>
          <p:spPr bwMode="auto">
            <a:xfrm>
              <a:off x="9653588" y="4995863"/>
              <a:ext cx="165100" cy="103188"/>
            </a:xfrm>
            <a:custGeom>
              <a:gdLst>
                <a:gd fmla="*/ 37 w 62" name="T0"/>
                <a:gd fmla="*/ 11 h 39" name="T1"/>
                <a:gd fmla="*/ 9 w 62" name="T2"/>
                <a:gd fmla="*/ 3 h 39" name="T3"/>
                <a:gd fmla="*/ 13 w 62" name="T4"/>
                <a:gd fmla="*/ 17 h 39" name="T5"/>
                <a:gd fmla="*/ 25 w 62" name="T6"/>
                <a:gd fmla="*/ 27 h 39" name="T7"/>
                <a:gd fmla="*/ 36 w 62" name="T8"/>
                <a:gd fmla="*/ 38 h 39" name="T9"/>
                <a:gd fmla="*/ 55 w 62" name="T10"/>
                <a:gd fmla="*/ 31 h 39" name="T11"/>
                <a:gd fmla="*/ 57 w 62" name="T12"/>
                <a:gd fmla="*/ 11 h 39" name="T13"/>
                <a:gd fmla="*/ 49 w 62" name="T14"/>
                <a:gd fmla="*/ 2 h 39" name="T15"/>
                <a:gd fmla="*/ 37 w 62" name="T16"/>
                <a:gd fmla="*/ 11 h 39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39" w="62">
                  <a:moveTo>
                    <a:pt x="37" y="11"/>
                  </a:moveTo>
                  <a:cubicBezTo>
                    <a:pt x="19" y="8"/>
                    <a:pt x="19" y="3"/>
                    <a:pt x="9" y="3"/>
                  </a:cubicBezTo>
                  <a:cubicBezTo>
                    <a:pt x="0" y="3"/>
                    <a:pt x="7" y="14"/>
                    <a:pt x="13" y="17"/>
                  </a:cubicBezTo>
                  <a:cubicBezTo>
                    <a:pt x="20" y="20"/>
                    <a:pt x="20" y="21"/>
                    <a:pt x="25" y="27"/>
                  </a:cubicBezTo>
                  <a:cubicBezTo>
                    <a:pt x="30" y="33"/>
                    <a:pt x="25" y="38"/>
                    <a:pt x="36" y="38"/>
                  </a:cubicBezTo>
                  <a:cubicBezTo>
                    <a:pt x="48" y="39"/>
                    <a:pt x="54" y="34"/>
                    <a:pt x="55" y="31"/>
                  </a:cubicBezTo>
                  <a:cubicBezTo>
                    <a:pt x="56" y="28"/>
                    <a:pt x="62" y="18"/>
                    <a:pt x="57" y="11"/>
                  </a:cubicBezTo>
                  <a:cubicBezTo>
                    <a:pt x="51" y="5"/>
                    <a:pt x="54" y="0"/>
                    <a:pt x="49" y="2"/>
                  </a:cubicBezTo>
                  <a:cubicBezTo>
                    <a:pt x="44" y="4"/>
                    <a:pt x="37" y="11"/>
                    <a:pt x="37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</p:grpSp>
    </p:spTree>
    <p:extLst>
      <p:ext uri="{BB962C8B-B14F-4D97-AF65-F5344CB8AC3E}">
        <p14:creationId val="1959862105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矩形 2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69000">
                <a:schemeClr val="bg1">
                  <a:lumMod val="9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bg1">
                  <a:lumMod val="7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path path="circle">
              <a:fillToRect b="50000" l="50000" r="50000" t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rgbClr val="3FC0BD"/>
              </a:solidFill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1358113" y="617979"/>
            <a:ext cx="6427773" cy="2813076"/>
            <a:chOff x="-177801" y="684218"/>
            <a:chExt cx="10882290" cy="4872030"/>
          </a:xfrm>
          <a:solidFill>
            <a:schemeClr val="tx1">
              <a:alpha val="6000"/>
            </a:schemeClr>
          </a:solidFill>
        </p:grpSpPr>
        <p:sp>
          <p:nvSpPr>
            <p:cNvPr id="5" name="Freeform 110"/>
            <p:cNvSpPr/>
            <p:nvPr/>
          </p:nvSpPr>
          <p:spPr bwMode="auto">
            <a:xfrm>
              <a:off x="-60325" y="1279530"/>
              <a:ext cx="3186106" cy="4276718"/>
            </a:xfrm>
            <a:custGeom>
              <a:gdLst>
                <a:gd fmla="*/ 738 w 1193" name="T0"/>
                <a:gd fmla="*/ 1528 h 1601" name="T1"/>
                <a:gd fmla="*/ 773 w 1193" name="T2"/>
                <a:gd fmla="*/ 1460 h 1601" name="T3"/>
                <a:gd fmla="*/ 834 w 1193" name="T4"/>
                <a:gd fmla="*/ 1404 h 1601" name="T5"/>
                <a:gd fmla="*/ 1005 w 1193" name="T6"/>
                <a:gd fmla="*/ 1267 h 1601" name="T7"/>
                <a:gd fmla="*/ 1137 w 1193" name="T8"/>
                <a:gd fmla="*/ 1107 h 1601" name="T9"/>
                <a:gd fmla="*/ 1164 w 1193" name="T10"/>
                <a:gd fmla="*/ 1026 h 1601" name="T11"/>
                <a:gd fmla="*/ 1041 w 1193" name="T12"/>
                <a:gd fmla="*/ 983 h 1601" name="T13"/>
                <a:gd fmla="*/ 959 w 1193" name="T14"/>
                <a:gd fmla="*/ 919 h 1601" name="T15"/>
                <a:gd fmla="*/ 878 w 1193" name="T16"/>
                <a:gd fmla="*/ 882 h 1601" name="T17"/>
                <a:gd fmla="*/ 810 w 1193" name="T18"/>
                <a:gd fmla="*/ 866 h 1601" name="T19"/>
                <a:gd fmla="*/ 704 w 1193" name="T20"/>
                <a:gd fmla="*/ 886 h 1601" name="T21"/>
                <a:gd fmla="*/ 675 w 1193" name="T22"/>
                <a:gd fmla="*/ 790 h 1601" name="T23"/>
                <a:gd fmla="*/ 580 w 1193" name="T24"/>
                <a:gd fmla="*/ 742 h 1601" name="T25"/>
                <a:gd fmla="*/ 729 w 1193" name="T26"/>
                <a:gd fmla="*/ 692 h 1601" name="T27"/>
                <a:gd fmla="*/ 818 w 1193" name="T28"/>
                <a:gd fmla="*/ 623 h 1601" name="T29"/>
                <a:gd fmla="*/ 882 w 1193" name="T30"/>
                <a:gd fmla="*/ 554 h 1601" name="T31"/>
                <a:gd fmla="*/ 970 w 1193" name="T32"/>
                <a:gd fmla="*/ 513 h 1601" name="T33"/>
                <a:gd fmla="*/ 956 w 1193" name="T34"/>
                <a:gd fmla="*/ 481 h 1601" name="T35"/>
                <a:gd fmla="*/ 961 w 1193" name="T36"/>
                <a:gd fmla="*/ 439 h 1601" name="T37"/>
                <a:gd fmla="*/ 1026 w 1193" name="T38"/>
                <a:gd fmla="*/ 434 h 1601" name="T39"/>
                <a:gd fmla="*/ 1052 w 1193" name="T40"/>
                <a:gd fmla="*/ 442 h 1601" name="T41"/>
                <a:gd fmla="*/ 1018 w 1193" name="T42"/>
                <a:gd fmla="*/ 356 h 1601" name="T43"/>
                <a:gd fmla="*/ 971 w 1193" name="T44"/>
                <a:gd fmla="*/ 284 h 1601" name="T45"/>
                <a:gd fmla="*/ 924 w 1193" name="T46"/>
                <a:gd fmla="*/ 246 h 1601" name="T47"/>
                <a:gd fmla="*/ 856 w 1193" name="T48"/>
                <a:gd fmla="*/ 261 h 1601" name="T49"/>
                <a:gd fmla="*/ 829 w 1193" name="T50"/>
                <a:gd fmla="*/ 396 h 1601" name="T51"/>
                <a:gd fmla="*/ 804 w 1193" name="T52"/>
                <a:gd fmla="*/ 378 h 1601" name="T53"/>
                <a:gd fmla="*/ 714 w 1193" name="T54"/>
                <a:gd fmla="*/ 292 h 1601" name="T55"/>
                <a:gd fmla="*/ 787 w 1193" name="T56"/>
                <a:gd fmla="*/ 183 h 1601" name="T57"/>
                <a:gd fmla="*/ 822 w 1193" name="T58"/>
                <a:gd fmla="*/ 141 h 1601" name="T59"/>
                <a:gd fmla="*/ 852 w 1193" name="T60"/>
                <a:gd fmla="*/ 84 h 1601" name="T61"/>
                <a:gd fmla="*/ 793 w 1193" name="T62"/>
                <a:gd fmla="*/ 92 h 1601" name="T63"/>
                <a:gd fmla="*/ 763 w 1193" name="T64"/>
                <a:gd fmla="*/ 30 h 1601" name="T65"/>
                <a:gd fmla="*/ 745 w 1193" name="T66"/>
                <a:gd fmla="*/ 43 h 1601" name="T67"/>
                <a:gd fmla="*/ 721 w 1193" name="T68"/>
                <a:gd fmla="*/ 104 h 1601" name="T69"/>
                <a:gd fmla="*/ 659 w 1193" name="T70"/>
                <a:gd fmla="*/ 113 h 1601" name="T71"/>
                <a:gd fmla="*/ 532 w 1193" name="T72"/>
                <a:gd fmla="*/ 95 h 1601" name="T73"/>
                <a:gd fmla="*/ 469 w 1193" name="T74"/>
                <a:gd fmla="*/ 80 h 1601" name="T75"/>
                <a:gd fmla="*/ 423 w 1193" name="T76"/>
                <a:gd fmla="*/ 77 h 1601" name="T77"/>
                <a:gd fmla="*/ 108 w 1193" name="T78"/>
                <a:gd fmla="*/ 100 h 1601" name="T79"/>
                <a:gd fmla="*/ 98 w 1193" name="T80"/>
                <a:gd fmla="*/ 142 h 1601" name="T81"/>
                <a:gd fmla="*/ 107 w 1193" name="T82"/>
                <a:gd fmla="*/ 178 h 1601" name="T83"/>
                <a:gd fmla="*/ 59 w 1193" name="T84"/>
                <a:gd fmla="*/ 280 h 1601" name="T85"/>
                <a:gd fmla="*/ 48 w 1193" name="T86"/>
                <a:gd fmla="*/ 347 h 1601" name="T87"/>
                <a:gd fmla="*/ 155 w 1193" name="T88"/>
                <a:gd fmla="*/ 276 h 1601" name="T89"/>
                <a:gd fmla="*/ 191 w 1193" name="T90"/>
                <a:gd fmla="*/ 275 h 1601" name="T91"/>
                <a:gd fmla="*/ 313 w 1193" name="T92"/>
                <a:gd fmla="*/ 303 h 1601" name="T93"/>
                <a:gd fmla="*/ 355 w 1193" name="T94"/>
                <a:gd fmla="*/ 419 h 1601" name="T95"/>
                <a:gd fmla="*/ 349 w 1193" name="T96"/>
                <a:gd fmla="*/ 560 h 1601" name="T97"/>
                <a:gd fmla="*/ 415 w 1193" name="T98"/>
                <a:gd fmla="*/ 708 h 1601" name="T99"/>
                <a:gd fmla="*/ 451 w 1193" name="T100"/>
                <a:gd fmla="*/ 746 h 1601" name="T101"/>
                <a:gd fmla="*/ 488 w 1193" name="T102"/>
                <a:gd fmla="*/ 781 h 1601" name="T103"/>
                <a:gd fmla="*/ 634 w 1193" name="T104"/>
                <a:gd fmla="*/ 865 h 1601" name="T105"/>
                <a:gd fmla="*/ 714 w 1193" name="T106"/>
                <a:gd fmla="*/ 910 h 1601" name="T107"/>
                <a:gd fmla="*/ 724 w 1193" name="T108"/>
                <a:gd fmla="*/ 968 h 1601" name="T109"/>
                <a:gd fmla="*/ 693 w 1193" name="T110"/>
                <a:gd fmla="*/ 1048 h 1601" name="T111"/>
                <a:gd fmla="*/ 766 w 1193" name="T112"/>
                <a:gd fmla="*/ 1225 h 1601" name="T113"/>
                <a:gd fmla="*/ 689 w 1193" name="T114"/>
                <a:gd fmla="*/ 1436 h 1601" name="T115"/>
                <a:gd fmla="*/ 672 w 1193" name="T116"/>
                <a:gd fmla="*/ 1479 h 1601" name="T117"/>
                <a:gd fmla="*/ 678 w 1193" name="T118"/>
                <a:gd fmla="*/ 1566 h 1601" name="T119"/>
                <a:gd fmla="*/ 790 w 1193" name="T120"/>
                <a:gd fmla="*/ 1595 h 1601" name="T1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b="b" l="0" r="r" t="0"/>
              <a:pathLst>
                <a:path h="1601" w="1193">
                  <a:moveTo>
                    <a:pt x="792" y="1592"/>
                  </a:moveTo>
                  <a:cubicBezTo>
                    <a:pt x="792" y="1592"/>
                    <a:pt x="800" y="1596"/>
                    <a:pt x="800" y="1592"/>
                  </a:cubicBezTo>
                  <a:cubicBezTo>
                    <a:pt x="801" y="1588"/>
                    <a:pt x="800" y="1583"/>
                    <a:pt x="796" y="1582"/>
                  </a:cubicBezTo>
                  <a:cubicBezTo>
                    <a:pt x="792" y="1581"/>
                    <a:pt x="783" y="1579"/>
                    <a:pt x="772" y="1572"/>
                  </a:cubicBezTo>
                  <a:cubicBezTo>
                    <a:pt x="761" y="1564"/>
                    <a:pt x="741" y="1563"/>
                    <a:pt x="744" y="1555"/>
                  </a:cubicBezTo>
                  <a:cubicBezTo>
                    <a:pt x="746" y="1548"/>
                    <a:pt x="736" y="1539"/>
                    <a:pt x="738" y="1528"/>
                  </a:cubicBezTo>
                  <a:cubicBezTo>
                    <a:pt x="740" y="1517"/>
                    <a:pt x="739" y="1516"/>
                    <a:pt x="748" y="1515"/>
                  </a:cubicBezTo>
                  <a:cubicBezTo>
                    <a:pt x="756" y="1514"/>
                    <a:pt x="758" y="1504"/>
                    <a:pt x="762" y="1502"/>
                  </a:cubicBezTo>
                  <a:cubicBezTo>
                    <a:pt x="766" y="1499"/>
                    <a:pt x="784" y="1490"/>
                    <a:pt x="784" y="1487"/>
                  </a:cubicBezTo>
                  <a:cubicBezTo>
                    <a:pt x="784" y="1485"/>
                    <a:pt x="784" y="1480"/>
                    <a:pt x="780" y="1479"/>
                  </a:cubicBezTo>
                  <a:cubicBezTo>
                    <a:pt x="776" y="1479"/>
                    <a:pt x="768" y="1477"/>
                    <a:pt x="767" y="1474"/>
                  </a:cubicBezTo>
                  <a:cubicBezTo>
                    <a:pt x="766" y="1472"/>
                    <a:pt x="771" y="1462"/>
                    <a:pt x="773" y="1460"/>
                  </a:cubicBezTo>
                  <a:cubicBezTo>
                    <a:pt x="776" y="1458"/>
                    <a:pt x="793" y="1458"/>
                    <a:pt x="793" y="1458"/>
                  </a:cubicBezTo>
                  <a:cubicBezTo>
                    <a:pt x="793" y="1458"/>
                    <a:pt x="793" y="1439"/>
                    <a:pt x="796" y="1438"/>
                  </a:cubicBezTo>
                  <a:cubicBezTo>
                    <a:pt x="798" y="1437"/>
                    <a:pt x="810" y="1429"/>
                    <a:pt x="813" y="1428"/>
                  </a:cubicBezTo>
                  <a:cubicBezTo>
                    <a:pt x="816" y="1428"/>
                    <a:pt x="817" y="1420"/>
                    <a:pt x="811" y="1419"/>
                  </a:cubicBezTo>
                  <a:cubicBezTo>
                    <a:pt x="806" y="1418"/>
                    <a:pt x="797" y="1412"/>
                    <a:pt x="801" y="1408"/>
                  </a:cubicBezTo>
                  <a:cubicBezTo>
                    <a:pt x="806" y="1403"/>
                    <a:pt x="831" y="1407"/>
                    <a:pt x="834" y="1404"/>
                  </a:cubicBezTo>
                  <a:cubicBezTo>
                    <a:pt x="836" y="1401"/>
                    <a:pt x="841" y="1386"/>
                    <a:pt x="854" y="1383"/>
                  </a:cubicBezTo>
                  <a:cubicBezTo>
                    <a:pt x="867" y="1380"/>
                    <a:pt x="924" y="1354"/>
                    <a:pt x="905" y="1339"/>
                  </a:cubicBezTo>
                  <a:cubicBezTo>
                    <a:pt x="886" y="1323"/>
                    <a:pt x="905" y="1329"/>
                    <a:pt x="905" y="1329"/>
                  </a:cubicBezTo>
                  <a:cubicBezTo>
                    <a:pt x="905" y="1329"/>
                    <a:pt x="924" y="1340"/>
                    <a:pt x="935" y="1333"/>
                  </a:cubicBezTo>
                  <a:cubicBezTo>
                    <a:pt x="945" y="1327"/>
                    <a:pt x="989" y="1287"/>
                    <a:pt x="991" y="1278"/>
                  </a:cubicBezTo>
                  <a:cubicBezTo>
                    <a:pt x="993" y="1269"/>
                    <a:pt x="999" y="1268"/>
                    <a:pt x="1005" y="1267"/>
                  </a:cubicBezTo>
                  <a:cubicBezTo>
                    <a:pt x="1010" y="1267"/>
                    <a:pt x="1018" y="1264"/>
                    <a:pt x="1018" y="1258"/>
                  </a:cubicBezTo>
                  <a:cubicBezTo>
                    <a:pt x="1017" y="1252"/>
                    <a:pt x="1013" y="1238"/>
                    <a:pt x="1019" y="1233"/>
                  </a:cubicBezTo>
                  <a:cubicBezTo>
                    <a:pt x="1025" y="1229"/>
                    <a:pt x="1061" y="1206"/>
                    <a:pt x="1076" y="1206"/>
                  </a:cubicBezTo>
                  <a:cubicBezTo>
                    <a:pt x="1091" y="1206"/>
                    <a:pt x="1101" y="1204"/>
                    <a:pt x="1116" y="1178"/>
                  </a:cubicBezTo>
                  <a:cubicBezTo>
                    <a:pt x="1131" y="1152"/>
                    <a:pt x="1125" y="1153"/>
                    <a:pt x="1131" y="1151"/>
                  </a:cubicBezTo>
                  <a:cubicBezTo>
                    <a:pt x="1136" y="1148"/>
                    <a:pt x="1137" y="1107"/>
                    <a:pt x="1137" y="1107"/>
                  </a:cubicBezTo>
                  <a:cubicBezTo>
                    <a:pt x="1137" y="1107"/>
                    <a:pt x="1143" y="1103"/>
                    <a:pt x="1147" y="1103"/>
                  </a:cubicBezTo>
                  <a:cubicBezTo>
                    <a:pt x="1151" y="1103"/>
                    <a:pt x="1162" y="1087"/>
                    <a:pt x="1162" y="1087"/>
                  </a:cubicBezTo>
                  <a:cubicBezTo>
                    <a:pt x="1175" y="1079"/>
                    <a:pt x="1175" y="1079"/>
                    <a:pt x="1175" y="1079"/>
                  </a:cubicBezTo>
                  <a:cubicBezTo>
                    <a:pt x="1175" y="1079"/>
                    <a:pt x="1179" y="1071"/>
                    <a:pt x="1183" y="1069"/>
                  </a:cubicBezTo>
                  <a:cubicBezTo>
                    <a:pt x="1187" y="1066"/>
                    <a:pt x="1193" y="1037"/>
                    <a:pt x="1187" y="1032"/>
                  </a:cubicBezTo>
                  <a:cubicBezTo>
                    <a:pt x="1182" y="1028"/>
                    <a:pt x="1170" y="1030"/>
                    <a:pt x="1164" y="1026"/>
                  </a:cubicBezTo>
                  <a:cubicBezTo>
                    <a:pt x="1158" y="1021"/>
                    <a:pt x="1133" y="1007"/>
                    <a:pt x="1128" y="1007"/>
                  </a:cubicBezTo>
                  <a:cubicBezTo>
                    <a:pt x="1122" y="1008"/>
                    <a:pt x="1101" y="1009"/>
                    <a:pt x="1094" y="1005"/>
                  </a:cubicBezTo>
                  <a:cubicBezTo>
                    <a:pt x="1087" y="1002"/>
                    <a:pt x="1095" y="993"/>
                    <a:pt x="1086" y="993"/>
                  </a:cubicBezTo>
                  <a:cubicBezTo>
                    <a:pt x="1078" y="992"/>
                    <a:pt x="1061" y="988"/>
                    <a:pt x="1056" y="987"/>
                  </a:cubicBezTo>
                  <a:cubicBezTo>
                    <a:pt x="1050" y="986"/>
                    <a:pt x="1041" y="993"/>
                    <a:pt x="1040" y="994"/>
                  </a:cubicBezTo>
                  <a:cubicBezTo>
                    <a:pt x="1038" y="995"/>
                    <a:pt x="1053" y="987"/>
                    <a:pt x="1041" y="983"/>
                  </a:cubicBezTo>
                  <a:cubicBezTo>
                    <a:pt x="1029" y="979"/>
                    <a:pt x="1032" y="974"/>
                    <a:pt x="1034" y="973"/>
                  </a:cubicBezTo>
                  <a:cubicBezTo>
                    <a:pt x="1036" y="972"/>
                    <a:pt x="1044" y="964"/>
                    <a:pt x="1036" y="959"/>
                  </a:cubicBezTo>
                  <a:cubicBezTo>
                    <a:pt x="1028" y="955"/>
                    <a:pt x="1020" y="950"/>
                    <a:pt x="1022" y="945"/>
                  </a:cubicBezTo>
                  <a:cubicBezTo>
                    <a:pt x="1023" y="940"/>
                    <a:pt x="1008" y="929"/>
                    <a:pt x="1005" y="929"/>
                  </a:cubicBezTo>
                  <a:cubicBezTo>
                    <a:pt x="1002" y="928"/>
                    <a:pt x="993" y="925"/>
                    <a:pt x="984" y="926"/>
                  </a:cubicBezTo>
                  <a:cubicBezTo>
                    <a:pt x="974" y="926"/>
                    <a:pt x="959" y="923"/>
                    <a:pt x="959" y="919"/>
                  </a:cubicBezTo>
                  <a:cubicBezTo>
                    <a:pt x="960" y="915"/>
                    <a:pt x="951" y="906"/>
                    <a:pt x="947" y="905"/>
                  </a:cubicBezTo>
                  <a:cubicBezTo>
                    <a:pt x="942" y="903"/>
                    <a:pt x="938" y="903"/>
                    <a:pt x="933" y="897"/>
                  </a:cubicBezTo>
                  <a:cubicBezTo>
                    <a:pt x="929" y="891"/>
                    <a:pt x="929" y="888"/>
                    <a:pt x="923" y="887"/>
                  </a:cubicBezTo>
                  <a:cubicBezTo>
                    <a:pt x="916" y="887"/>
                    <a:pt x="913" y="885"/>
                    <a:pt x="912" y="881"/>
                  </a:cubicBezTo>
                  <a:cubicBezTo>
                    <a:pt x="912" y="876"/>
                    <a:pt x="905" y="873"/>
                    <a:pt x="896" y="879"/>
                  </a:cubicBezTo>
                  <a:cubicBezTo>
                    <a:pt x="888" y="884"/>
                    <a:pt x="881" y="886"/>
                    <a:pt x="878" y="882"/>
                  </a:cubicBezTo>
                  <a:cubicBezTo>
                    <a:pt x="874" y="879"/>
                    <a:pt x="874" y="878"/>
                    <a:pt x="862" y="878"/>
                  </a:cubicBezTo>
                  <a:cubicBezTo>
                    <a:pt x="850" y="878"/>
                    <a:pt x="844" y="878"/>
                    <a:pt x="847" y="871"/>
                  </a:cubicBezTo>
                  <a:cubicBezTo>
                    <a:pt x="851" y="864"/>
                    <a:pt x="840" y="861"/>
                    <a:pt x="832" y="866"/>
                  </a:cubicBezTo>
                  <a:cubicBezTo>
                    <a:pt x="825" y="872"/>
                    <a:pt x="822" y="877"/>
                    <a:pt x="818" y="876"/>
                  </a:cubicBezTo>
                  <a:cubicBezTo>
                    <a:pt x="813" y="876"/>
                    <a:pt x="829" y="871"/>
                    <a:pt x="825" y="865"/>
                  </a:cubicBezTo>
                  <a:cubicBezTo>
                    <a:pt x="822" y="859"/>
                    <a:pt x="822" y="860"/>
                    <a:pt x="810" y="866"/>
                  </a:cubicBezTo>
                  <a:cubicBezTo>
                    <a:pt x="798" y="872"/>
                    <a:pt x="793" y="875"/>
                    <a:pt x="783" y="875"/>
                  </a:cubicBezTo>
                  <a:cubicBezTo>
                    <a:pt x="773" y="875"/>
                    <a:pt x="777" y="879"/>
                    <a:pt x="771" y="887"/>
                  </a:cubicBezTo>
                  <a:cubicBezTo>
                    <a:pt x="766" y="895"/>
                    <a:pt x="759" y="910"/>
                    <a:pt x="754" y="905"/>
                  </a:cubicBezTo>
                  <a:cubicBezTo>
                    <a:pt x="748" y="900"/>
                    <a:pt x="744" y="886"/>
                    <a:pt x="735" y="889"/>
                  </a:cubicBezTo>
                  <a:cubicBezTo>
                    <a:pt x="727" y="893"/>
                    <a:pt x="725" y="902"/>
                    <a:pt x="719" y="898"/>
                  </a:cubicBezTo>
                  <a:cubicBezTo>
                    <a:pt x="713" y="893"/>
                    <a:pt x="705" y="890"/>
                    <a:pt x="704" y="886"/>
                  </a:cubicBezTo>
                  <a:cubicBezTo>
                    <a:pt x="704" y="882"/>
                    <a:pt x="700" y="879"/>
                    <a:pt x="700" y="879"/>
                  </a:cubicBezTo>
                  <a:cubicBezTo>
                    <a:pt x="700" y="879"/>
                    <a:pt x="695" y="878"/>
                    <a:pt x="701" y="857"/>
                  </a:cubicBezTo>
                  <a:cubicBezTo>
                    <a:pt x="707" y="835"/>
                    <a:pt x="709" y="829"/>
                    <a:pt x="686" y="829"/>
                  </a:cubicBezTo>
                  <a:cubicBezTo>
                    <a:pt x="664" y="830"/>
                    <a:pt x="654" y="834"/>
                    <a:pt x="656" y="827"/>
                  </a:cubicBezTo>
                  <a:cubicBezTo>
                    <a:pt x="657" y="820"/>
                    <a:pt x="663" y="822"/>
                    <a:pt x="664" y="814"/>
                  </a:cubicBezTo>
                  <a:cubicBezTo>
                    <a:pt x="665" y="807"/>
                    <a:pt x="672" y="794"/>
                    <a:pt x="675" y="790"/>
                  </a:cubicBezTo>
                  <a:cubicBezTo>
                    <a:pt x="678" y="785"/>
                    <a:pt x="686" y="774"/>
                    <a:pt x="679" y="774"/>
                  </a:cubicBezTo>
                  <a:cubicBezTo>
                    <a:pt x="673" y="775"/>
                    <a:pt x="654" y="771"/>
                    <a:pt x="646" y="778"/>
                  </a:cubicBezTo>
                  <a:cubicBezTo>
                    <a:pt x="638" y="786"/>
                    <a:pt x="629" y="802"/>
                    <a:pt x="623" y="803"/>
                  </a:cubicBezTo>
                  <a:cubicBezTo>
                    <a:pt x="616" y="805"/>
                    <a:pt x="594" y="809"/>
                    <a:pt x="590" y="803"/>
                  </a:cubicBezTo>
                  <a:cubicBezTo>
                    <a:pt x="587" y="797"/>
                    <a:pt x="572" y="796"/>
                    <a:pt x="573" y="776"/>
                  </a:cubicBezTo>
                  <a:cubicBezTo>
                    <a:pt x="574" y="757"/>
                    <a:pt x="573" y="747"/>
                    <a:pt x="580" y="742"/>
                  </a:cubicBezTo>
                  <a:cubicBezTo>
                    <a:pt x="586" y="737"/>
                    <a:pt x="585" y="738"/>
                    <a:pt x="586" y="729"/>
                  </a:cubicBezTo>
                  <a:cubicBezTo>
                    <a:pt x="587" y="719"/>
                    <a:pt x="594" y="706"/>
                    <a:pt x="604" y="703"/>
                  </a:cubicBezTo>
                  <a:cubicBezTo>
                    <a:pt x="613" y="701"/>
                    <a:pt x="623" y="689"/>
                    <a:pt x="629" y="689"/>
                  </a:cubicBezTo>
                  <a:cubicBezTo>
                    <a:pt x="635" y="688"/>
                    <a:pt x="659" y="704"/>
                    <a:pt x="664" y="699"/>
                  </a:cubicBezTo>
                  <a:cubicBezTo>
                    <a:pt x="669" y="695"/>
                    <a:pt x="671" y="684"/>
                    <a:pt x="685" y="686"/>
                  </a:cubicBezTo>
                  <a:cubicBezTo>
                    <a:pt x="699" y="689"/>
                    <a:pt x="724" y="685"/>
                    <a:pt x="729" y="692"/>
                  </a:cubicBezTo>
                  <a:cubicBezTo>
                    <a:pt x="734" y="699"/>
                    <a:pt x="744" y="718"/>
                    <a:pt x="743" y="726"/>
                  </a:cubicBezTo>
                  <a:cubicBezTo>
                    <a:pt x="741" y="735"/>
                    <a:pt x="744" y="741"/>
                    <a:pt x="750" y="739"/>
                  </a:cubicBezTo>
                  <a:cubicBezTo>
                    <a:pt x="755" y="737"/>
                    <a:pt x="759" y="727"/>
                    <a:pt x="758" y="722"/>
                  </a:cubicBezTo>
                  <a:cubicBezTo>
                    <a:pt x="757" y="717"/>
                    <a:pt x="757" y="697"/>
                    <a:pt x="757" y="689"/>
                  </a:cubicBezTo>
                  <a:cubicBezTo>
                    <a:pt x="756" y="680"/>
                    <a:pt x="748" y="674"/>
                    <a:pt x="761" y="666"/>
                  </a:cubicBezTo>
                  <a:cubicBezTo>
                    <a:pt x="775" y="658"/>
                    <a:pt x="818" y="633"/>
                    <a:pt x="818" y="623"/>
                  </a:cubicBezTo>
                  <a:cubicBezTo>
                    <a:pt x="818" y="613"/>
                    <a:pt x="814" y="603"/>
                    <a:pt x="817" y="600"/>
                  </a:cubicBezTo>
                  <a:cubicBezTo>
                    <a:pt x="820" y="596"/>
                    <a:pt x="820" y="607"/>
                    <a:pt x="825" y="604"/>
                  </a:cubicBezTo>
                  <a:cubicBezTo>
                    <a:pt x="831" y="601"/>
                    <a:pt x="837" y="582"/>
                    <a:pt x="842" y="579"/>
                  </a:cubicBezTo>
                  <a:cubicBezTo>
                    <a:pt x="847" y="576"/>
                    <a:pt x="851" y="567"/>
                    <a:pt x="853" y="563"/>
                  </a:cubicBezTo>
                  <a:cubicBezTo>
                    <a:pt x="855" y="558"/>
                    <a:pt x="863" y="556"/>
                    <a:pt x="867" y="558"/>
                  </a:cubicBezTo>
                  <a:cubicBezTo>
                    <a:pt x="872" y="560"/>
                    <a:pt x="880" y="558"/>
                    <a:pt x="882" y="554"/>
                  </a:cubicBezTo>
                  <a:cubicBezTo>
                    <a:pt x="884" y="550"/>
                    <a:pt x="881" y="542"/>
                    <a:pt x="882" y="538"/>
                  </a:cubicBezTo>
                  <a:cubicBezTo>
                    <a:pt x="883" y="535"/>
                    <a:pt x="898" y="527"/>
                    <a:pt x="904" y="521"/>
                  </a:cubicBezTo>
                  <a:cubicBezTo>
                    <a:pt x="911" y="515"/>
                    <a:pt x="918" y="514"/>
                    <a:pt x="921" y="515"/>
                  </a:cubicBezTo>
                  <a:cubicBezTo>
                    <a:pt x="924" y="517"/>
                    <a:pt x="931" y="506"/>
                    <a:pt x="930" y="514"/>
                  </a:cubicBezTo>
                  <a:cubicBezTo>
                    <a:pt x="929" y="522"/>
                    <a:pt x="931" y="535"/>
                    <a:pt x="937" y="528"/>
                  </a:cubicBezTo>
                  <a:cubicBezTo>
                    <a:pt x="944" y="520"/>
                    <a:pt x="966" y="513"/>
                    <a:pt x="970" y="513"/>
                  </a:cubicBezTo>
                  <a:cubicBezTo>
                    <a:pt x="973" y="513"/>
                    <a:pt x="979" y="507"/>
                    <a:pt x="981" y="504"/>
                  </a:cubicBezTo>
                  <a:cubicBezTo>
                    <a:pt x="983" y="500"/>
                    <a:pt x="991" y="501"/>
                    <a:pt x="995" y="500"/>
                  </a:cubicBezTo>
                  <a:cubicBezTo>
                    <a:pt x="1000" y="499"/>
                    <a:pt x="1000" y="495"/>
                    <a:pt x="995" y="489"/>
                  </a:cubicBezTo>
                  <a:cubicBezTo>
                    <a:pt x="990" y="484"/>
                    <a:pt x="1001" y="470"/>
                    <a:pt x="992" y="475"/>
                  </a:cubicBezTo>
                  <a:cubicBezTo>
                    <a:pt x="982" y="481"/>
                    <a:pt x="984" y="489"/>
                    <a:pt x="975" y="488"/>
                  </a:cubicBezTo>
                  <a:cubicBezTo>
                    <a:pt x="966" y="486"/>
                    <a:pt x="956" y="483"/>
                    <a:pt x="956" y="481"/>
                  </a:cubicBezTo>
                  <a:cubicBezTo>
                    <a:pt x="957" y="479"/>
                    <a:pt x="956" y="469"/>
                    <a:pt x="952" y="474"/>
                  </a:cubicBezTo>
                  <a:cubicBezTo>
                    <a:pt x="948" y="479"/>
                    <a:pt x="947" y="470"/>
                    <a:pt x="954" y="466"/>
                  </a:cubicBezTo>
                  <a:cubicBezTo>
                    <a:pt x="961" y="461"/>
                    <a:pt x="961" y="455"/>
                    <a:pt x="956" y="451"/>
                  </a:cubicBezTo>
                  <a:cubicBezTo>
                    <a:pt x="951" y="447"/>
                    <a:pt x="944" y="446"/>
                    <a:pt x="939" y="446"/>
                  </a:cubicBezTo>
                  <a:cubicBezTo>
                    <a:pt x="934" y="447"/>
                    <a:pt x="929" y="436"/>
                    <a:pt x="943" y="437"/>
                  </a:cubicBezTo>
                  <a:cubicBezTo>
                    <a:pt x="956" y="438"/>
                    <a:pt x="960" y="437"/>
                    <a:pt x="961" y="439"/>
                  </a:cubicBezTo>
                  <a:cubicBezTo>
                    <a:pt x="962" y="441"/>
                    <a:pt x="971" y="459"/>
                    <a:pt x="976" y="455"/>
                  </a:cubicBezTo>
                  <a:cubicBezTo>
                    <a:pt x="980" y="450"/>
                    <a:pt x="991" y="449"/>
                    <a:pt x="984" y="445"/>
                  </a:cubicBezTo>
                  <a:cubicBezTo>
                    <a:pt x="978" y="441"/>
                    <a:pt x="970" y="438"/>
                    <a:pt x="973" y="436"/>
                  </a:cubicBezTo>
                  <a:cubicBezTo>
                    <a:pt x="976" y="434"/>
                    <a:pt x="994" y="439"/>
                    <a:pt x="999" y="437"/>
                  </a:cubicBezTo>
                  <a:cubicBezTo>
                    <a:pt x="1003" y="434"/>
                    <a:pt x="1022" y="416"/>
                    <a:pt x="1025" y="417"/>
                  </a:cubicBezTo>
                  <a:cubicBezTo>
                    <a:pt x="1028" y="418"/>
                    <a:pt x="1029" y="429"/>
                    <a:pt x="1026" y="434"/>
                  </a:cubicBezTo>
                  <a:cubicBezTo>
                    <a:pt x="1023" y="440"/>
                    <a:pt x="1000" y="457"/>
                    <a:pt x="1002" y="461"/>
                  </a:cubicBezTo>
                  <a:cubicBezTo>
                    <a:pt x="1005" y="465"/>
                    <a:pt x="1006" y="473"/>
                    <a:pt x="1006" y="473"/>
                  </a:cubicBezTo>
                  <a:cubicBezTo>
                    <a:pt x="1006" y="473"/>
                    <a:pt x="1024" y="462"/>
                    <a:pt x="1037" y="473"/>
                  </a:cubicBezTo>
                  <a:cubicBezTo>
                    <a:pt x="1050" y="485"/>
                    <a:pt x="1061" y="490"/>
                    <a:pt x="1063" y="484"/>
                  </a:cubicBezTo>
                  <a:cubicBezTo>
                    <a:pt x="1066" y="477"/>
                    <a:pt x="1072" y="473"/>
                    <a:pt x="1068" y="462"/>
                  </a:cubicBezTo>
                  <a:cubicBezTo>
                    <a:pt x="1063" y="450"/>
                    <a:pt x="1058" y="444"/>
                    <a:pt x="1052" y="442"/>
                  </a:cubicBezTo>
                  <a:cubicBezTo>
                    <a:pt x="1046" y="440"/>
                    <a:pt x="1036" y="437"/>
                    <a:pt x="1038" y="431"/>
                  </a:cubicBezTo>
                  <a:cubicBezTo>
                    <a:pt x="1040" y="425"/>
                    <a:pt x="1041" y="427"/>
                    <a:pt x="1046" y="416"/>
                  </a:cubicBezTo>
                  <a:cubicBezTo>
                    <a:pt x="1050" y="405"/>
                    <a:pt x="1052" y="377"/>
                    <a:pt x="1047" y="377"/>
                  </a:cubicBezTo>
                  <a:cubicBezTo>
                    <a:pt x="1043" y="377"/>
                    <a:pt x="1037" y="380"/>
                    <a:pt x="1037" y="375"/>
                  </a:cubicBezTo>
                  <a:cubicBezTo>
                    <a:pt x="1037" y="370"/>
                    <a:pt x="1041" y="365"/>
                    <a:pt x="1033" y="364"/>
                  </a:cubicBezTo>
                  <a:cubicBezTo>
                    <a:pt x="1025" y="362"/>
                    <a:pt x="1021" y="359"/>
                    <a:pt x="1018" y="356"/>
                  </a:cubicBezTo>
                  <a:cubicBezTo>
                    <a:pt x="1014" y="353"/>
                    <a:pt x="1012" y="343"/>
                    <a:pt x="1006" y="340"/>
                  </a:cubicBezTo>
                  <a:cubicBezTo>
                    <a:pt x="1001" y="337"/>
                    <a:pt x="994" y="340"/>
                    <a:pt x="999" y="335"/>
                  </a:cubicBezTo>
                  <a:cubicBezTo>
                    <a:pt x="1004" y="330"/>
                    <a:pt x="1003" y="317"/>
                    <a:pt x="1000" y="310"/>
                  </a:cubicBezTo>
                  <a:cubicBezTo>
                    <a:pt x="997" y="302"/>
                    <a:pt x="990" y="293"/>
                    <a:pt x="989" y="282"/>
                  </a:cubicBezTo>
                  <a:cubicBezTo>
                    <a:pt x="988" y="272"/>
                    <a:pt x="988" y="264"/>
                    <a:pt x="984" y="266"/>
                  </a:cubicBezTo>
                  <a:cubicBezTo>
                    <a:pt x="979" y="269"/>
                    <a:pt x="975" y="275"/>
                    <a:pt x="971" y="284"/>
                  </a:cubicBezTo>
                  <a:cubicBezTo>
                    <a:pt x="967" y="292"/>
                    <a:pt x="962" y="297"/>
                    <a:pt x="959" y="297"/>
                  </a:cubicBezTo>
                  <a:cubicBezTo>
                    <a:pt x="957" y="298"/>
                    <a:pt x="957" y="307"/>
                    <a:pt x="951" y="301"/>
                  </a:cubicBezTo>
                  <a:cubicBezTo>
                    <a:pt x="946" y="296"/>
                    <a:pt x="940" y="290"/>
                    <a:pt x="938" y="288"/>
                  </a:cubicBezTo>
                  <a:cubicBezTo>
                    <a:pt x="936" y="285"/>
                    <a:pt x="931" y="281"/>
                    <a:pt x="937" y="270"/>
                  </a:cubicBezTo>
                  <a:cubicBezTo>
                    <a:pt x="943" y="259"/>
                    <a:pt x="943" y="251"/>
                    <a:pt x="940" y="250"/>
                  </a:cubicBezTo>
                  <a:cubicBezTo>
                    <a:pt x="937" y="248"/>
                    <a:pt x="930" y="259"/>
                    <a:pt x="924" y="246"/>
                  </a:cubicBezTo>
                  <a:cubicBezTo>
                    <a:pt x="919" y="233"/>
                    <a:pt x="920" y="229"/>
                    <a:pt x="912" y="227"/>
                  </a:cubicBezTo>
                  <a:cubicBezTo>
                    <a:pt x="903" y="224"/>
                    <a:pt x="904" y="227"/>
                    <a:pt x="893" y="224"/>
                  </a:cubicBezTo>
                  <a:cubicBezTo>
                    <a:pt x="881" y="221"/>
                    <a:pt x="883" y="213"/>
                    <a:pt x="874" y="219"/>
                  </a:cubicBezTo>
                  <a:cubicBezTo>
                    <a:pt x="865" y="224"/>
                    <a:pt x="857" y="220"/>
                    <a:pt x="861" y="232"/>
                  </a:cubicBezTo>
                  <a:cubicBezTo>
                    <a:pt x="866" y="244"/>
                    <a:pt x="866" y="250"/>
                    <a:pt x="862" y="250"/>
                  </a:cubicBezTo>
                  <a:cubicBezTo>
                    <a:pt x="857" y="251"/>
                    <a:pt x="853" y="256"/>
                    <a:pt x="856" y="261"/>
                  </a:cubicBezTo>
                  <a:cubicBezTo>
                    <a:pt x="859" y="266"/>
                    <a:pt x="871" y="263"/>
                    <a:pt x="861" y="275"/>
                  </a:cubicBezTo>
                  <a:cubicBezTo>
                    <a:pt x="851" y="286"/>
                    <a:pt x="847" y="298"/>
                    <a:pt x="852" y="301"/>
                  </a:cubicBezTo>
                  <a:cubicBezTo>
                    <a:pt x="857" y="305"/>
                    <a:pt x="864" y="312"/>
                    <a:pt x="861" y="320"/>
                  </a:cubicBezTo>
                  <a:cubicBezTo>
                    <a:pt x="858" y="328"/>
                    <a:pt x="859" y="346"/>
                    <a:pt x="844" y="355"/>
                  </a:cubicBezTo>
                  <a:cubicBezTo>
                    <a:pt x="829" y="365"/>
                    <a:pt x="828" y="371"/>
                    <a:pt x="828" y="374"/>
                  </a:cubicBezTo>
                  <a:cubicBezTo>
                    <a:pt x="827" y="377"/>
                    <a:pt x="825" y="390"/>
                    <a:pt x="829" y="396"/>
                  </a:cubicBezTo>
                  <a:cubicBezTo>
                    <a:pt x="833" y="402"/>
                    <a:pt x="835" y="405"/>
                    <a:pt x="831" y="407"/>
                  </a:cubicBezTo>
                  <a:cubicBezTo>
                    <a:pt x="828" y="409"/>
                    <a:pt x="822" y="421"/>
                    <a:pt x="817" y="418"/>
                  </a:cubicBezTo>
                  <a:cubicBezTo>
                    <a:pt x="813" y="415"/>
                    <a:pt x="809" y="413"/>
                    <a:pt x="805" y="409"/>
                  </a:cubicBezTo>
                  <a:cubicBezTo>
                    <a:pt x="802" y="405"/>
                    <a:pt x="795" y="397"/>
                    <a:pt x="801" y="397"/>
                  </a:cubicBezTo>
                  <a:cubicBezTo>
                    <a:pt x="806" y="398"/>
                    <a:pt x="815" y="394"/>
                    <a:pt x="810" y="390"/>
                  </a:cubicBezTo>
                  <a:cubicBezTo>
                    <a:pt x="806" y="387"/>
                    <a:pt x="803" y="386"/>
                    <a:pt x="804" y="378"/>
                  </a:cubicBezTo>
                  <a:cubicBezTo>
                    <a:pt x="805" y="371"/>
                    <a:pt x="800" y="354"/>
                    <a:pt x="796" y="354"/>
                  </a:cubicBezTo>
                  <a:cubicBezTo>
                    <a:pt x="792" y="354"/>
                    <a:pt x="781" y="354"/>
                    <a:pt x="781" y="347"/>
                  </a:cubicBezTo>
                  <a:cubicBezTo>
                    <a:pt x="780" y="340"/>
                    <a:pt x="756" y="333"/>
                    <a:pt x="749" y="329"/>
                  </a:cubicBezTo>
                  <a:cubicBezTo>
                    <a:pt x="743" y="324"/>
                    <a:pt x="740" y="318"/>
                    <a:pt x="728" y="319"/>
                  </a:cubicBezTo>
                  <a:cubicBezTo>
                    <a:pt x="715" y="320"/>
                    <a:pt x="715" y="325"/>
                    <a:pt x="716" y="311"/>
                  </a:cubicBezTo>
                  <a:cubicBezTo>
                    <a:pt x="716" y="296"/>
                    <a:pt x="723" y="296"/>
                    <a:pt x="714" y="292"/>
                  </a:cubicBezTo>
                  <a:cubicBezTo>
                    <a:pt x="704" y="288"/>
                    <a:pt x="696" y="290"/>
                    <a:pt x="703" y="278"/>
                  </a:cubicBezTo>
                  <a:cubicBezTo>
                    <a:pt x="711" y="266"/>
                    <a:pt x="700" y="262"/>
                    <a:pt x="714" y="253"/>
                  </a:cubicBezTo>
                  <a:cubicBezTo>
                    <a:pt x="728" y="243"/>
                    <a:pt x="740" y="217"/>
                    <a:pt x="741" y="216"/>
                  </a:cubicBezTo>
                  <a:cubicBezTo>
                    <a:pt x="743" y="214"/>
                    <a:pt x="751" y="215"/>
                    <a:pt x="755" y="207"/>
                  </a:cubicBezTo>
                  <a:cubicBezTo>
                    <a:pt x="758" y="199"/>
                    <a:pt x="753" y="194"/>
                    <a:pt x="766" y="193"/>
                  </a:cubicBezTo>
                  <a:cubicBezTo>
                    <a:pt x="779" y="193"/>
                    <a:pt x="781" y="195"/>
                    <a:pt x="787" y="183"/>
                  </a:cubicBezTo>
                  <a:cubicBezTo>
                    <a:pt x="794" y="172"/>
                    <a:pt x="803" y="167"/>
                    <a:pt x="792" y="163"/>
                  </a:cubicBezTo>
                  <a:cubicBezTo>
                    <a:pt x="782" y="160"/>
                    <a:pt x="773" y="156"/>
                    <a:pt x="777" y="156"/>
                  </a:cubicBezTo>
                  <a:cubicBezTo>
                    <a:pt x="782" y="156"/>
                    <a:pt x="797" y="158"/>
                    <a:pt x="800" y="156"/>
                  </a:cubicBezTo>
                  <a:cubicBezTo>
                    <a:pt x="802" y="155"/>
                    <a:pt x="819" y="149"/>
                    <a:pt x="814" y="144"/>
                  </a:cubicBezTo>
                  <a:cubicBezTo>
                    <a:pt x="808" y="139"/>
                    <a:pt x="804" y="138"/>
                    <a:pt x="809" y="137"/>
                  </a:cubicBezTo>
                  <a:cubicBezTo>
                    <a:pt x="813" y="136"/>
                    <a:pt x="818" y="142"/>
                    <a:pt x="822" y="141"/>
                  </a:cubicBezTo>
                  <a:cubicBezTo>
                    <a:pt x="826" y="140"/>
                    <a:pt x="825" y="129"/>
                    <a:pt x="829" y="130"/>
                  </a:cubicBezTo>
                  <a:cubicBezTo>
                    <a:pt x="834" y="131"/>
                    <a:pt x="838" y="137"/>
                    <a:pt x="844" y="132"/>
                  </a:cubicBezTo>
                  <a:cubicBezTo>
                    <a:pt x="850" y="128"/>
                    <a:pt x="863" y="131"/>
                    <a:pt x="861" y="121"/>
                  </a:cubicBezTo>
                  <a:cubicBezTo>
                    <a:pt x="859" y="112"/>
                    <a:pt x="848" y="113"/>
                    <a:pt x="854" y="107"/>
                  </a:cubicBezTo>
                  <a:cubicBezTo>
                    <a:pt x="861" y="101"/>
                    <a:pt x="862" y="98"/>
                    <a:pt x="858" y="94"/>
                  </a:cubicBezTo>
                  <a:cubicBezTo>
                    <a:pt x="854" y="90"/>
                    <a:pt x="858" y="86"/>
                    <a:pt x="852" y="84"/>
                  </a:cubicBezTo>
                  <a:cubicBezTo>
                    <a:pt x="847" y="81"/>
                    <a:pt x="831" y="84"/>
                    <a:pt x="830" y="88"/>
                  </a:cubicBezTo>
                  <a:cubicBezTo>
                    <a:pt x="829" y="92"/>
                    <a:pt x="822" y="98"/>
                    <a:pt x="816" y="107"/>
                  </a:cubicBezTo>
                  <a:cubicBezTo>
                    <a:pt x="810" y="116"/>
                    <a:pt x="809" y="119"/>
                    <a:pt x="805" y="118"/>
                  </a:cubicBezTo>
                  <a:cubicBezTo>
                    <a:pt x="801" y="117"/>
                    <a:pt x="799" y="126"/>
                    <a:pt x="801" y="116"/>
                  </a:cubicBezTo>
                  <a:cubicBezTo>
                    <a:pt x="803" y="105"/>
                    <a:pt x="805" y="106"/>
                    <a:pt x="804" y="102"/>
                  </a:cubicBezTo>
                  <a:cubicBezTo>
                    <a:pt x="802" y="99"/>
                    <a:pt x="797" y="93"/>
                    <a:pt x="793" y="92"/>
                  </a:cubicBezTo>
                  <a:cubicBezTo>
                    <a:pt x="790" y="91"/>
                    <a:pt x="787" y="90"/>
                    <a:pt x="783" y="96"/>
                  </a:cubicBezTo>
                  <a:cubicBezTo>
                    <a:pt x="780" y="102"/>
                    <a:pt x="780" y="85"/>
                    <a:pt x="776" y="82"/>
                  </a:cubicBezTo>
                  <a:cubicBezTo>
                    <a:pt x="773" y="80"/>
                    <a:pt x="781" y="78"/>
                    <a:pt x="773" y="70"/>
                  </a:cubicBezTo>
                  <a:cubicBezTo>
                    <a:pt x="765" y="62"/>
                    <a:pt x="769" y="51"/>
                    <a:pt x="763" y="49"/>
                  </a:cubicBezTo>
                  <a:cubicBezTo>
                    <a:pt x="757" y="47"/>
                    <a:pt x="756" y="47"/>
                    <a:pt x="758" y="41"/>
                  </a:cubicBezTo>
                  <a:cubicBezTo>
                    <a:pt x="760" y="34"/>
                    <a:pt x="748" y="27"/>
                    <a:pt x="763" y="30"/>
                  </a:cubicBezTo>
                  <a:cubicBezTo>
                    <a:pt x="778" y="33"/>
                    <a:pt x="778" y="35"/>
                    <a:pt x="784" y="28"/>
                  </a:cubicBezTo>
                  <a:cubicBezTo>
                    <a:pt x="791" y="22"/>
                    <a:pt x="806" y="16"/>
                    <a:pt x="799" y="11"/>
                  </a:cubicBezTo>
                  <a:cubicBezTo>
                    <a:pt x="791" y="5"/>
                    <a:pt x="780" y="3"/>
                    <a:pt x="776" y="1"/>
                  </a:cubicBezTo>
                  <a:cubicBezTo>
                    <a:pt x="773" y="0"/>
                    <a:pt x="755" y="4"/>
                    <a:pt x="755" y="4"/>
                  </a:cubicBezTo>
                  <a:cubicBezTo>
                    <a:pt x="755" y="4"/>
                    <a:pt x="746" y="26"/>
                    <a:pt x="745" y="27"/>
                  </a:cubicBezTo>
                  <a:cubicBezTo>
                    <a:pt x="744" y="29"/>
                    <a:pt x="752" y="31"/>
                    <a:pt x="745" y="43"/>
                  </a:cubicBezTo>
                  <a:cubicBezTo>
                    <a:pt x="739" y="55"/>
                    <a:pt x="733" y="51"/>
                    <a:pt x="732" y="62"/>
                  </a:cubicBezTo>
                  <a:cubicBezTo>
                    <a:pt x="730" y="72"/>
                    <a:pt x="731" y="83"/>
                    <a:pt x="731" y="83"/>
                  </a:cubicBezTo>
                  <a:cubicBezTo>
                    <a:pt x="731" y="83"/>
                    <a:pt x="744" y="90"/>
                    <a:pt x="743" y="90"/>
                  </a:cubicBezTo>
                  <a:cubicBezTo>
                    <a:pt x="741" y="90"/>
                    <a:pt x="751" y="100"/>
                    <a:pt x="747" y="102"/>
                  </a:cubicBezTo>
                  <a:cubicBezTo>
                    <a:pt x="743" y="104"/>
                    <a:pt x="750" y="109"/>
                    <a:pt x="739" y="109"/>
                  </a:cubicBezTo>
                  <a:cubicBezTo>
                    <a:pt x="728" y="109"/>
                    <a:pt x="718" y="105"/>
                    <a:pt x="721" y="104"/>
                  </a:cubicBezTo>
                  <a:cubicBezTo>
                    <a:pt x="724" y="103"/>
                    <a:pt x="735" y="100"/>
                    <a:pt x="732" y="96"/>
                  </a:cubicBezTo>
                  <a:cubicBezTo>
                    <a:pt x="729" y="92"/>
                    <a:pt x="718" y="81"/>
                    <a:pt x="713" y="85"/>
                  </a:cubicBezTo>
                  <a:cubicBezTo>
                    <a:pt x="709" y="89"/>
                    <a:pt x="692" y="95"/>
                    <a:pt x="695" y="96"/>
                  </a:cubicBezTo>
                  <a:cubicBezTo>
                    <a:pt x="698" y="98"/>
                    <a:pt x="713" y="102"/>
                    <a:pt x="708" y="105"/>
                  </a:cubicBezTo>
                  <a:cubicBezTo>
                    <a:pt x="702" y="108"/>
                    <a:pt x="698" y="117"/>
                    <a:pt x="691" y="116"/>
                  </a:cubicBezTo>
                  <a:cubicBezTo>
                    <a:pt x="684" y="116"/>
                    <a:pt x="666" y="115"/>
                    <a:pt x="659" y="113"/>
                  </a:cubicBezTo>
                  <a:cubicBezTo>
                    <a:pt x="652" y="112"/>
                    <a:pt x="644" y="106"/>
                    <a:pt x="653" y="102"/>
                  </a:cubicBezTo>
                  <a:cubicBezTo>
                    <a:pt x="662" y="99"/>
                    <a:pt x="622" y="99"/>
                    <a:pt x="617" y="105"/>
                  </a:cubicBezTo>
                  <a:cubicBezTo>
                    <a:pt x="612" y="111"/>
                    <a:pt x="612" y="114"/>
                    <a:pt x="604" y="113"/>
                  </a:cubicBezTo>
                  <a:cubicBezTo>
                    <a:pt x="595" y="113"/>
                    <a:pt x="554" y="113"/>
                    <a:pt x="554" y="113"/>
                  </a:cubicBezTo>
                  <a:cubicBezTo>
                    <a:pt x="554" y="113"/>
                    <a:pt x="568" y="106"/>
                    <a:pt x="556" y="99"/>
                  </a:cubicBezTo>
                  <a:cubicBezTo>
                    <a:pt x="543" y="93"/>
                    <a:pt x="534" y="95"/>
                    <a:pt x="532" y="95"/>
                  </a:cubicBezTo>
                  <a:cubicBezTo>
                    <a:pt x="530" y="95"/>
                    <a:pt x="527" y="95"/>
                    <a:pt x="520" y="91"/>
                  </a:cubicBezTo>
                  <a:cubicBezTo>
                    <a:pt x="513" y="88"/>
                    <a:pt x="506" y="85"/>
                    <a:pt x="504" y="84"/>
                  </a:cubicBezTo>
                  <a:cubicBezTo>
                    <a:pt x="502" y="82"/>
                    <a:pt x="490" y="81"/>
                    <a:pt x="487" y="83"/>
                  </a:cubicBezTo>
                  <a:cubicBezTo>
                    <a:pt x="484" y="84"/>
                    <a:pt x="484" y="90"/>
                    <a:pt x="482" y="90"/>
                  </a:cubicBezTo>
                  <a:cubicBezTo>
                    <a:pt x="479" y="91"/>
                    <a:pt x="476" y="91"/>
                    <a:pt x="476" y="83"/>
                  </a:cubicBezTo>
                  <a:cubicBezTo>
                    <a:pt x="476" y="75"/>
                    <a:pt x="469" y="80"/>
                    <a:pt x="469" y="80"/>
                  </a:cubicBezTo>
                  <a:cubicBezTo>
                    <a:pt x="465" y="88"/>
                    <a:pt x="465" y="88"/>
                    <a:pt x="465" y="88"/>
                  </a:cubicBezTo>
                  <a:cubicBezTo>
                    <a:pt x="465" y="88"/>
                    <a:pt x="461" y="88"/>
                    <a:pt x="459" y="84"/>
                  </a:cubicBezTo>
                  <a:cubicBezTo>
                    <a:pt x="458" y="81"/>
                    <a:pt x="458" y="78"/>
                    <a:pt x="455" y="76"/>
                  </a:cubicBezTo>
                  <a:cubicBezTo>
                    <a:pt x="452" y="74"/>
                    <a:pt x="457" y="73"/>
                    <a:pt x="449" y="73"/>
                  </a:cubicBezTo>
                  <a:cubicBezTo>
                    <a:pt x="442" y="74"/>
                    <a:pt x="442" y="82"/>
                    <a:pt x="438" y="81"/>
                  </a:cubicBezTo>
                  <a:cubicBezTo>
                    <a:pt x="433" y="81"/>
                    <a:pt x="440" y="69"/>
                    <a:pt x="423" y="77"/>
                  </a:cubicBezTo>
                  <a:cubicBezTo>
                    <a:pt x="405" y="86"/>
                    <a:pt x="382" y="89"/>
                    <a:pt x="371" y="95"/>
                  </a:cubicBezTo>
                  <a:cubicBezTo>
                    <a:pt x="360" y="100"/>
                    <a:pt x="357" y="95"/>
                    <a:pt x="334" y="85"/>
                  </a:cubicBezTo>
                  <a:cubicBezTo>
                    <a:pt x="310" y="75"/>
                    <a:pt x="284" y="83"/>
                    <a:pt x="238" y="71"/>
                  </a:cubicBezTo>
                  <a:cubicBezTo>
                    <a:pt x="192" y="60"/>
                    <a:pt x="185" y="67"/>
                    <a:pt x="170" y="71"/>
                  </a:cubicBezTo>
                  <a:cubicBezTo>
                    <a:pt x="155" y="75"/>
                    <a:pt x="142" y="71"/>
                    <a:pt x="131" y="82"/>
                  </a:cubicBezTo>
                  <a:cubicBezTo>
                    <a:pt x="120" y="93"/>
                    <a:pt x="122" y="98"/>
                    <a:pt x="108" y="100"/>
                  </a:cubicBezTo>
                  <a:cubicBezTo>
                    <a:pt x="94" y="101"/>
                    <a:pt x="83" y="105"/>
                    <a:pt x="85" y="108"/>
                  </a:cubicBezTo>
                  <a:cubicBezTo>
                    <a:pt x="87" y="111"/>
                    <a:pt x="98" y="113"/>
                    <a:pt x="101" y="115"/>
                  </a:cubicBezTo>
                  <a:cubicBezTo>
                    <a:pt x="104" y="117"/>
                    <a:pt x="103" y="129"/>
                    <a:pt x="111" y="132"/>
                  </a:cubicBezTo>
                  <a:cubicBezTo>
                    <a:pt x="120" y="135"/>
                    <a:pt x="135" y="133"/>
                    <a:pt x="131" y="138"/>
                  </a:cubicBezTo>
                  <a:cubicBezTo>
                    <a:pt x="128" y="142"/>
                    <a:pt x="118" y="156"/>
                    <a:pt x="114" y="152"/>
                  </a:cubicBezTo>
                  <a:cubicBezTo>
                    <a:pt x="109" y="148"/>
                    <a:pt x="104" y="142"/>
                    <a:pt x="98" y="142"/>
                  </a:cubicBezTo>
                  <a:cubicBezTo>
                    <a:pt x="92" y="142"/>
                    <a:pt x="79" y="146"/>
                    <a:pt x="74" y="149"/>
                  </a:cubicBezTo>
                  <a:cubicBezTo>
                    <a:pt x="69" y="152"/>
                    <a:pt x="60" y="153"/>
                    <a:pt x="61" y="159"/>
                  </a:cubicBezTo>
                  <a:cubicBezTo>
                    <a:pt x="62" y="165"/>
                    <a:pt x="69" y="162"/>
                    <a:pt x="68" y="167"/>
                  </a:cubicBezTo>
                  <a:cubicBezTo>
                    <a:pt x="67" y="173"/>
                    <a:pt x="58" y="168"/>
                    <a:pt x="58" y="175"/>
                  </a:cubicBezTo>
                  <a:cubicBezTo>
                    <a:pt x="59" y="182"/>
                    <a:pt x="78" y="187"/>
                    <a:pt x="87" y="184"/>
                  </a:cubicBezTo>
                  <a:cubicBezTo>
                    <a:pt x="96" y="181"/>
                    <a:pt x="102" y="171"/>
                    <a:pt x="107" y="178"/>
                  </a:cubicBezTo>
                  <a:cubicBezTo>
                    <a:pt x="112" y="185"/>
                    <a:pt x="115" y="201"/>
                    <a:pt x="104" y="204"/>
                  </a:cubicBezTo>
                  <a:cubicBezTo>
                    <a:pt x="93" y="207"/>
                    <a:pt x="64" y="214"/>
                    <a:pt x="61" y="221"/>
                  </a:cubicBezTo>
                  <a:cubicBezTo>
                    <a:pt x="59" y="229"/>
                    <a:pt x="50" y="242"/>
                    <a:pt x="46" y="243"/>
                  </a:cubicBezTo>
                  <a:cubicBezTo>
                    <a:pt x="42" y="243"/>
                    <a:pt x="42" y="254"/>
                    <a:pt x="46" y="258"/>
                  </a:cubicBezTo>
                  <a:cubicBezTo>
                    <a:pt x="49" y="262"/>
                    <a:pt x="45" y="261"/>
                    <a:pt x="47" y="269"/>
                  </a:cubicBezTo>
                  <a:cubicBezTo>
                    <a:pt x="49" y="277"/>
                    <a:pt x="52" y="286"/>
                    <a:pt x="59" y="280"/>
                  </a:cubicBezTo>
                  <a:cubicBezTo>
                    <a:pt x="66" y="275"/>
                    <a:pt x="75" y="280"/>
                    <a:pt x="70" y="287"/>
                  </a:cubicBezTo>
                  <a:cubicBezTo>
                    <a:pt x="65" y="295"/>
                    <a:pt x="55" y="299"/>
                    <a:pt x="70" y="299"/>
                  </a:cubicBezTo>
                  <a:cubicBezTo>
                    <a:pt x="85" y="299"/>
                    <a:pt x="83" y="292"/>
                    <a:pt x="95" y="296"/>
                  </a:cubicBezTo>
                  <a:cubicBezTo>
                    <a:pt x="107" y="301"/>
                    <a:pt x="110" y="295"/>
                    <a:pt x="107" y="304"/>
                  </a:cubicBezTo>
                  <a:cubicBezTo>
                    <a:pt x="103" y="314"/>
                    <a:pt x="93" y="327"/>
                    <a:pt x="78" y="334"/>
                  </a:cubicBezTo>
                  <a:cubicBezTo>
                    <a:pt x="63" y="341"/>
                    <a:pt x="60" y="340"/>
                    <a:pt x="48" y="347"/>
                  </a:cubicBezTo>
                  <a:cubicBezTo>
                    <a:pt x="36" y="354"/>
                    <a:pt x="0" y="373"/>
                    <a:pt x="11" y="372"/>
                  </a:cubicBezTo>
                  <a:cubicBezTo>
                    <a:pt x="23" y="372"/>
                    <a:pt x="43" y="358"/>
                    <a:pt x="48" y="356"/>
                  </a:cubicBezTo>
                  <a:cubicBezTo>
                    <a:pt x="54" y="354"/>
                    <a:pt x="56" y="362"/>
                    <a:pt x="65" y="356"/>
                  </a:cubicBezTo>
                  <a:cubicBezTo>
                    <a:pt x="73" y="350"/>
                    <a:pt x="107" y="325"/>
                    <a:pt x="118" y="318"/>
                  </a:cubicBezTo>
                  <a:cubicBezTo>
                    <a:pt x="129" y="311"/>
                    <a:pt x="145" y="307"/>
                    <a:pt x="146" y="297"/>
                  </a:cubicBezTo>
                  <a:cubicBezTo>
                    <a:pt x="147" y="287"/>
                    <a:pt x="147" y="278"/>
                    <a:pt x="155" y="276"/>
                  </a:cubicBezTo>
                  <a:cubicBezTo>
                    <a:pt x="164" y="273"/>
                    <a:pt x="166" y="266"/>
                    <a:pt x="175" y="260"/>
                  </a:cubicBezTo>
                  <a:cubicBezTo>
                    <a:pt x="184" y="253"/>
                    <a:pt x="193" y="244"/>
                    <a:pt x="197" y="246"/>
                  </a:cubicBezTo>
                  <a:cubicBezTo>
                    <a:pt x="201" y="248"/>
                    <a:pt x="193" y="252"/>
                    <a:pt x="186" y="257"/>
                  </a:cubicBezTo>
                  <a:cubicBezTo>
                    <a:pt x="178" y="261"/>
                    <a:pt x="171" y="267"/>
                    <a:pt x="170" y="276"/>
                  </a:cubicBezTo>
                  <a:cubicBezTo>
                    <a:pt x="169" y="286"/>
                    <a:pt x="156" y="296"/>
                    <a:pt x="167" y="291"/>
                  </a:cubicBezTo>
                  <a:cubicBezTo>
                    <a:pt x="177" y="286"/>
                    <a:pt x="184" y="279"/>
                    <a:pt x="191" y="275"/>
                  </a:cubicBezTo>
                  <a:cubicBezTo>
                    <a:pt x="199" y="271"/>
                    <a:pt x="204" y="277"/>
                    <a:pt x="207" y="268"/>
                  </a:cubicBezTo>
                  <a:cubicBezTo>
                    <a:pt x="210" y="259"/>
                    <a:pt x="206" y="251"/>
                    <a:pt x="214" y="256"/>
                  </a:cubicBezTo>
                  <a:cubicBezTo>
                    <a:pt x="221" y="260"/>
                    <a:pt x="231" y="269"/>
                    <a:pt x="240" y="273"/>
                  </a:cubicBezTo>
                  <a:cubicBezTo>
                    <a:pt x="249" y="277"/>
                    <a:pt x="249" y="268"/>
                    <a:pt x="271" y="278"/>
                  </a:cubicBezTo>
                  <a:cubicBezTo>
                    <a:pt x="294" y="288"/>
                    <a:pt x="293" y="282"/>
                    <a:pt x="296" y="299"/>
                  </a:cubicBezTo>
                  <a:cubicBezTo>
                    <a:pt x="298" y="315"/>
                    <a:pt x="307" y="300"/>
                    <a:pt x="313" y="303"/>
                  </a:cubicBezTo>
                  <a:cubicBezTo>
                    <a:pt x="320" y="306"/>
                    <a:pt x="327" y="306"/>
                    <a:pt x="328" y="319"/>
                  </a:cubicBezTo>
                  <a:cubicBezTo>
                    <a:pt x="330" y="333"/>
                    <a:pt x="332" y="338"/>
                    <a:pt x="330" y="347"/>
                  </a:cubicBezTo>
                  <a:cubicBezTo>
                    <a:pt x="328" y="356"/>
                    <a:pt x="341" y="353"/>
                    <a:pt x="342" y="363"/>
                  </a:cubicBezTo>
                  <a:cubicBezTo>
                    <a:pt x="342" y="372"/>
                    <a:pt x="341" y="384"/>
                    <a:pt x="342" y="387"/>
                  </a:cubicBezTo>
                  <a:cubicBezTo>
                    <a:pt x="343" y="389"/>
                    <a:pt x="358" y="391"/>
                    <a:pt x="354" y="398"/>
                  </a:cubicBezTo>
                  <a:cubicBezTo>
                    <a:pt x="351" y="405"/>
                    <a:pt x="352" y="412"/>
                    <a:pt x="355" y="419"/>
                  </a:cubicBezTo>
                  <a:cubicBezTo>
                    <a:pt x="359" y="425"/>
                    <a:pt x="363" y="427"/>
                    <a:pt x="372" y="436"/>
                  </a:cubicBezTo>
                  <a:cubicBezTo>
                    <a:pt x="381" y="445"/>
                    <a:pt x="399" y="461"/>
                    <a:pt x="393" y="463"/>
                  </a:cubicBezTo>
                  <a:cubicBezTo>
                    <a:pt x="388" y="466"/>
                    <a:pt x="382" y="461"/>
                    <a:pt x="376" y="468"/>
                  </a:cubicBezTo>
                  <a:cubicBezTo>
                    <a:pt x="370" y="475"/>
                    <a:pt x="374" y="477"/>
                    <a:pt x="369" y="496"/>
                  </a:cubicBezTo>
                  <a:cubicBezTo>
                    <a:pt x="364" y="514"/>
                    <a:pt x="365" y="515"/>
                    <a:pt x="360" y="529"/>
                  </a:cubicBezTo>
                  <a:cubicBezTo>
                    <a:pt x="354" y="544"/>
                    <a:pt x="351" y="548"/>
                    <a:pt x="349" y="560"/>
                  </a:cubicBezTo>
                  <a:cubicBezTo>
                    <a:pt x="347" y="572"/>
                    <a:pt x="342" y="580"/>
                    <a:pt x="351" y="591"/>
                  </a:cubicBezTo>
                  <a:cubicBezTo>
                    <a:pt x="360" y="602"/>
                    <a:pt x="346" y="603"/>
                    <a:pt x="358" y="619"/>
                  </a:cubicBezTo>
                  <a:cubicBezTo>
                    <a:pt x="370" y="635"/>
                    <a:pt x="376" y="631"/>
                    <a:pt x="382" y="641"/>
                  </a:cubicBezTo>
                  <a:cubicBezTo>
                    <a:pt x="389" y="651"/>
                    <a:pt x="407" y="648"/>
                    <a:pt x="402" y="661"/>
                  </a:cubicBezTo>
                  <a:cubicBezTo>
                    <a:pt x="397" y="674"/>
                    <a:pt x="399" y="681"/>
                    <a:pt x="408" y="691"/>
                  </a:cubicBezTo>
                  <a:cubicBezTo>
                    <a:pt x="418" y="701"/>
                    <a:pt x="419" y="704"/>
                    <a:pt x="415" y="708"/>
                  </a:cubicBezTo>
                  <a:cubicBezTo>
                    <a:pt x="411" y="712"/>
                    <a:pt x="405" y="716"/>
                    <a:pt x="409" y="718"/>
                  </a:cubicBezTo>
                  <a:cubicBezTo>
                    <a:pt x="412" y="720"/>
                    <a:pt x="417" y="719"/>
                    <a:pt x="422" y="727"/>
                  </a:cubicBezTo>
                  <a:cubicBezTo>
                    <a:pt x="427" y="736"/>
                    <a:pt x="427" y="743"/>
                    <a:pt x="430" y="746"/>
                  </a:cubicBezTo>
                  <a:cubicBezTo>
                    <a:pt x="433" y="749"/>
                    <a:pt x="441" y="755"/>
                    <a:pt x="440" y="758"/>
                  </a:cubicBezTo>
                  <a:cubicBezTo>
                    <a:pt x="440" y="762"/>
                    <a:pt x="451" y="766"/>
                    <a:pt x="451" y="761"/>
                  </a:cubicBezTo>
                  <a:cubicBezTo>
                    <a:pt x="451" y="756"/>
                    <a:pt x="458" y="762"/>
                    <a:pt x="451" y="746"/>
                  </a:cubicBezTo>
                  <a:cubicBezTo>
                    <a:pt x="443" y="730"/>
                    <a:pt x="431" y="717"/>
                    <a:pt x="427" y="707"/>
                  </a:cubicBezTo>
                  <a:cubicBezTo>
                    <a:pt x="424" y="697"/>
                    <a:pt x="419" y="683"/>
                    <a:pt x="421" y="679"/>
                  </a:cubicBezTo>
                  <a:cubicBezTo>
                    <a:pt x="422" y="675"/>
                    <a:pt x="424" y="664"/>
                    <a:pt x="431" y="670"/>
                  </a:cubicBezTo>
                  <a:cubicBezTo>
                    <a:pt x="438" y="676"/>
                    <a:pt x="432" y="687"/>
                    <a:pt x="439" y="700"/>
                  </a:cubicBezTo>
                  <a:cubicBezTo>
                    <a:pt x="446" y="713"/>
                    <a:pt x="471" y="741"/>
                    <a:pt x="475" y="746"/>
                  </a:cubicBezTo>
                  <a:cubicBezTo>
                    <a:pt x="478" y="751"/>
                    <a:pt x="492" y="771"/>
                    <a:pt x="488" y="781"/>
                  </a:cubicBezTo>
                  <a:cubicBezTo>
                    <a:pt x="483" y="791"/>
                    <a:pt x="481" y="792"/>
                    <a:pt x="488" y="796"/>
                  </a:cubicBezTo>
                  <a:cubicBezTo>
                    <a:pt x="495" y="800"/>
                    <a:pt x="554" y="831"/>
                    <a:pt x="562" y="831"/>
                  </a:cubicBezTo>
                  <a:cubicBezTo>
                    <a:pt x="570" y="832"/>
                    <a:pt x="586" y="824"/>
                    <a:pt x="592" y="828"/>
                  </a:cubicBezTo>
                  <a:cubicBezTo>
                    <a:pt x="599" y="831"/>
                    <a:pt x="611" y="848"/>
                    <a:pt x="618" y="848"/>
                  </a:cubicBezTo>
                  <a:cubicBezTo>
                    <a:pt x="624" y="848"/>
                    <a:pt x="636" y="845"/>
                    <a:pt x="635" y="852"/>
                  </a:cubicBezTo>
                  <a:cubicBezTo>
                    <a:pt x="633" y="859"/>
                    <a:pt x="627" y="869"/>
                    <a:pt x="634" y="865"/>
                  </a:cubicBezTo>
                  <a:cubicBezTo>
                    <a:pt x="641" y="861"/>
                    <a:pt x="645" y="853"/>
                    <a:pt x="651" y="857"/>
                  </a:cubicBezTo>
                  <a:cubicBezTo>
                    <a:pt x="657" y="861"/>
                    <a:pt x="667" y="871"/>
                    <a:pt x="668" y="879"/>
                  </a:cubicBezTo>
                  <a:cubicBezTo>
                    <a:pt x="670" y="887"/>
                    <a:pt x="676" y="892"/>
                    <a:pt x="681" y="889"/>
                  </a:cubicBezTo>
                  <a:cubicBezTo>
                    <a:pt x="686" y="886"/>
                    <a:pt x="694" y="893"/>
                    <a:pt x="695" y="898"/>
                  </a:cubicBezTo>
                  <a:cubicBezTo>
                    <a:pt x="697" y="903"/>
                    <a:pt x="700" y="907"/>
                    <a:pt x="705" y="906"/>
                  </a:cubicBezTo>
                  <a:cubicBezTo>
                    <a:pt x="710" y="904"/>
                    <a:pt x="714" y="906"/>
                    <a:pt x="714" y="910"/>
                  </a:cubicBezTo>
                  <a:cubicBezTo>
                    <a:pt x="714" y="913"/>
                    <a:pt x="717" y="918"/>
                    <a:pt x="721" y="913"/>
                  </a:cubicBezTo>
                  <a:cubicBezTo>
                    <a:pt x="726" y="908"/>
                    <a:pt x="725" y="903"/>
                    <a:pt x="727" y="903"/>
                  </a:cubicBezTo>
                  <a:cubicBezTo>
                    <a:pt x="729" y="903"/>
                    <a:pt x="737" y="899"/>
                    <a:pt x="738" y="905"/>
                  </a:cubicBezTo>
                  <a:cubicBezTo>
                    <a:pt x="739" y="911"/>
                    <a:pt x="748" y="921"/>
                    <a:pt x="745" y="931"/>
                  </a:cubicBezTo>
                  <a:cubicBezTo>
                    <a:pt x="741" y="940"/>
                    <a:pt x="746" y="954"/>
                    <a:pt x="735" y="955"/>
                  </a:cubicBezTo>
                  <a:cubicBezTo>
                    <a:pt x="723" y="956"/>
                    <a:pt x="720" y="963"/>
                    <a:pt x="724" y="968"/>
                  </a:cubicBezTo>
                  <a:cubicBezTo>
                    <a:pt x="728" y="972"/>
                    <a:pt x="721" y="969"/>
                    <a:pt x="714" y="974"/>
                  </a:cubicBezTo>
                  <a:cubicBezTo>
                    <a:pt x="708" y="979"/>
                    <a:pt x="696" y="975"/>
                    <a:pt x="699" y="985"/>
                  </a:cubicBezTo>
                  <a:cubicBezTo>
                    <a:pt x="703" y="995"/>
                    <a:pt x="698" y="1008"/>
                    <a:pt x="698" y="1008"/>
                  </a:cubicBezTo>
                  <a:cubicBezTo>
                    <a:pt x="698" y="1008"/>
                    <a:pt x="711" y="1014"/>
                    <a:pt x="703" y="1015"/>
                  </a:cubicBezTo>
                  <a:cubicBezTo>
                    <a:pt x="694" y="1016"/>
                    <a:pt x="695" y="1018"/>
                    <a:pt x="692" y="1027"/>
                  </a:cubicBezTo>
                  <a:cubicBezTo>
                    <a:pt x="690" y="1036"/>
                    <a:pt x="690" y="1048"/>
                    <a:pt x="693" y="1048"/>
                  </a:cubicBezTo>
                  <a:cubicBezTo>
                    <a:pt x="696" y="1047"/>
                    <a:pt x="713" y="1067"/>
                    <a:pt x="715" y="1079"/>
                  </a:cubicBezTo>
                  <a:cubicBezTo>
                    <a:pt x="717" y="1091"/>
                    <a:pt x="724" y="1107"/>
                    <a:pt x="726" y="1119"/>
                  </a:cubicBezTo>
                  <a:cubicBezTo>
                    <a:pt x="727" y="1131"/>
                    <a:pt x="743" y="1135"/>
                    <a:pt x="750" y="1138"/>
                  </a:cubicBezTo>
                  <a:cubicBezTo>
                    <a:pt x="756" y="1141"/>
                    <a:pt x="771" y="1146"/>
                    <a:pt x="772" y="1153"/>
                  </a:cubicBezTo>
                  <a:cubicBezTo>
                    <a:pt x="774" y="1159"/>
                    <a:pt x="781" y="1152"/>
                    <a:pt x="779" y="1169"/>
                  </a:cubicBezTo>
                  <a:cubicBezTo>
                    <a:pt x="778" y="1186"/>
                    <a:pt x="772" y="1213"/>
                    <a:pt x="766" y="1225"/>
                  </a:cubicBezTo>
                  <a:cubicBezTo>
                    <a:pt x="760" y="1238"/>
                    <a:pt x="760" y="1241"/>
                    <a:pt x="755" y="1260"/>
                  </a:cubicBezTo>
                  <a:cubicBezTo>
                    <a:pt x="750" y="1279"/>
                    <a:pt x="752" y="1284"/>
                    <a:pt x="749" y="1291"/>
                  </a:cubicBezTo>
                  <a:cubicBezTo>
                    <a:pt x="746" y="1298"/>
                    <a:pt x="739" y="1327"/>
                    <a:pt x="730" y="1338"/>
                  </a:cubicBezTo>
                  <a:cubicBezTo>
                    <a:pt x="720" y="1349"/>
                    <a:pt x="711" y="1350"/>
                    <a:pt x="710" y="1367"/>
                  </a:cubicBezTo>
                  <a:cubicBezTo>
                    <a:pt x="708" y="1384"/>
                    <a:pt x="701" y="1393"/>
                    <a:pt x="698" y="1404"/>
                  </a:cubicBezTo>
                  <a:cubicBezTo>
                    <a:pt x="695" y="1416"/>
                    <a:pt x="688" y="1431"/>
                    <a:pt x="689" y="1436"/>
                  </a:cubicBezTo>
                  <a:cubicBezTo>
                    <a:pt x="689" y="1442"/>
                    <a:pt x="697" y="1435"/>
                    <a:pt x="697" y="1435"/>
                  </a:cubicBezTo>
                  <a:cubicBezTo>
                    <a:pt x="697" y="1435"/>
                    <a:pt x="707" y="1415"/>
                    <a:pt x="710" y="1416"/>
                  </a:cubicBezTo>
                  <a:cubicBezTo>
                    <a:pt x="713" y="1416"/>
                    <a:pt x="712" y="1412"/>
                    <a:pt x="712" y="1423"/>
                  </a:cubicBezTo>
                  <a:cubicBezTo>
                    <a:pt x="712" y="1434"/>
                    <a:pt x="703" y="1447"/>
                    <a:pt x="697" y="1451"/>
                  </a:cubicBezTo>
                  <a:cubicBezTo>
                    <a:pt x="692" y="1456"/>
                    <a:pt x="692" y="1456"/>
                    <a:pt x="682" y="1463"/>
                  </a:cubicBezTo>
                  <a:cubicBezTo>
                    <a:pt x="672" y="1470"/>
                    <a:pt x="672" y="1476"/>
                    <a:pt x="672" y="1479"/>
                  </a:cubicBezTo>
                  <a:cubicBezTo>
                    <a:pt x="672" y="1481"/>
                    <a:pt x="680" y="1484"/>
                    <a:pt x="676" y="1486"/>
                  </a:cubicBezTo>
                  <a:cubicBezTo>
                    <a:pt x="672" y="1488"/>
                    <a:pt x="674" y="1490"/>
                    <a:pt x="670" y="1493"/>
                  </a:cubicBezTo>
                  <a:cubicBezTo>
                    <a:pt x="667" y="1495"/>
                    <a:pt x="660" y="1498"/>
                    <a:pt x="663" y="1502"/>
                  </a:cubicBezTo>
                  <a:cubicBezTo>
                    <a:pt x="666" y="1507"/>
                    <a:pt x="659" y="1517"/>
                    <a:pt x="660" y="1524"/>
                  </a:cubicBezTo>
                  <a:cubicBezTo>
                    <a:pt x="660" y="1530"/>
                    <a:pt x="666" y="1541"/>
                    <a:pt x="666" y="1541"/>
                  </a:cubicBezTo>
                  <a:cubicBezTo>
                    <a:pt x="666" y="1541"/>
                    <a:pt x="674" y="1563"/>
                    <a:pt x="678" y="1566"/>
                  </a:cubicBezTo>
                  <a:cubicBezTo>
                    <a:pt x="682" y="1570"/>
                    <a:pt x="691" y="1572"/>
                    <a:pt x="690" y="1576"/>
                  </a:cubicBezTo>
                  <a:cubicBezTo>
                    <a:pt x="689" y="1581"/>
                    <a:pt x="698" y="1578"/>
                    <a:pt x="707" y="1582"/>
                  </a:cubicBezTo>
                  <a:cubicBezTo>
                    <a:pt x="716" y="1586"/>
                    <a:pt x="710" y="1601"/>
                    <a:pt x="727" y="1597"/>
                  </a:cubicBezTo>
                  <a:cubicBezTo>
                    <a:pt x="744" y="1594"/>
                    <a:pt x="759" y="1595"/>
                    <a:pt x="759" y="1595"/>
                  </a:cubicBezTo>
                  <a:cubicBezTo>
                    <a:pt x="759" y="1595"/>
                    <a:pt x="761" y="1597"/>
                    <a:pt x="767" y="1598"/>
                  </a:cubicBezTo>
                  <a:cubicBezTo>
                    <a:pt x="773" y="1599"/>
                    <a:pt x="790" y="1595"/>
                    <a:pt x="790" y="1595"/>
                  </a:cubicBezTo>
                  <a:lnTo>
                    <a:pt x="792" y="15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6" name="Freeform 111"/>
            <p:cNvSpPr/>
            <p:nvPr/>
          </p:nvSpPr>
          <p:spPr bwMode="auto">
            <a:xfrm>
              <a:off x="2484432" y="684218"/>
              <a:ext cx="1468435" cy="1327148"/>
            </a:xfrm>
            <a:custGeom>
              <a:gdLst>
                <a:gd fmla="*/ 62 w 550" name="T0"/>
                <a:gd fmla="*/ 110 h 497" name="T1"/>
                <a:gd fmla="*/ 81 w 550" name="T2"/>
                <a:gd fmla="*/ 123 h 497" name="T3"/>
                <a:gd fmla="*/ 27 w 550" name="T4"/>
                <a:gd fmla="*/ 143 h 497" name="T5"/>
                <a:gd fmla="*/ 11 w 550" name="T6"/>
                <a:gd fmla="*/ 164 h 497" name="T7"/>
                <a:gd fmla="*/ 32 w 550" name="T8"/>
                <a:gd fmla="*/ 178 h 497" name="T9"/>
                <a:gd fmla="*/ 55 w 550" name="T10"/>
                <a:gd fmla="*/ 187 h 497" name="T11"/>
                <a:gd fmla="*/ 119 w 550" name="T12"/>
                <a:gd fmla="*/ 204 h 497" name="T13"/>
                <a:gd fmla="*/ 147 w 550" name="T14"/>
                <a:gd fmla="*/ 271 h 497" name="T15"/>
                <a:gd fmla="*/ 164 w 550" name="T16"/>
                <a:gd fmla="*/ 270 h 497" name="T17"/>
                <a:gd fmla="*/ 173 w 550" name="T18"/>
                <a:gd fmla="*/ 313 h 497" name="T19"/>
                <a:gd fmla="*/ 153 w 550" name="T20"/>
                <a:gd fmla="*/ 334 h 497" name="T21"/>
                <a:gd fmla="*/ 150 w 550" name="T22"/>
                <a:gd fmla="*/ 364 h 497" name="T23"/>
                <a:gd fmla="*/ 157 w 550" name="T24"/>
                <a:gd fmla="*/ 401 h 497" name="T25"/>
                <a:gd fmla="*/ 177 w 550" name="T26"/>
                <a:gd fmla="*/ 395 h 497" name="T27"/>
                <a:gd fmla="*/ 160 w 550" name="T28"/>
                <a:gd fmla="*/ 421 h 497" name="T29"/>
                <a:gd fmla="*/ 179 w 550" name="T30"/>
                <a:gd fmla="*/ 454 h 497" name="T31"/>
                <a:gd fmla="*/ 206 w 550" name="T32"/>
                <a:gd fmla="*/ 478 h 497" name="T33"/>
                <a:gd fmla="*/ 227 w 550" name="T34"/>
                <a:gd fmla="*/ 492 h 497" name="T35"/>
                <a:gd fmla="*/ 250 w 550" name="T36"/>
                <a:gd fmla="*/ 446 h 497" name="T37"/>
                <a:gd fmla="*/ 267 w 550" name="T38"/>
                <a:gd fmla="*/ 408 h 497" name="T39"/>
                <a:gd fmla="*/ 296 w 550" name="T40"/>
                <a:gd fmla="*/ 376 h 497" name="T41"/>
                <a:gd fmla="*/ 345 w 550" name="T42"/>
                <a:gd fmla="*/ 345 h 497" name="T43"/>
                <a:gd fmla="*/ 443 w 550" name="T44"/>
                <a:gd fmla="*/ 298 h 497" name="T45"/>
                <a:gd fmla="*/ 401 w 550" name="T46"/>
                <a:gd fmla="*/ 290 h 497" name="T47"/>
                <a:gd fmla="*/ 427 w 550" name="T48"/>
                <a:gd fmla="*/ 287 h 497" name="T49"/>
                <a:gd fmla="*/ 451 w 550" name="T50"/>
                <a:gd fmla="*/ 281 h 497" name="T51"/>
                <a:gd fmla="*/ 411 w 550" name="T52"/>
                <a:gd fmla="*/ 255 h 497" name="T53"/>
                <a:gd fmla="*/ 431 w 550" name="T54"/>
                <a:gd fmla="*/ 236 h 497" name="T55"/>
                <a:gd fmla="*/ 453 w 550" name="T56"/>
                <a:gd fmla="*/ 238 h 497" name="T57"/>
                <a:gd fmla="*/ 453 w 550" name="T58"/>
                <a:gd fmla="*/ 225 h 497" name="T59"/>
                <a:gd fmla="*/ 478 w 550" name="T60"/>
                <a:gd fmla="*/ 198 h 497" name="T61"/>
                <a:gd fmla="*/ 462 w 550" name="T62"/>
                <a:gd fmla="*/ 180 h 497" name="T63"/>
                <a:gd fmla="*/ 484 w 550" name="T64"/>
                <a:gd fmla="*/ 162 h 497" name="T65"/>
                <a:gd fmla="*/ 460 w 550" name="T66"/>
                <a:gd fmla="*/ 149 h 497" name="T67"/>
                <a:gd fmla="*/ 476 w 550" name="T68"/>
                <a:gd fmla="*/ 124 h 497" name="T69"/>
                <a:gd fmla="*/ 498 w 550" name="T70"/>
                <a:gd fmla="*/ 104 h 497" name="T71"/>
                <a:gd fmla="*/ 543 w 550" name="T72"/>
                <a:gd fmla="*/ 73 h 497" name="T73"/>
                <a:gd fmla="*/ 486 w 550" name="T74"/>
                <a:gd fmla="*/ 61 h 497" name="T75"/>
                <a:gd fmla="*/ 442 w 550" name="T76"/>
                <a:gd fmla="*/ 79 h 497" name="T77"/>
                <a:gd fmla="*/ 439 w 550" name="T78"/>
                <a:gd fmla="*/ 60 h 497" name="T79"/>
                <a:gd fmla="*/ 416 w 550" name="T80"/>
                <a:gd fmla="*/ 53 h 497" name="T81"/>
                <a:gd fmla="*/ 458 w 550" name="T82"/>
                <a:gd fmla="*/ 30 h 497" name="T83"/>
                <a:gd fmla="*/ 414 w 550" name="T84"/>
                <a:gd fmla="*/ 6 h 497" name="T85"/>
                <a:gd fmla="*/ 321 w 550" name="T86"/>
                <a:gd fmla="*/ 11 h 497" name="T87"/>
                <a:gd fmla="*/ 288 w 550" name="T88"/>
                <a:gd fmla="*/ 21 h 497" name="T89"/>
                <a:gd fmla="*/ 245 w 550" name="T90"/>
                <a:gd fmla="*/ 35 h 497" name="T91"/>
                <a:gd fmla="*/ 221 w 550" name="T92"/>
                <a:gd fmla="*/ 40 h 497" name="T93"/>
                <a:gd fmla="*/ 192 w 550" name="T94"/>
                <a:gd fmla="*/ 47 h 497" name="T95"/>
                <a:gd fmla="*/ 153 w 550" name="T96"/>
                <a:gd fmla="*/ 51 h 497" name="T97"/>
                <a:gd fmla="*/ 141 w 550" name="T98"/>
                <a:gd fmla="*/ 68 h 497" name="T99"/>
                <a:gd fmla="*/ 89 w 550" name="T100"/>
                <a:gd fmla="*/ 88 h 497" name="T10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b="b" l="0" r="r" t="0"/>
              <a:pathLst>
                <a:path h="497" w="550">
                  <a:moveTo>
                    <a:pt x="67" y="99"/>
                  </a:moveTo>
                  <a:cubicBezTo>
                    <a:pt x="62" y="100"/>
                    <a:pt x="60" y="110"/>
                    <a:pt x="62" y="110"/>
                  </a:cubicBezTo>
                  <a:cubicBezTo>
                    <a:pt x="64" y="111"/>
                    <a:pt x="73" y="106"/>
                    <a:pt x="84" y="110"/>
                  </a:cubicBezTo>
                  <a:cubicBezTo>
                    <a:pt x="95" y="115"/>
                    <a:pt x="87" y="122"/>
                    <a:pt x="81" y="123"/>
                  </a:cubicBezTo>
                  <a:cubicBezTo>
                    <a:pt x="76" y="125"/>
                    <a:pt x="71" y="121"/>
                    <a:pt x="56" y="129"/>
                  </a:cubicBezTo>
                  <a:cubicBezTo>
                    <a:pt x="42" y="137"/>
                    <a:pt x="35" y="146"/>
                    <a:pt x="27" y="143"/>
                  </a:cubicBezTo>
                  <a:cubicBezTo>
                    <a:pt x="20" y="139"/>
                    <a:pt x="5" y="144"/>
                    <a:pt x="3" y="148"/>
                  </a:cubicBezTo>
                  <a:cubicBezTo>
                    <a:pt x="0" y="152"/>
                    <a:pt x="11" y="164"/>
                    <a:pt x="11" y="164"/>
                  </a:cubicBezTo>
                  <a:cubicBezTo>
                    <a:pt x="24" y="163"/>
                    <a:pt x="24" y="163"/>
                    <a:pt x="24" y="163"/>
                  </a:cubicBezTo>
                  <a:cubicBezTo>
                    <a:pt x="24" y="163"/>
                    <a:pt x="37" y="175"/>
                    <a:pt x="32" y="178"/>
                  </a:cubicBezTo>
                  <a:cubicBezTo>
                    <a:pt x="28" y="181"/>
                    <a:pt x="19" y="179"/>
                    <a:pt x="30" y="184"/>
                  </a:cubicBezTo>
                  <a:cubicBezTo>
                    <a:pt x="41" y="189"/>
                    <a:pt x="29" y="185"/>
                    <a:pt x="55" y="187"/>
                  </a:cubicBezTo>
                  <a:cubicBezTo>
                    <a:pt x="81" y="189"/>
                    <a:pt x="72" y="187"/>
                    <a:pt x="84" y="189"/>
                  </a:cubicBezTo>
                  <a:cubicBezTo>
                    <a:pt x="97" y="190"/>
                    <a:pt x="116" y="203"/>
                    <a:pt x="119" y="204"/>
                  </a:cubicBezTo>
                  <a:cubicBezTo>
                    <a:pt x="123" y="204"/>
                    <a:pt x="138" y="205"/>
                    <a:pt x="139" y="217"/>
                  </a:cubicBezTo>
                  <a:cubicBezTo>
                    <a:pt x="140" y="229"/>
                    <a:pt x="153" y="263"/>
                    <a:pt x="147" y="271"/>
                  </a:cubicBezTo>
                  <a:cubicBezTo>
                    <a:pt x="141" y="279"/>
                    <a:pt x="161" y="287"/>
                    <a:pt x="159" y="283"/>
                  </a:cubicBezTo>
                  <a:cubicBezTo>
                    <a:pt x="158" y="280"/>
                    <a:pt x="160" y="268"/>
                    <a:pt x="164" y="270"/>
                  </a:cubicBezTo>
                  <a:cubicBezTo>
                    <a:pt x="168" y="272"/>
                    <a:pt x="178" y="301"/>
                    <a:pt x="177" y="303"/>
                  </a:cubicBezTo>
                  <a:cubicBezTo>
                    <a:pt x="176" y="305"/>
                    <a:pt x="178" y="305"/>
                    <a:pt x="173" y="313"/>
                  </a:cubicBezTo>
                  <a:cubicBezTo>
                    <a:pt x="169" y="321"/>
                    <a:pt x="164" y="329"/>
                    <a:pt x="162" y="329"/>
                  </a:cubicBezTo>
                  <a:cubicBezTo>
                    <a:pt x="159" y="329"/>
                    <a:pt x="154" y="331"/>
                    <a:pt x="153" y="334"/>
                  </a:cubicBezTo>
                  <a:cubicBezTo>
                    <a:pt x="152" y="336"/>
                    <a:pt x="154" y="339"/>
                    <a:pt x="153" y="347"/>
                  </a:cubicBezTo>
                  <a:cubicBezTo>
                    <a:pt x="152" y="355"/>
                    <a:pt x="147" y="356"/>
                    <a:pt x="150" y="364"/>
                  </a:cubicBezTo>
                  <a:cubicBezTo>
                    <a:pt x="154" y="372"/>
                    <a:pt x="151" y="372"/>
                    <a:pt x="152" y="379"/>
                  </a:cubicBezTo>
                  <a:cubicBezTo>
                    <a:pt x="152" y="386"/>
                    <a:pt x="162" y="399"/>
                    <a:pt x="157" y="401"/>
                  </a:cubicBezTo>
                  <a:cubicBezTo>
                    <a:pt x="152" y="402"/>
                    <a:pt x="151" y="410"/>
                    <a:pt x="158" y="405"/>
                  </a:cubicBezTo>
                  <a:cubicBezTo>
                    <a:pt x="164" y="401"/>
                    <a:pt x="177" y="395"/>
                    <a:pt x="177" y="395"/>
                  </a:cubicBezTo>
                  <a:cubicBezTo>
                    <a:pt x="177" y="395"/>
                    <a:pt x="181" y="397"/>
                    <a:pt x="176" y="399"/>
                  </a:cubicBezTo>
                  <a:cubicBezTo>
                    <a:pt x="171" y="400"/>
                    <a:pt x="157" y="416"/>
                    <a:pt x="160" y="421"/>
                  </a:cubicBezTo>
                  <a:cubicBezTo>
                    <a:pt x="164" y="426"/>
                    <a:pt x="169" y="428"/>
                    <a:pt x="171" y="436"/>
                  </a:cubicBezTo>
                  <a:cubicBezTo>
                    <a:pt x="173" y="445"/>
                    <a:pt x="183" y="444"/>
                    <a:pt x="179" y="454"/>
                  </a:cubicBezTo>
                  <a:cubicBezTo>
                    <a:pt x="175" y="465"/>
                    <a:pt x="186" y="468"/>
                    <a:pt x="186" y="474"/>
                  </a:cubicBezTo>
                  <a:cubicBezTo>
                    <a:pt x="186" y="480"/>
                    <a:pt x="197" y="469"/>
                    <a:pt x="206" y="478"/>
                  </a:cubicBezTo>
                  <a:cubicBezTo>
                    <a:pt x="215" y="487"/>
                    <a:pt x="208" y="489"/>
                    <a:pt x="216" y="493"/>
                  </a:cubicBezTo>
                  <a:cubicBezTo>
                    <a:pt x="224" y="497"/>
                    <a:pt x="225" y="494"/>
                    <a:pt x="227" y="492"/>
                  </a:cubicBezTo>
                  <a:cubicBezTo>
                    <a:pt x="229" y="490"/>
                    <a:pt x="230" y="475"/>
                    <a:pt x="237" y="464"/>
                  </a:cubicBezTo>
                  <a:cubicBezTo>
                    <a:pt x="244" y="453"/>
                    <a:pt x="250" y="453"/>
                    <a:pt x="250" y="446"/>
                  </a:cubicBezTo>
                  <a:cubicBezTo>
                    <a:pt x="250" y="439"/>
                    <a:pt x="260" y="426"/>
                    <a:pt x="263" y="421"/>
                  </a:cubicBezTo>
                  <a:cubicBezTo>
                    <a:pt x="265" y="417"/>
                    <a:pt x="273" y="412"/>
                    <a:pt x="267" y="408"/>
                  </a:cubicBezTo>
                  <a:cubicBezTo>
                    <a:pt x="261" y="404"/>
                    <a:pt x="271" y="400"/>
                    <a:pt x="281" y="393"/>
                  </a:cubicBezTo>
                  <a:cubicBezTo>
                    <a:pt x="290" y="386"/>
                    <a:pt x="288" y="378"/>
                    <a:pt x="296" y="376"/>
                  </a:cubicBezTo>
                  <a:cubicBezTo>
                    <a:pt x="305" y="374"/>
                    <a:pt x="298" y="370"/>
                    <a:pt x="311" y="366"/>
                  </a:cubicBezTo>
                  <a:cubicBezTo>
                    <a:pt x="324" y="361"/>
                    <a:pt x="336" y="351"/>
                    <a:pt x="345" y="345"/>
                  </a:cubicBezTo>
                  <a:cubicBezTo>
                    <a:pt x="353" y="339"/>
                    <a:pt x="350" y="336"/>
                    <a:pt x="366" y="332"/>
                  </a:cubicBezTo>
                  <a:cubicBezTo>
                    <a:pt x="383" y="328"/>
                    <a:pt x="443" y="298"/>
                    <a:pt x="443" y="298"/>
                  </a:cubicBezTo>
                  <a:cubicBezTo>
                    <a:pt x="443" y="298"/>
                    <a:pt x="431" y="296"/>
                    <a:pt x="421" y="295"/>
                  </a:cubicBezTo>
                  <a:cubicBezTo>
                    <a:pt x="412" y="295"/>
                    <a:pt x="397" y="293"/>
                    <a:pt x="401" y="290"/>
                  </a:cubicBezTo>
                  <a:cubicBezTo>
                    <a:pt x="405" y="287"/>
                    <a:pt x="410" y="278"/>
                    <a:pt x="413" y="277"/>
                  </a:cubicBezTo>
                  <a:cubicBezTo>
                    <a:pt x="416" y="276"/>
                    <a:pt x="427" y="287"/>
                    <a:pt x="427" y="287"/>
                  </a:cubicBezTo>
                  <a:cubicBezTo>
                    <a:pt x="427" y="287"/>
                    <a:pt x="447" y="291"/>
                    <a:pt x="445" y="289"/>
                  </a:cubicBezTo>
                  <a:cubicBezTo>
                    <a:pt x="444" y="287"/>
                    <a:pt x="451" y="284"/>
                    <a:pt x="451" y="281"/>
                  </a:cubicBezTo>
                  <a:cubicBezTo>
                    <a:pt x="451" y="278"/>
                    <a:pt x="445" y="270"/>
                    <a:pt x="432" y="264"/>
                  </a:cubicBezTo>
                  <a:cubicBezTo>
                    <a:pt x="420" y="258"/>
                    <a:pt x="423" y="261"/>
                    <a:pt x="411" y="255"/>
                  </a:cubicBezTo>
                  <a:cubicBezTo>
                    <a:pt x="398" y="248"/>
                    <a:pt x="387" y="247"/>
                    <a:pt x="397" y="245"/>
                  </a:cubicBezTo>
                  <a:cubicBezTo>
                    <a:pt x="406" y="242"/>
                    <a:pt x="428" y="240"/>
                    <a:pt x="431" y="236"/>
                  </a:cubicBezTo>
                  <a:cubicBezTo>
                    <a:pt x="433" y="232"/>
                    <a:pt x="426" y="227"/>
                    <a:pt x="433" y="232"/>
                  </a:cubicBezTo>
                  <a:cubicBezTo>
                    <a:pt x="441" y="237"/>
                    <a:pt x="444" y="237"/>
                    <a:pt x="453" y="238"/>
                  </a:cubicBezTo>
                  <a:cubicBezTo>
                    <a:pt x="462" y="239"/>
                    <a:pt x="466" y="241"/>
                    <a:pt x="463" y="236"/>
                  </a:cubicBezTo>
                  <a:cubicBezTo>
                    <a:pt x="459" y="231"/>
                    <a:pt x="449" y="239"/>
                    <a:pt x="453" y="225"/>
                  </a:cubicBezTo>
                  <a:cubicBezTo>
                    <a:pt x="458" y="211"/>
                    <a:pt x="476" y="206"/>
                    <a:pt x="476" y="206"/>
                  </a:cubicBezTo>
                  <a:cubicBezTo>
                    <a:pt x="476" y="206"/>
                    <a:pt x="487" y="211"/>
                    <a:pt x="478" y="198"/>
                  </a:cubicBezTo>
                  <a:cubicBezTo>
                    <a:pt x="469" y="186"/>
                    <a:pt x="470" y="187"/>
                    <a:pt x="466" y="183"/>
                  </a:cubicBezTo>
                  <a:cubicBezTo>
                    <a:pt x="462" y="180"/>
                    <a:pt x="462" y="180"/>
                    <a:pt x="462" y="180"/>
                  </a:cubicBezTo>
                  <a:cubicBezTo>
                    <a:pt x="462" y="180"/>
                    <a:pt x="493" y="175"/>
                    <a:pt x="490" y="172"/>
                  </a:cubicBezTo>
                  <a:cubicBezTo>
                    <a:pt x="488" y="168"/>
                    <a:pt x="484" y="162"/>
                    <a:pt x="484" y="162"/>
                  </a:cubicBezTo>
                  <a:cubicBezTo>
                    <a:pt x="484" y="162"/>
                    <a:pt x="484" y="161"/>
                    <a:pt x="472" y="155"/>
                  </a:cubicBezTo>
                  <a:cubicBezTo>
                    <a:pt x="460" y="149"/>
                    <a:pt x="460" y="154"/>
                    <a:pt x="460" y="149"/>
                  </a:cubicBezTo>
                  <a:cubicBezTo>
                    <a:pt x="459" y="144"/>
                    <a:pt x="470" y="137"/>
                    <a:pt x="471" y="133"/>
                  </a:cubicBezTo>
                  <a:cubicBezTo>
                    <a:pt x="473" y="129"/>
                    <a:pt x="476" y="126"/>
                    <a:pt x="476" y="124"/>
                  </a:cubicBezTo>
                  <a:cubicBezTo>
                    <a:pt x="476" y="122"/>
                    <a:pt x="477" y="116"/>
                    <a:pt x="479" y="115"/>
                  </a:cubicBezTo>
                  <a:cubicBezTo>
                    <a:pt x="481" y="114"/>
                    <a:pt x="489" y="112"/>
                    <a:pt x="498" y="104"/>
                  </a:cubicBezTo>
                  <a:cubicBezTo>
                    <a:pt x="507" y="95"/>
                    <a:pt x="515" y="83"/>
                    <a:pt x="518" y="83"/>
                  </a:cubicBezTo>
                  <a:cubicBezTo>
                    <a:pt x="522" y="83"/>
                    <a:pt x="539" y="75"/>
                    <a:pt x="543" y="73"/>
                  </a:cubicBezTo>
                  <a:cubicBezTo>
                    <a:pt x="546" y="71"/>
                    <a:pt x="550" y="64"/>
                    <a:pt x="536" y="63"/>
                  </a:cubicBezTo>
                  <a:cubicBezTo>
                    <a:pt x="521" y="61"/>
                    <a:pt x="490" y="56"/>
                    <a:pt x="486" y="61"/>
                  </a:cubicBezTo>
                  <a:cubicBezTo>
                    <a:pt x="481" y="67"/>
                    <a:pt x="471" y="73"/>
                    <a:pt x="468" y="79"/>
                  </a:cubicBezTo>
                  <a:cubicBezTo>
                    <a:pt x="465" y="85"/>
                    <a:pt x="448" y="80"/>
                    <a:pt x="442" y="79"/>
                  </a:cubicBezTo>
                  <a:cubicBezTo>
                    <a:pt x="436" y="77"/>
                    <a:pt x="466" y="69"/>
                    <a:pt x="459" y="63"/>
                  </a:cubicBezTo>
                  <a:cubicBezTo>
                    <a:pt x="452" y="56"/>
                    <a:pt x="453" y="54"/>
                    <a:pt x="439" y="60"/>
                  </a:cubicBezTo>
                  <a:cubicBezTo>
                    <a:pt x="425" y="66"/>
                    <a:pt x="426" y="71"/>
                    <a:pt x="419" y="72"/>
                  </a:cubicBezTo>
                  <a:cubicBezTo>
                    <a:pt x="412" y="73"/>
                    <a:pt x="401" y="60"/>
                    <a:pt x="416" y="53"/>
                  </a:cubicBezTo>
                  <a:cubicBezTo>
                    <a:pt x="431" y="46"/>
                    <a:pt x="469" y="52"/>
                    <a:pt x="470" y="48"/>
                  </a:cubicBezTo>
                  <a:cubicBezTo>
                    <a:pt x="472" y="44"/>
                    <a:pt x="468" y="33"/>
                    <a:pt x="458" y="30"/>
                  </a:cubicBezTo>
                  <a:cubicBezTo>
                    <a:pt x="448" y="27"/>
                    <a:pt x="429" y="20"/>
                    <a:pt x="422" y="17"/>
                  </a:cubicBezTo>
                  <a:cubicBezTo>
                    <a:pt x="416" y="13"/>
                    <a:pt x="414" y="6"/>
                    <a:pt x="414" y="6"/>
                  </a:cubicBezTo>
                  <a:cubicBezTo>
                    <a:pt x="371" y="0"/>
                    <a:pt x="371" y="0"/>
                    <a:pt x="371" y="0"/>
                  </a:cubicBezTo>
                  <a:cubicBezTo>
                    <a:pt x="371" y="0"/>
                    <a:pt x="326" y="10"/>
                    <a:pt x="321" y="11"/>
                  </a:cubicBezTo>
                  <a:cubicBezTo>
                    <a:pt x="316" y="11"/>
                    <a:pt x="317" y="15"/>
                    <a:pt x="305" y="17"/>
                  </a:cubicBezTo>
                  <a:cubicBezTo>
                    <a:pt x="293" y="20"/>
                    <a:pt x="288" y="21"/>
                    <a:pt x="288" y="21"/>
                  </a:cubicBezTo>
                  <a:cubicBezTo>
                    <a:pt x="288" y="21"/>
                    <a:pt x="274" y="18"/>
                    <a:pt x="263" y="20"/>
                  </a:cubicBezTo>
                  <a:cubicBezTo>
                    <a:pt x="252" y="22"/>
                    <a:pt x="245" y="35"/>
                    <a:pt x="245" y="35"/>
                  </a:cubicBezTo>
                  <a:cubicBezTo>
                    <a:pt x="245" y="35"/>
                    <a:pt x="250" y="38"/>
                    <a:pt x="252" y="40"/>
                  </a:cubicBezTo>
                  <a:cubicBezTo>
                    <a:pt x="255" y="42"/>
                    <a:pt x="234" y="41"/>
                    <a:pt x="221" y="40"/>
                  </a:cubicBezTo>
                  <a:cubicBezTo>
                    <a:pt x="208" y="38"/>
                    <a:pt x="208" y="43"/>
                    <a:pt x="205" y="52"/>
                  </a:cubicBezTo>
                  <a:cubicBezTo>
                    <a:pt x="201" y="60"/>
                    <a:pt x="197" y="54"/>
                    <a:pt x="192" y="47"/>
                  </a:cubicBezTo>
                  <a:cubicBezTo>
                    <a:pt x="187" y="40"/>
                    <a:pt x="182" y="42"/>
                    <a:pt x="178" y="48"/>
                  </a:cubicBezTo>
                  <a:cubicBezTo>
                    <a:pt x="174" y="54"/>
                    <a:pt x="168" y="46"/>
                    <a:pt x="153" y="51"/>
                  </a:cubicBezTo>
                  <a:cubicBezTo>
                    <a:pt x="139" y="56"/>
                    <a:pt x="126" y="61"/>
                    <a:pt x="126" y="61"/>
                  </a:cubicBezTo>
                  <a:cubicBezTo>
                    <a:pt x="126" y="61"/>
                    <a:pt x="145" y="65"/>
                    <a:pt x="141" y="68"/>
                  </a:cubicBezTo>
                  <a:cubicBezTo>
                    <a:pt x="137" y="71"/>
                    <a:pt x="111" y="77"/>
                    <a:pt x="111" y="77"/>
                  </a:cubicBezTo>
                  <a:cubicBezTo>
                    <a:pt x="111" y="77"/>
                    <a:pt x="92" y="88"/>
                    <a:pt x="89" y="88"/>
                  </a:cubicBezTo>
                  <a:cubicBezTo>
                    <a:pt x="85" y="88"/>
                    <a:pt x="67" y="99"/>
                    <a:pt x="67" y="9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7" name="Freeform 112"/>
            <p:cNvSpPr/>
            <p:nvPr/>
          </p:nvSpPr>
          <p:spPr bwMode="auto">
            <a:xfrm>
              <a:off x="1952621" y="735019"/>
              <a:ext cx="868361" cy="539749"/>
            </a:xfrm>
            <a:custGeom>
              <a:gdLst>
                <a:gd fmla="*/ 297 w 325" name="T0"/>
                <a:gd fmla="*/ 44 h 202" name="T1"/>
                <a:gd fmla="*/ 285 w 325" name="T2"/>
                <a:gd fmla="*/ 53 h 202" name="T3"/>
                <a:gd fmla="*/ 277 w 325" name="T4"/>
                <a:gd fmla="*/ 64 h 202" name="T5"/>
                <a:gd fmla="*/ 232 w 325" name="T6"/>
                <a:gd fmla="*/ 88 h 202" name="T7"/>
                <a:gd fmla="*/ 211 w 325" name="T8"/>
                <a:gd fmla="*/ 104 h 202" name="T9"/>
                <a:gd fmla="*/ 197 w 325" name="T10"/>
                <a:gd fmla="*/ 106 h 202" name="T11"/>
                <a:gd fmla="*/ 192 w 325" name="T12"/>
                <a:gd fmla="*/ 124 h 202" name="T13"/>
                <a:gd fmla="*/ 169 w 325" name="T14"/>
                <a:gd fmla="*/ 138 h 202" name="T15"/>
                <a:gd fmla="*/ 160 w 325" name="T16"/>
                <a:gd fmla="*/ 148 h 202" name="T17"/>
                <a:gd fmla="*/ 162 w 325" name="T18"/>
                <a:gd fmla="*/ 164 h 202" name="T19"/>
                <a:gd fmla="*/ 143 w 325" name="T20"/>
                <a:gd fmla="*/ 169 h 202" name="T21"/>
                <a:gd fmla="*/ 127 w 325" name="T22"/>
                <a:gd fmla="*/ 168 h 202" name="T23"/>
                <a:gd fmla="*/ 105 w 325" name="T24"/>
                <a:gd fmla="*/ 168 h 202" name="T25"/>
                <a:gd fmla="*/ 80 w 325" name="T26"/>
                <a:gd fmla="*/ 168 h 202" name="T27"/>
                <a:gd fmla="*/ 74 w 325" name="T28"/>
                <a:gd fmla="*/ 168 h 202" name="T29"/>
                <a:gd fmla="*/ 60 w 325" name="T30"/>
                <a:gd fmla="*/ 170 h 202" name="T31"/>
                <a:gd fmla="*/ 62 w 325" name="T32"/>
                <a:gd fmla="*/ 177 h 202" name="T33"/>
                <a:gd fmla="*/ 83 w 325" name="T34"/>
                <a:gd fmla="*/ 177 h 202" name="T35"/>
                <a:gd fmla="*/ 118 w 325" name="T36"/>
                <a:gd fmla="*/ 182 h 202" name="T37"/>
                <a:gd fmla="*/ 142 w 325" name="T38"/>
                <a:gd fmla="*/ 182 h 202" name="T39"/>
                <a:gd fmla="*/ 144 w 325" name="T40"/>
                <a:gd fmla="*/ 195 h 202" name="T41"/>
                <a:gd fmla="*/ 129 w 325" name="T42"/>
                <a:gd fmla="*/ 201 h 202" name="T43"/>
                <a:gd fmla="*/ 109 w 325" name="T44"/>
                <a:gd fmla="*/ 200 h 202" name="T45"/>
                <a:gd fmla="*/ 67 w 325" name="T46"/>
                <a:gd fmla="*/ 199 h 202" name="T47"/>
                <a:gd fmla="*/ 37 w 325" name="T48"/>
                <a:gd fmla="*/ 193 h 202" name="T49"/>
                <a:gd fmla="*/ 29 w 325" name="T50"/>
                <a:gd fmla="*/ 181 h 202" name="T51"/>
                <a:gd fmla="*/ 24 w 325" name="T52"/>
                <a:gd fmla="*/ 170 h 202" name="T53"/>
                <a:gd fmla="*/ 3 w 325" name="T54"/>
                <a:gd fmla="*/ 160 h 202" name="T55"/>
                <a:gd fmla="*/ 3 w 325" name="T56"/>
                <a:gd fmla="*/ 153 h 202" name="T57"/>
                <a:gd fmla="*/ 21 w 325" name="T58"/>
                <a:gd fmla="*/ 152 h 202" name="T59"/>
                <a:gd fmla="*/ 35 w 325" name="T60"/>
                <a:gd fmla="*/ 158 h 202" name="T61"/>
                <a:gd fmla="*/ 63 w 325" name="T62"/>
                <a:gd fmla="*/ 156 h 202" name="T63"/>
                <a:gd fmla="*/ 81 w 325" name="T64"/>
                <a:gd fmla="*/ 151 h 202" name="T65"/>
                <a:gd fmla="*/ 77 w 325" name="T66"/>
                <a:gd fmla="*/ 137 h 202" name="T67"/>
                <a:gd fmla="*/ 94 w 325" name="T68"/>
                <a:gd fmla="*/ 137 h 202" name="T69"/>
                <a:gd fmla="*/ 98 w 325" name="T70"/>
                <a:gd fmla="*/ 137 h 202" name="T71"/>
                <a:gd fmla="*/ 94 w 325" name="T72"/>
                <a:gd fmla="*/ 131 h 202" name="T73"/>
                <a:gd fmla="*/ 81 w 325" name="T74"/>
                <a:gd fmla="*/ 127 h 202" name="T75"/>
                <a:gd fmla="*/ 103 w 325" name="T76"/>
                <a:gd fmla="*/ 109 h 202" name="T77"/>
                <a:gd fmla="*/ 116 w 325" name="T78"/>
                <a:gd fmla="*/ 100 h 202" name="T79"/>
                <a:gd fmla="*/ 100 w 325" name="T80"/>
                <a:gd fmla="*/ 87 h 202" name="T81"/>
                <a:gd fmla="*/ 87 w 325" name="T82"/>
                <a:gd fmla="*/ 79 h 202" name="T83"/>
                <a:gd fmla="*/ 74 w 325" name="T84"/>
                <a:gd fmla="*/ 59 h 202" name="T85"/>
                <a:gd fmla="*/ 61 w 325" name="T86"/>
                <a:gd fmla="*/ 52 h 202" name="T87"/>
                <a:gd fmla="*/ 74 w 325" name="T88"/>
                <a:gd fmla="*/ 41 h 202" name="T89"/>
                <a:gd fmla="*/ 98 w 325" name="T90"/>
                <a:gd fmla="*/ 33 h 202" name="T91"/>
                <a:gd fmla="*/ 114 w 325" name="T92"/>
                <a:gd fmla="*/ 37 h 202" name="T93"/>
                <a:gd fmla="*/ 113 w 325" name="T94"/>
                <a:gd fmla="*/ 25 h 202" name="T95"/>
                <a:gd fmla="*/ 134 w 325" name="T96"/>
                <a:gd fmla="*/ 31 h 202" name="T97"/>
                <a:gd fmla="*/ 143 w 325" name="T98"/>
                <a:gd fmla="*/ 22 h 202" name="T99"/>
                <a:gd fmla="*/ 156 w 325" name="T100"/>
                <a:gd fmla="*/ 11 h 202" name="T101"/>
                <a:gd fmla="*/ 194 w 325" name="T102"/>
                <a:gd fmla="*/ 8 h 202" name="T103"/>
                <a:gd fmla="*/ 212 w 325" name="T104"/>
                <a:gd fmla="*/ 3 h 202" name="T105"/>
                <a:gd fmla="*/ 223 w 325" name="T106"/>
                <a:gd fmla="*/ 15 h 202" name="T107"/>
                <a:gd fmla="*/ 226 w 325" name="T108"/>
                <a:gd fmla="*/ 4 h 202" name="T109"/>
                <a:gd fmla="*/ 284 w 325" name="T110"/>
                <a:gd fmla="*/ 12 h 202" name="T111"/>
                <a:gd fmla="*/ 324 w 325" name="T112"/>
                <a:gd fmla="*/ 22 h 202" name="T113"/>
                <a:gd fmla="*/ 318 w 325" name="T114"/>
                <a:gd fmla="*/ 38 h 202" name="T115"/>
                <a:gd fmla="*/ 297 w 325" name="T116"/>
                <a:gd fmla="*/ 44 h 202" name="T1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b="b" l="0" r="r" t="0"/>
              <a:pathLst>
                <a:path h="201" w="325">
                  <a:moveTo>
                    <a:pt x="297" y="44"/>
                  </a:moveTo>
                  <a:cubicBezTo>
                    <a:pt x="280" y="48"/>
                    <a:pt x="275" y="52"/>
                    <a:pt x="285" y="53"/>
                  </a:cubicBezTo>
                  <a:cubicBezTo>
                    <a:pt x="294" y="54"/>
                    <a:pt x="303" y="50"/>
                    <a:pt x="277" y="64"/>
                  </a:cubicBezTo>
                  <a:cubicBezTo>
                    <a:pt x="252" y="77"/>
                    <a:pt x="242" y="83"/>
                    <a:pt x="232" y="88"/>
                  </a:cubicBezTo>
                  <a:cubicBezTo>
                    <a:pt x="222" y="93"/>
                    <a:pt x="223" y="103"/>
                    <a:pt x="211" y="104"/>
                  </a:cubicBezTo>
                  <a:cubicBezTo>
                    <a:pt x="200" y="104"/>
                    <a:pt x="201" y="93"/>
                    <a:pt x="197" y="106"/>
                  </a:cubicBezTo>
                  <a:cubicBezTo>
                    <a:pt x="193" y="119"/>
                    <a:pt x="193" y="122"/>
                    <a:pt x="192" y="124"/>
                  </a:cubicBezTo>
                  <a:cubicBezTo>
                    <a:pt x="191" y="127"/>
                    <a:pt x="180" y="137"/>
                    <a:pt x="169" y="138"/>
                  </a:cubicBezTo>
                  <a:cubicBezTo>
                    <a:pt x="159" y="139"/>
                    <a:pt x="164" y="141"/>
                    <a:pt x="160" y="148"/>
                  </a:cubicBezTo>
                  <a:cubicBezTo>
                    <a:pt x="156" y="154"/>
                    <a:pt x="177" y="161"/>
                    <a:pt x="162" y="164"/>
                  </a:cubicBezTo>
                  <a:cubicBezTo>
                    <a:pt x="147" y="166"/>
                    <a:pt x="145" y="168"/>
                    <a:pt x="143" y="169"/>
                  </a:cubicBezTo>
                  <a:cubicBezTo>
                    <a:pt x="140" y="170"/>
                    <a:pt x="135" y="171"/>
                    <a:pt x="127" y="168"/>
                  </a:cubicBezTo>
                  <a:cubicBezTo>
                    <a:pt x="119" y="166"/>
                    <a:pt x="119" y="169"/>
                    <a:pt x="105" y="168"/>
                  </a:cubicBezTo>
                  <a:cubicBezTo>
                    <a:pt x="91" y="168"/>
                    <a:pt x="86" y="168"/>
                    <a:pt x="80" y="168"/>
                  </a:cubicBezTo>
                  <a:cubicBezTo>
                    <a:pt x="74" y="168"/>
                    <a:pt x="84" y="167"/>
                    <a:pt x="74" y="168"/>
                  </a:cubicBezTo>
                  <a:cubicBezTo>
                    <a:pt x="65" y="168"/>
                    <a:pt x="59" y="166"/>
                    <a:pt x="60" y="170"/>
                  </a:cubicBezTo>
                  <a:cubicBezTo>
                    <a:pt x="61" y="174"/>
                    <a:pt x="60" y="176"/>
                    <a:pt x="62" y="177"/>
                  </a:cubicBezTo>
                  <a:cubicBezTo>
                    <a:pt x="65" y="178"/>
                    <a:pt x="70" y="176"/>
                    <a:pt x="83" y="177"/>
                  </a:cubicBezTo>
                  <a:cubicBezTo>
                    <a:pt x="97" y="178"/>
                    <a:pt x="106" y="182"/>
                    <a:pt x="118" y="182"/>
                  </a:cubicBezTo>
                  <a:cubicBezTo>
                    <a:pt x="130" y="181"/>
                    <a:pt x="136" y="179"/>
                    <a:pt x="142" y="182"/>
                  </a:cubicBezTo>
                  <a:cubicBezTo>
                    <a:pt x="147" y="185"/>
                    <a:pt x="149" y="195"/>
                    <a:pt x="144" y="195"/>
                  </a:cubicBezTo>
                  <a:cubicBezTo>
                    <a:pt x="138" y="196"/>
                    <a:pt x="138" y="201"/>
                    <a:pt x="129" y="201"/>
                  </a:cubicBezTo>
                  <a:cubicBezTo>
                    <a:pt x="120" y="201"/>
                    <a:pt x="126" y="202"/>
                    <a:pt x="109" y="200"/>
                  </a:cubicBezTo>
                  <a:cubicBezTo>
                    <a:pt x="92" y="198"/>
                    <a:pt x="80" y="201"/>
                    <a:pt x="67" y="199"/>
                  </a:cubicBezTo>
                  <a:cubicBezTo>
                    <a:pt x="54" y="196"/>
                    <a:pt x="43" y="198"/>
                    <a:pt x="37" y="193"/>
                  </a:cubicBezTo>
                  <a:cubicBezTo>
                    <a:pt x="31" y="189"/>
                    <a:pt x="31" y="187"/>
                    <a:pt x="29" y="181"/>
                  </a:cubicBezTo>
                  <a:cubicBezTo>
                    <a:pt x="26" y="174"/>
                    <a:pt x="34" y="176"/>
                    <a:pt x="24" y="170"/>
                  </a:cubicBezTo>
                  <a:cubicBezTo>
                    <a:pt x="13" y="164"/>
                    <a:pt x="3" y="160"/>
                    <a:pt x="3" y="160"/>
                  </a:cubicBezTo>
                  <a:cubicBezTo>
                    <a:pt x="3" y="160"/>
                    <a:pt x="0" y="157"/>
                    <a:pt x="3" y="153"/>
                  </a:cubicBezTo>
                  <a:cubicBezTo>
                    <a:pt x="6" y="149"/>
                    <a:pt x="21" y="152"/>
                    <a:pt x="21" y="152"/>
                  </a:cubicBezTo>
                  <a:cubicBezTo>
                    <a:pt x="35" y="158"/>
                    <a:pt x="35" y="158"/>
                    <a:pt x="35" y="158"/>
                  </a:cubicBezTo>
                  <a:cubicBezTo>
                    <a:pt x="35" y="158"/>
                    <a:pt x="61" y="162"/>
                    <a:pt x="63" y="156"/>
                  </a:cubicBezTo>
                  <a:cubicBezTo>
                    <a:pt x="65" y="149"/>
                    <a:pt x="82" y="158"/>
                    <a:pt x="81" y="151"/>
                  </a:cubicBezTo>
                  <a:cubicBezTo>
                    <a:pt x="80" y="144"/>
                    <a:pt x="69" y="142"/>
                    <a:pt x="77" y="137"/>
                  </a:cubicBezTo>
                  <a:cubicBezTo>
                    <a:pt x="86" y="131"/>
                    <a:pt x="94" y="137"/>
                    <a:pt x="94" y="137"/>
                  </a:cubicBezTo>
                  <a:cubicBezTo>
                    <a:pt x="94" y="137"/>
                    <a:pt x="96" y="139"/>
                    <a:pt x="98" y="137"/>
                  </a:cubicBezTo>
                  <a:cubicBezTo>
                    <a:pt x="100" y="135"/>
                    <a:pt x="99" y="133"/>
                    <a:pt x="94" y="131"/>
                  </a:cubicBezTo>
                  <a:cubicBezTo>
                    <a:pt x="90" y="129"/>
                    <a:pt x="81" y="127"/>
                    <a:pt x="81" y="127"/>
                  </a:cubicBezTo>
                  <a:cubicBezTo>
                    <a:pt x="81" y="127"/>
                    <a:pt x="99" y="109"/>
                    <a:pt x="103" y="109"/>
                  </a:cubicBezTo>
                  <a:cubicBezTo>
                    <a:pt x="106" y="109"/>
                    <a:pt x="126" y="110"/>
                    <a:pt x="116" y="100"/>
                  </a:cubicBezTo>
                  <a:cubicBezTo>
                    <a:pt x="105" y="89"/>
                    <a:pt x="107" y="92"/>
                    <a:pt x="100" y="87"/>
                  </a:cubicBezTo>
                  <a:cubicBezTo>
                    <a:pt x="94" y="83"/>
                    <a:pt x="100" y="91"/>
                    <a:pt x="87" y="79"/>
                  </a:cubicBezTo>
                  <a:cubicBezTo>
                    <a:pt x="74" y="68"/>
                    <a:pt x="76" y="70"/>
                    <a:pt x="74" y="59"/>
                  </a:cubicBezTo>
                  <a:cubicBezTo>
                    <a:pt x="72" y="48"/>
                    <a:pt x="60" y="57"/>
                    <a:pt x="61" y="52"/>
                  </a:cubicBezTo>
                  <a:cubicBezTo>
                    <a:pt x="62" y="48"/>
                    <a:pt x="70" y="41"/>
                    <a:pt x="74" y="41"/>
                  </a:cubicBezTo>
                  <a:cubicBezTo>
                    <a:pt x="78" y="41"/>
                    <a:pt x="87" y="29"/>
                    <a:pt x="98" y="33"/>
                  </a:cubicBezTo>
                  <a:cubicBezTo>
                    <a:pt x="109" y="37"/>
                    <a:pt x="109" y="40"/>
                    <a:pt x="114" y="37"/>
                  </a:cubicBezTo>
                  <a:cubicBezTo>
                    <a:pt x="118" y="33"/>
                    <a:pt x="101" y="29"/>
                    <a:pt x="113" y="25"/>
                  </a:cubicBezTo>
                  <a:cubicBezTo>
                    <a:pt x="125" y="21"/>
                    <a:pt x="129" y="31"/>
                    <a:pt x="134" y="31"/>
                  </a:cubicBezTo>
                  <a:cubicBezTo>
                    <a:pt x="139" y="31"/>
                    <a:pt x="144" y="29"/>
                    <a:pt x="143" y="22"/>
                  </a:cubicBezTo>
                  <a:cubicBezTo>
                    <a:pt x="143" y="16"/>
                    <a:pt x="151" y="12"/>
                    <a:pt x="156" y="11"/>
                  </a:cubicBezTo>
                  <a:cubicBezTo>
                    <a:pt x="162" y="10"/>
                    <a:pt x="194" y="8"/>
                    <a:pt x="194" y="8"/>
                  </a:cubicBezTo>
                  <a:cubicBezTo>
                    <a:pt x="194" y="8"/>
                    <a:pt x="213" y="0"/>
                    <a:pt x="212" y="3"/>
                  </a:cubicBezTo>
                  <a:cubicBezTo>
                    <a:pt x="210" y="6"/>
                    <a:pt x="223" y="15"/>
                    <a:pt x="223" y="15"/>
                  </a:cubicBezTo>
                  <a:cubicBezTo>
                    <a:pt x="226" y="4"/>
                    <a:pt x="226" y="4"/>
                    <a:pt x="226" y="4"/>
                  </a:cubicBezTo>
                  <a:cubicBezTo>
                    <a:pt x="226" y="4"/>
                    <a:pt x="282" y="12"/>
                    <a:pt x="284" y="12"/>
                  </a:cubicBezTo>
                  <a:cubicBezTo>
                    <a:pt x="286" y="12"/>
                    <a:pt x="325" y="24"/>
                    <a:pt x="324" y="22"/>
                  </a:cubicBezTo>
                  <a:cubicBezTo>
                    <a:pt x="323" y="20"/>
                    <a:pt x="324" y="37"/>
                    <a:pt x="318" y="38"/>
                  </a:cubicBezTo>
                  <a:cubicBezTo>
                    <a:pt x="313" y="39"/>
                    <a:pt x="297" y="44"/>
                    <a:pt x="297" y="4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8" name="Freeform 113"/>
            <p:cNvSpPr/>
            <p:nvPr/>
          </p:nvSpPr>
          <p:spPr bwMode="auto">
            <a:xfrm>
              <a:off x="1990721" y="884243"/>
              <a:ext cx="255587" cy="217488"/>
            </a:xfrm>
            <a:custGeom>
              <a:gdLst>
                <a:gd fmla="*/ 57 w 96" name="T0"/>
                <a:gd fmla="*/ 73 h 81" name="T1"/>
                <a:gd fmla="*/ 41 w 96" name="T2"/>
                <a:gd fmla="*/ 75 h 81" name="T3"/>
                <a:gd fmla="*/ 17 w 96" name="T4"/>
                <a:gd fmla="*/ 66 h 81" name="T5"/>
                <a:gd fmla="*/ 26 w 96" name="T6"/>
                <a:gd fmla="*/ 52 h 81" name="T7"/>
                <a:gd fmla="*/ 19 w 96" name="T8"/>
                <a:gd fmla="*/ 50 h 81" name="T9"/>
                <a:gd fmla="*/ 3 w 96" name="T10"/>
                <a:gd fmla="*/ 29 h 81" name="T11"/>
                <a:gd fmla="*/ 16 w 96" name="T12"/>
                <a:gd fmla="*/ 17 h 81" name="T13"/>
                <a:gd fmla="*/ 38 w 96" name="T14"/>
                <a:gd fmla="*/ 0 h 81" name="T15"/>
                <a:gd fmla="*/ 55 w 96" name="T16"/>
                <a:gd fmla="*/ 8 h 81" name="T17"/>
                <a:gd fmla="*/ 66 w 96" name="T18"/>
                <a:gd fmla="*/ 23 h 81" name="T19"/>
                <a:gd fmla="*/ 94 w 96" name="T20"/>
                <a:gd fmla="*/ 41 h 81" name="T21"/>
                <a:gd fmla="*/ 75 w 96" name="T22"/>
                <a:gd fmla="*/ 56 h 81" name="T23"/>
                <a:gd fmla="*/ 57 w 96" name="T24"/>
                <a:gd fmla="*/ 73 h 81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81" w="96">
                  <a:moveTo>
                    <a:pt x="57" y="73"/>
                  </a:moveTo>
                  <a:cubicBezTo>
                    <a:pt x="48" y="81"/>
                    <a:pt x="48" y="79"/>
                    <a:pt x="41" y="75"/>
                  </a:cubicBezTo>
                  <a:cubicBezTo>
                    <a:pt x="34" y="72"/>
                    <a:pt x="18" y="68"/>
                    <a:pt x="17" y="66"/>
                  </a:cubicBezTo>
                  <a:cubicBezTo>
                    <a:pt x="17" y="64"/>
                    <a:pt x="24" y="52"/>
                    <a:pt x="26" y="52"/>
                  </a:cubicBezTo>
                  <a:cubicBezTo>
                    <a:pt x="28" y="52"/>
                    <a:pt x="24" y="51"/>
                    <a:pt x="19" y="50"/>
                  </a:cubicBezTo>
                  <a:cubicBezTo>
                    <a:pt x="14" y="50"/>
                    <a:pt x="0" y="35"/>
                    <a:pt x="3" y="29"/>
                  </a:cubicBezTo>
                  <a:cubicBezTo>
                    <a:pt x="7" y="23"/>
                    <a:pt x="10" y="20"/>
                    <a:pt x="16" y="17"/>
                  </a:cubicBezTo>
                  <a:cubicBezTo>
                    <a:pt x="21" y="15"/>
                    <a:pt x="35" y="1"/>
                    <a:pt x="38" y="0"/>
                  </a:cubicBezTo>
                  <a:cubicBezTo>
                    <a:pt x="41" y="0"/>
                    <a:pt x="53" y="0"/>
                    <a:pt x="55" y="8"/>
                  </a:cubicBezTo>
                  <a:cubicBezTo>
                    <a:pt x="57" y="16"/>
                    <a:pt x="55" y="15"/>
                    <a:pt x="66" y="23"/>
                  </a:cubicBezTo>
                  <a:cubicBezTo>
                    <a:pt x="76" y="31"/>
                    <a:pt x="96" y="37"/>
                    <a:pt x="94" y="41"/>
                  </a:cubicBezTo>
                  <a:cubicBezTo>
                    <a:pt x="93" y="46"/>
                    <a:pt x="81" y="50"/>
                    <a:pt x="75" y="56"/>
                  </a:cubicBezTo>
                  <a:cubicBezTo>
                    <a:pt x="68" y="61"/>
                    <a:pt x="57" y="73"/>
                    <a:pt x="57" y="7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9" name="Freeform 114"/>
            <p:cNvSpPr/>
            <p:nvPr/>
          </p:nvSpPr>
          <p:spPr bwMode="auto">
            <a:xfrm>
              <a:off x="1920871" y="1042993"/>
              <a:ext cx="125413" cy="68264"/>
            </a:xfrm>
            <a:custGeom>
              <a:gdLst>
                <a:gd fmla="*/ 29 w 47" name="T0"/>
                <a:gd fmla="*/ 22 h 26" name="T1"/>
                <a:gd fmla="*/ 12 w 47" name="T2"/>
                <a:gd fmla="*/ 22 h 26" name="T3"/>
                <a:gd fmla="*/ 5 w 47" name="T4"/>
                <a:gd fmla="*/ 3 h 26" name="T5"/>
                <a:gd fmla="*/ 28 w 47" name="T6"/>
                <a:gd fmla="*/ 8 h 26" name="T7"/>
                <a:gd fmla="*/ 29 w 47" name="T8"/>
                <a:gd fmla="*/ 22 h 26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6" w="47">
                  <a:moveTo>
                    <a:pt x="29" y="22"/>
                  </a:moveTo>
                  <a:cubicBezTo>
                    <a:pt x="25" y="22"/>
                    <a:pt x="16" y="26"/>
                    <a:pt x="12" y="22"/>
                  </a:cubicBezTo>
                  <a:cubicBezTo>
                    <a:pt x="8" y="17"/>
                    <a:pt x="0" y="5"/>
                    <a:pt x="5" y="3"/>
                  </a:cubicBezTo>
                  <a:cubicBezTo>
                    <a:pt x="9" y="1"/>
                    <a:pt x="8" y="0"/>
                    <a:pt x="28" y="8"/>
                  </a:cubicBezTo>
                  <a:cubicBezTo>
                    <a:pt x="47" y="16"/>
                    <a:pt x="29" y="22"/>
                    <a:pt x="29" y="2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0" name="Freeform 115"/>
            <p:cNvSpPr/>
            <p:nvPr/>
          </p:nvSpPr>
          <p:spPr bwMode="auto">
            <a:xfrm>
              <a:off x="1741483" y="1012831"/>
              <a:ext cx="182562" cy="98425"/>
            </a:xfrm>
            <a:custGeom>
              <a:gdLst>
                <a:gd fmla="*/ 39 w 68" name="T0"/>
                <a:gd fmla="*/ 34 h 37" name="T1"/>
                <a:gd fmla="*/ 21 w 68" name="T2"/>
                <a:gd fmla="*/ 25 h 37" name="T3"/>
                <a:gd fmla="*/ 8 w 68" name="T4"/>
                <a:gd fmla="*/ 25 h 37" name="T5"/>
                <a:gd fmla="*/ 16 w 68" name="T6"/>
                <a:gd fmla="*/ 18 h 37" name="T7"/>
                <a:gd fmla="*/ 11 w 68" name="T8"/>
                <a:gd fmla="*/ 10 h 37" name="T9"/>
                <a:gd fmla="*/ 15 w 68" name="T10"/>
                <a:gd fmla="*/ 0 h 37" name="T11"/>
                <a:gd fmla="*/ 46 w 68" name="T12"/>
                <a:gd fmla="*/ 14 h 37" name="T13"/>
                <a:gd fmla="*/ 64 w 68" name="T14"/>
                <a:gd fmla="*/ 30 h 37" name="T15"/>
                <a:gd fmla="*/ 39 w 68" name="T16"/>
                <a:gd fmla="*/ 34 h 37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37" w="68">
                  <a:moveTo>
                    <a:pt x="39" y="34"/>
                  </a:moveTo>
                  <a:cubicBezTo>
                    <a:pt x="30" y="33"/>
                    <a:pt x="27" y="29"/>
                    <a:pt x="21" y="25"/>
                  </a:cubicBezTo>
                  <a:cubicBezTo>
                    <a:pt x="15" y="22"/>
                    <a:pt x="17" y="37"/>
                    <a:pt x="8" y="25"/>
                  </a:cubicBezTo>
                  <a:cubicBezTo>
                    <a:pt x="0" y="12"/>
                    <a:pt x="13" y="19"/>
                    <a:pt x="16" y="18"/>
                  </a:cubicBezTo>
                  <a:cubicBezTo>
                    <a:pt x="20" y="16"/>
                    <a:pt x="13" y="12"/>
                    <a:pt x="11" y="10"/>
                  </a:cubicBezTo>
                  <a:cubicBezTo>
                    <a:pt x="9" y="9"/>
                    <a:pt x="11" y="0"/>
                    <a:pt x="15" y="0"/>
                  </a:cubicBezTo>
                  <a:cubicBezTo>
                    <a:pt x="19" y="0"/>
                    <a:pt x="36" y="5"/>
                    <a:pt x="46" y="14"/>
                  </a:cubicBezTo>
                  <a:cubicBezTo>
                    <a:pt x="56" y="22"/>
                    <a:pt x="68" y="29"/>
                    <a:pt x="64" y="30"/>
                  </a:cubicBezTo>
                  <a:cubicBezTo>
                    <a:pt x="60" y="31"/>
                    <a:pt x="39" y="34"/>
                    <a:pt x="39" y="3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1" name="Freeform 116"/>
            <p:cNvSpPr/>
            <p:nvPr/>
          </p:nvSpPr>
          <p:spPr bwMode="auto">
            <a:xfrm>
              <a:off x="1373183" y="1311280"/>
              <a:ext cx="409575" cy="265112"/>
            </a:xfrm>
            <a:custGeom>
              <a:gdLst>
                <a:gd fmla="*/ 153 w 153" name="T0"/>
                <a:gd fmla="*/ 68 h 99" name="T1"/>
                <a:gd fmla="*/ 136 w 153" name="T2"/>
                <a:gd fmla="*/ 54 h 99" name="T3"/>
                <a:gd fmla="*/ 123 w 153" name="T4"/>
                <a:gd fmla="*/ 43 h 99" name="T5"/>
                <a:gd fmla="*/ 128 w 153" name="T6"/>
                <a:gd fmla="*/ 23 h 99" name="T7"/>
                <a:gd fmla="*/ 133 w 153" name="T8"/>
                <a:gd fmla="*/ 0 h 99" name="T9"/>
                <a:gd fmla="*/ 115 w 153" name="T10"/>
                <a:gd fmla="*/ 0 h 99" name="T11"/>
                <a:gd fmla="*/ 106 w 153" name="T12"/>
                <a:gd fmla="*/ 9 h 99" name="T13"/>
                <a:gd fmla="*/ 99 w 153" name="T14"/>
                <a:gd fmla="*/ 20 h 99" name="T15"/>
                <a:gd fmla="*/ 93 w 153" name="T16"/>
                <a:gd fmla="*/ 35 h 99" name="T17"/>
                <a:gd fmla="*/ 89 w 153" name="T18"/>
                <a:gd fmla="*/ 22 h 99" name="T19"/>
                <a:gd fmla="*/ 85 w 153" name="T20"/>
                <a:gd fmla="*/ 18 h 99" name="T21"/>
                <a:gd fmla="*/ 74 w 153" name="T22"/>
                <a:gd fmla="*/ 21 h 99" name="T23"/>
                <a:gd fmla="*/ 68 w 153" name="T24"/>
                <a:gd fmla="*/ 18 h 99" name="T25"/>
                <a:gd fmla="*/ 66 w 153" name="T26"/>
                <a:gd fmla="*/ 16 h 99" name="T27"/>
                <a:gd fmla="*/ 57 w 153" name="T28"/>
                <a:gd fmla="*/ 15 h 99" name="T29"/>
                <a:gd fmla="*/ 45 w 153" name="T30"/>
                <a:gd fmla="*/ 19 h 99" name="T31"/>
                <a:gd fmla="*/ 43 w 153" name="T32"/>
                <a:gd fmla="*/ 6 h 99" name="T33"/>
                <a:gd fmla="*/ 35 w 153" name="T34"/>
                <a:gd fmla="*/ 12 h 99" name="T35"/>
                <a:gd fmla="*/ 19 w 153" name="T36"/>
                <a:gd fmla="*/ 19 h 99" name="T37"/>
                <a:gd fmla="*/ 0 w 153" name="T38"/>
                <a:gd fmla="*/ 37 h 99" name="T39"/>
                <a:gd fmla="*/ 7 w 153" name="T40"/>
                <a:gd fmla="*/ 45 h 99" name="T41"/>
                <a:gd fmla="*/ 3 w 153" name="T42"/>
                <a:gd fmla="*/ 56 h 99" name="T43"/>
                <a:gd fmla="*/ 14 w 153" name="T44"/>
                <a:gd fmla="*/ 60 h 99" name="T45"/>
                <a:gd fmla="*/ 3 w 153" name="T46"/>
                <a:gd fmla="*/ 72 h 99" name="T47"/>
                <a:gd fmla="*/ 19 w 153" name="T48"/>
                <a:gd fmla="*/ 83 h 99" name="T49"/>
                <a:gd fmla="*/ 35 w 153" name="T50"/>
                <a:gd fmla="*/ 86 h 99" name="T51"/>
                <a:gd fmla="*/ 54 w 153" name="T52"/>
                <a:gd fmla="*/ 93 h 99" name="T53"/>
                <a:gd fmla="*/ 73 w 153" name="T54"/>
                <a:gd fmla="*/ 84 h 99" name="T55"/>
                <a:gd fmla="*/ 95 w 153" name="T56"/>
                <a:gd fmla="*/ 84 h 99" name="T57"/>
                <a:gd fmla="*/ 113 w 153" name="T58"/>
                <a:gd fmla="*/ 83 h 99" name="T59"/>
                <a:gd fmla="*/ 132 w 153" name="T60"/>
                <a:gd fmla="*/ 88 h 99" name="T61"/>
                <a:gd fmla="*/ 139 w 153" name="T62"/>
                <a:gd fmla="*/ 80 h 99" name="T63"/>
                <a:gd fmla="*/ 128 w 153" name="T64"/>
                <a:gd fmla="*/ 75 h 99" name="T65"/>
                <a:gd fmla="*/ 153 w 153" name="T66"/>
                <a:gd fmla="*/ 68 h 99" name="T6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b="b" l="0" r="r" t="0"/>
              <a:pathLst>
                <a:path h="99" w="153">
                  <a:moveTo>
                    <a:pt x="153" y="68"/>
                  </a:moveTo>
                  <a:cubicBezTo>
                    <a:pt x="145" y="64"/>
                    <a:pt x="149" y="60"/>
                    <a:pt x="136" y="54"/>
                  </a:cubicBezTo>
                  <a:cubicBezTo>
                    <a:pt x="123" y="49"/>
                    <a:pt x="123" y="56"/>
                    <a:pt x="123" y="43"/>
                  </a:cubicBezTo>
                  <a:cubicBezTo>
                    <a:pt x="123" y="30"/>
                    <a:pt x="127" y="29"/>
                    <a:pt x="128" y="23"/>
                  </a:cubicBezTo>
                  <a:cubicBezTo>
                    <a:pt x="130" y="18"/>
                    <a:pt x="133" y="0"/>
                    <a:pt x="133" y="0"/>
                  </a:cubicBezTo>
                  <a:cubicBezTo>
                    <a:pt x="133" y="0"/>
                    <a:pt x="125" y="1"/>
                    <a:pt x="115" y="0"/>
                  </a:cubicBezTo>
                  <a:cubicBezTo>
                    <a:pt x="104" y="0"/>
                    <a:pt x="106" y="8"/>
                    <a:pt x="106" y="9"/>
                  </a:cubicBezTo>
                  <a:cubicBezTo>
                    <a:pt x="107" y="10"/>
                    <a:pt x="99" y="20"/>
                    <a:pt x="99" y="20"/>
                  </a:cubicBezTo>
                  <a:cubicBezTo>
                    <a:pt x="93" y="35"/>
                    <a:pt x="93" y="35"/>
                    <a:pt x="93" y="35"/>
                  </a:cubicBezTo>
                  <a:cubicBezTo>
                    <a:pt x="89" y="30"/>
                    <a:pt x="89" y="22"/>
                    <a:pt x="89" y="22"/>
                  </a:cubicBezTo>
                  <a:cubicBezTo>
                    <a:pt x="89" y="22"/>
                    <a:pt x="87" y="19"/>
                    <a:pt x="85" y="18"/>
                  </a:cubicBezTo>
                  <a:cubicBezTo>
                    <a:pt x="83" y="18"/>
                    <a:pt x="74" y="21"/>
                    <a:pt x="74" y="21"/>
                  </a:cubicBezTo>
                  <a:cubicBezTo>
                    <a:pt x="74" y="21"/>
                    <a:pt x="70" y="21"/>
                    <a:pt x="68" y="18"/>
                  </a:cubicBezTo>
                  <a:cubicBezTo>
                    <a:pt x="66" y="16"/>
                    <a:pt x="70" y="18"/>
                    <a:pt x="66" y="16"/>
                  </a:cubicBezTo>
                  <a:cubicBezTo>
                    <a:pt x="61" y="14"/>
                    <a:pt x="62" y="11"/>
                    <a:pt x="57" y="15"/>
                  </a:cubicBezTo>
                  <a:cubicBezTo>
                    <a:pt x="52" y="19"/>
                    <a:pt x="49" y="26"/>
                    <a:pt x="45" y="19"/>
                  </a:cubicBezTo>
                  <a:cubicBezTo>
                    <a:pt x="41" y="12"/>
                    <a:pt x="46" y="6"/>
                    <a:pt x="43" y="6"/>
                  </a:cubicBezTo>
                  <a:cubicBezTo>
                    <a:pt x="40" y="7"/>
                    <a:pt x="44" y="10"/>
                    <a:pt x="35" y="12"/>
                  </a:cubicBezTo>
                  <a:cubicBezTo>
                    <a:pt x="25" y="14"/>
                    <a:pt x="24" y="14"/>
                    <a:pt x="19" y="19"/>
                  </a:cubicBezTo>
                  <a:cubicBezTo>
                    <a:pt x="14" y="23"/>
                    <a:pt x="0" y="35"/>
                    <a:pt x="0" y="37"/>
                  </a:cubicBezTo>
                  <a:cubicBezTo>
                    <a:pt x="0" y="39"/>
                    <a:pt x="9" y="43"/>
                    <a:pt x="7" y="45"/>
                  </a:cubicBezTo>
                  <a:cubicBezTo>
                    <a:pt x="5" y="48"/>
                    <a:pt x="3" y="56"/>
                    <a:pt x="3" y="56"/>
                  </a:cubicBezTo>
                  <a:cubicBezTo>
                    <a:pt x="3" y="56"/>
                    <a:pt x="12" y="60"/>
                    <a:pt x="14" y="60"/>
                  </a:cubicBezTo>
                  <a:cubicBezTo>
                    <a:pt x="16" y="61"/>
                    <a:pt x="1" y="72"/>
                    <a:pt x="3" y="72"/>
                  </a:cubicBezTo>
                  <a:cubicBezTo>
                    <a:pt x="6" y="73"/>
                    <a:pt x="19" y="83"/>
                    <a:pt x="19" y="83"/>
                  </a:cubicBezTo>
                  <a:cubicBezTo>
                    <a:pt x="19" y="83"/>
                    <a:pt x="29" y="82"/>
                    <a:pt x="35" y="86"/>
                  </a:cubicBezTo>
                  <a:cubicBezTo>
                    <a:pt x="40" y="90"/>
                    <a:pt x="46" y="99"/>
                    <a:pt x="54" y="93"/>
                  </a:cubicBezTo>
                  <a:cubicBezTo>
                    <a:pt x="63" y="88"/>
                    <a:pt x="62" y="87"/>
                    <a:pt x="73" y="84"/>
                  </a:cubicBezTo>
                  <a:cubicBezTo>
                    <a:pt x="84" y="81"/>
                    <a:pt x="90" y="87"/>
                    <a:pt x="95" y="84"/>
                  </a:cubicBezTo>
                  <a:cubicBezTo>
                    <a:pt x="101" y="81"/>
                    <a:pt x="113" y="83"/>
                    <a:pt x="113" y="83"/>
                  </a:cubicBezTo>
                  <a:cubicBezTo>
                    <a:pt x="113" y="83"/>
                    <a:pt x="114" y="91"/>
                    <a:pt x="132" y="88"/>
                  </a:cubicBezTo>
                  <a:cubicBezTo>
                    <a:pt x="150" y="85"/>
                    <a:pt x="145" y="80"/>
                    <a:pt x="139" y="80"/>
                  </a:cubicBezTo>
                  <a:cubicBezTo>
                    <a:pt x="133" y="80"/>
                    <a:pt x="125" y="75"/>
                    <a:pt x="128" y="75"/>
                  </a:cubicBezTo>
                  <a:cubicBezTo>
                    <a:pt x="131" y="75"/>
                    <a:pt x="153" y="68"/>
                    <a:pt x="153" y="6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2" name="Freeform 117"/>
            <p:cNvSpPr/>
            <p:nvPr/>
          </p:nvSpPr>
          <p:spPr bwMode="auto">
            <a:xfrm>
              <a:off x="1201734" y="1260480"/>
              <a:ext cx="265112" cy="187325"/>
            </a:xfrm>
            <a:custGeom>
              <a:gdLst>
                <a:gd fmla="*/ 33 w 99" name="T0"/>
                <a:gd fmla="*/ 65 h 70" name="T1"/>
                <a:gd fmla="*/ 16 w 99" name="T2"/>
                <a:gd fmla="*/ 62 h 70" name="T3"/>
                <a:gd fmla="*/ 5 w 99" name="T4"/>
                <a:gd fmla="*/ 52 h 70" name="T5"/>
                <a:gd fmla="*/ 7 w 99" name="T6"/>
                <a:gd fmla="*/ 40 h 70" name="T7"/>
                <a:gd fmla="*/ 16 w 99" name="T8"/>
                <a:gd fmla="*/ 33 h 70" name="T9"/>
                <a:gd fmla="*/ 23 w 99" name="T10"/>
                <a:gd fmla="*/ 16 h 70" name="T11"/>
                <a:gd fmla="*/ 21 w 99" name="T12"/>
                <a:gd fmla="*/ 6 h 70" name="T13"/>
                <a:gd fmla="*/ 45 w 99" name="T14"/>
                <a:gd fmla="*/ 3 h 70" name="T15"/>
                <a:gd fmla="*/ 66 w 99" name="T16"/>
                <a:gd fmla="*/ 6 h 70" name="T17"/>
                <a:gd fmla="*/ 82 w 99" name="T18"/>
                <a:gd fmla="*/ 6 h 70" name="T19"/>
                <a:gd fmla="*/ 96 w 99" name="T20"/>
                <a:gd fmla="*/ 15 h 70" name="T21"/>
                <a:gd fmla="*/ 77 w 99" name="T22"/>
                <a:gd fmla="*/ 35 h 70" name="T23"/>
                <a:gd fmla="*/ 61 w 99" name="T24"/>
                <a:gd fmla="*/ 43 h 70" name="T25"/>
                <a:gd fmla="*/ 33 w 99" name="T26"/>
                <a:gd fmla="*/ 65 h 70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70" w="99">
                  <a:moveTo>
                    <a:pt x="33" y="65"/>
                  </a:moveTo>
                  <a:cubicBezTo>
                    <a:pt x="28" y="70"/>
                    <a:pt x="20" y="65"/>
                    <a:pt x="16" y="62"/>
                  </a:cubicBezTo>
                  <a:cubicBezTo>
                    <a:pt x="12" y="58"/>
                    <a:pt x="11" y="54"/>
                    <a:pt x="5" y="52"/>
                  </a:cubicBezTo>
                  <a:cubicBezTo>
                    <a:pt x="0" y="49"/>
                    <a:pt x="4" y="42"/>
                    <a:pt x="7" y="40"/>
                  </a:cubicBezTo>
                  <a:cubicBezTo>
                    <a:pt x="10" y="39"/>
                    <a:pt x="16" y="33"/>
                    <a:pt x="16" y="33"/>
                  </a:cubicBezTo>
                  <a:cubicBezTo>
                    <a:pt x="16" y="33"/>
                    <a:pt x="25" y="18"/>
                    <a:pt x="23" y="16"/>
                  </a:cubicBezTo>
                  <a:cubicBezTo>
                    <a:pt x="20" y="14"/>
                    <a:pt x="19" y="9"/>
                    <a:pt x="21" y="6"/>
                  </a:cubicBezTo>
                  <a:cubicBezTo>
                    <a:pt x="23" y="4"/>
                    <a:pt x="41" y="0"/>
                    <a:pt x="45" y="3"/>
                  </a:cubicBezTo>
                  <a:cubicBezTo>
                    <a:pt x="49" y="6"/>
                    <a:pt x="64" y="10"/>
                    <a:pt x="66" y="6"/>
                  </a:cubicBezTo>
                  <a:cubicBezTo>
                    <a:pt x="68" y="2"/>
                    <a:pt x="77" y="4"/>
                    <a:pt x="82" y="6"/>
                  </a:cubicBezTo>
                  <a:cubicBezTo>
                    <a:pt x="86" y="8"/>
                    <a:pt x="99" y="13"/>
                    <a:pt x="96" y="15"/>
                  </a:cubicBezTo>
                  <a:cubicBezTo>
                    <a:pt x="93" y="18"/>
                    <a:pt x="87" y="32"/>
                    <a:pt x="77" y="35"/>
                  </a:cubicBezTo>
                  <a:cubicBezTo>
                    <a:pt x="68" y="37"/>
                    <a:pt x="65" y="39"/>
                    <a:pt x="61" y="43"/>
                  </a:cubicBezTo>
                  <a:cubicBezTo>
                    <a:pt x="58" y="47"/>
                    <a:pt x="33" y="65"/>
                    <a:pt x="33" y="6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3" name="Freeform 118"/>
            <p:cNvSpPr/>
            <p:nvPr/>
          </p:nvSpPr>
          <p:spPr bwMode="auto">
            <a:xfrm>
              <a:off x="1314448" y="1114431"/>
              <a:ext cx="198438" cy="96837"/>
            </a:xfrm>
            <a:custGeom>
              <a:gdLst>
                <a:gd fmla="*/ 3 w 74" name="T0"/>
                <a:gd fmla="*/ 30 h 36" name="T1"/>
                <a:gd fmla="*/ 27 w 74" name="T2"/>
                <a:gd fmla="*/ 31 h 36" name="T3"/>
                <a:gd fmla="*/ 44 w 74" name="T4"/>
                <a:gd fmla="*/ 23 h 36" name="T5"/>
                <a:gd fmla="*/ 64 w 74" name="T6"/>
                <a:gd fmla="*/ 20 h 36" name="T7"/>
                <a:gd fmla="*/ 71 w 74" name="T8"/>
                <a:gd fmla="*/ 4 h 36" name="T9"/>
                <a:gd fmla="*/ 55 w 74" name="T10"/>
                <a:gd fmla="*/ 5 h 36" name="T11"/>
                <a:gd fmla="*/ 31 w 74" name="T12"/>
                <a:gd fmla="*/ 7 h 36" name="T13"/>
                <a:gd fmla="*/ 20 w 74" name="T14"/>
                <a:gd fmla="*/ 16 h 36" name="T15"/>
                <a:gd fmla="*/ 3 w 74" name="T16"/>
                <a:gd fmla="*/ 30 h 36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36" w="74">
                  <a:moveTo>
                    <a:pt x="3" y="30"/>
                  </a:moveTo>
                  <a:cubicBezTo>
                    <a:pt x="0" y="36"/>
                    <a:pt x="21" y="34"/>
                    <a:pt x="27" y="31"/>
                  </a:cubicBezTo>
                  <a:cubicBezTo>
                    <a:pt x="32" y="28"/>
                    <a:pt x="30" y="22"/>
                    <a:pt x="44" y="23"/>
                  </a:cubicBezTo>
                  <a:cubicBezTo>
                    <a:pt x="57" y="24"/>
                    <a:pt x="62" y="22"/>
                    <a:pt x="64" y="20"/>
                  </a:cubicBezTo>
                  <a:cubicBezTo>
                    <a:pt x="66" y="18"/>
                    <a:pt x="74" y="8"/>
                    <a:pt x="71" y="4"/>
                  </a:cubicBezTo>
                  <a:cubicBezTo>
                    <a:pt x="69" y="0"/>
                    <a:pt x="58" y="5"/>
                    <a:pt x="55" y="5"/>
                  </a:cubicBezTo>
                  <a:cubicBezTo>
                    <a:pt x="51" y="5"/>
                    <a:pt x="34" y="7"/>
                    <a:pt x="31" y="7"/>
                  </a:cubicBezTo>
                  <a:cubicBezTo>
                    <a:pt x="29" y="8"/>
                    <a:pt x="22" y="14"/>
                    <a:pt x="20" y="16"/>
                  </a:cubicBezTo>
                  <a:cubicBezTo>
                    <a:pt x="18" y="18"/>
                    <a:pt x="5" y="22"/>
                    <a:pt x="3" y="3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4" name="Freeform 119"/>
            <p:cNvSpPr/>
            <p:nvPr/>
          </p:nvSpPr>
          <p:spPr bwMode="auto">
            <a:xfrm>
              <a:off x="1520822" y="1079505"/>
              <a:ext cx="153988" cy="63499"/>
            </a:xfrm>
            <a:custGeom>
              <a:gdLst>
                <a:gd fmla="*/ 4 w 58" name="T0"/>
                <a:gd fmla="*/ 3 h 24" name="T1"/>
                <a:gd fmla="*/ 16 w 58" name="T2"/>
                <a:gd fmla="*/ 6 h 24" name="T3"/>
                <a:gd fmla="*/ 44 w 58" name="T4"/>
                <a:gd fmla="*/ 6 h 24" name="T5"/>
                <a:gd fmla="*/ 50 w 58" name="T6"/>
                <a:gd fmla="*/ 14 h 24" name="T7"/>
                <a:gd fmla="*/ 37 w 58" name="T8"/>
                <a:gd fmla="*/ 22 h 24" name="T9"/>
                <a:gd fmla="*/ 15 w 58" name="T10"/>
                <a:gd fmla="*/ 16 h 24" name="T11"/>
                <a:gd fmla="*/ 0 w 58" name="T12"/>
                <a:gd fmla="*/ 12 h 24" name="T13"/>
                <a:gd fmla="*/ 4 w 58" name="T14"/>
                <a:gd fmla="*/ 3 h 24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24" w="57">
                  <a:moveTo>
                    <a:pt x="4" y="3"/>
                  </a:moveTo>
                  <a:cubicBezTo>
                    <a:pt x="8" y="0"/>
                    <a:pt x="11" y="2"/>
                    <a:pt x="16" y="6"/>
                  </a:cubicBezTo>
                  <a:cubicBezTo>
                    <a:pt x="21" y="11"/>
                    <a:pt x="38" y="3"/>
                    <a:pt x="44" y="6"/>
                  </a:cubicBezTo>
                  <a:cubicBezTo>
                    <a:pt x="49" y="10"/>
                    <a:pt x="58" y="8"/>
                    <a:pt x="50" y="14"/>
                  </a:cubicBezTo>
                  <a:cubicBezTo>
                    <a:pt x="41" y="21"/>
                    <a:pt x="44" y="24"/>
                    <a:pt x="37" y="22"/>
                  </a:cubicBezTo>
                  <a:cubicBezTo>
                    <a:pt x="29" y="19"/>
                    <a:pt x="23" y="19"/>
                    <a:pt x="15" y="16"/>
                  </a:cubicBezTo>
                  <a:cubicBezTo>
                    <a:pt x="7" y="12"/>
                    <a:pt x="0" y="12"/>
                    <a:pt x="0" y="12"/>
                  </a:cubicBezTo>
                  <a:lnTo>
                    <a:pt x="4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5" name="Freeform 120"/>
            <p:cNvSpPr/>
            <p:nvPr/>
          </p:nvSpPr>
          <p:spPr bwMode="auto">
            <a:xfrm>
              <a:off x="1584322" y="1036642"/>
              <a:ext cx="85726" cy="58738"/>
            </a:xfrm>
            <a:custGeom>
              <a:gdLst>
                <a:gd fmla="*/ 2 w 32" name="T0"/>
                <a:gd fmla="*/ 18 h 22" name="T1"/>
                <a:gd fmla="*/ 27 w 32" name="T2"/>
                <a:gd fmla="*/ 16 h 22" name="T3"/>
                <a:gd fmla="*/ 13 w 32" name="T4"/>
                <a:gd fmla="*/ 3 h 22" name="T5"/>
                <a:gd fmla="*/ 0 w 32" name="T6"/>
                <a:gd fmla="*/ 9 h 22" name="T7"/>
                <a:gd fmla="*/ 2 w 32" name="T8"/>
                <a:gd fmla="*/ 18 h 2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2" w="32">
                  <a:moveTo>
                    <a:pt x="2" y="18"/>
                  </a:moveTo>
                  <a:cubicBezTo>
                    <a:pt x="7" y="17"/>
                    <a:pt x="22" y="22"/>
                    <a:pt x="27" y="16"/>
                  </a:cubicBezTo>
                  <a:cubicBezTo>
                    <a:pt x="32" y="9"/>
                    <a:pt x="19" y="0"/>
                    <a:pt x="13" y="3"/>
                  </a:cubicBezTo>
                  <a:cubicBezTo>
                    <a:pt x="8" y="5"/>
                    <a:pt x="0" y="9"/>
                    <a:pt x="0" y="9"/>
                  </a:cubicBezTo>
                  <a:lnTo>
                    <a:pt x="2" y="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6" name="Freeform 121"/>
            <p:cNvSpPr/>
            <p:nvPr/>
          </p:nvSpPr>
          <p:spPr bwMode="auto">
            <a:xfrm>
              <a:off x="1428746" y="1157293"/>
              <a:ext cx="304800" cy="125412"/>
            </a:xfrm>
            <a:custGeom>
              <a:gdLst>
                <a:gd fmla="*/ 75 w 114" name="T0"/>
                <a:gd fmla="*/ 17 h 47" name="T1"/>
                <a:gd fmla="*/ 60 w 114" name="T2"/>
                <a:gd fmla="*/ 17 h 47" name="T3"/>
                <a:gd fmla="*/ 38 w 114" name="T4"/>
                <a:gd fmla="*/ 8 h 47" name="T5"/>
                <a:gd fmla="*/ 14 w 114" name="T6"/>
                <a:gd fmla="*/ 12 h 47" name="T7"/>
                <a:gd fmla="*/ 5 w 114" name="T8"/>
                <a:gd fmla="*/ 24 h 47" name="T9"/>
                <a:gd fmla="*/ 5 w 114" name="T10"/>
                <a:gd fmla="*/ 28 h 47" name="T11"/>
                <a:gd fmla="*/ 26 w 114" name="T12"/>
                <a:gd fmla="*/ 27 h 47" name="T13"/>
                <a:gd fmla="*/ 43 w 114" name="T14"/>
                <a:gd fmla="*/ 33 h 47" name="T15"/>
                <a:gd fmla="*/ 34 w 114" name="T16"/>
                <a:gd fmla="*/ 37 h 47" name="T17"/>
                <a:gd fmla="*/ 49 w 114" name="T18"/>
                <a:gd fmla="*/ 42 h 47" name="T19"/>
                <a:gd fmla="*/ 67 w 114" name="T20"/>
                <a:gd fmla="*/ 35 h 47" name="T21"/>
                <a:gd fmla="*/ 90 w 114" name="T22"/>
                <a:gd fmla="*/ 35 h 47" name="T23"/>
                <a:gd fmla="*/ 108 w 114" name="T24"/>
                <a:gd fmla="*/ 27 h 47" name="T25"/>
                <a:gd fmla="*/ 112 w 114" name="T26"/>
                <a:gd fmla="*/ 19 h 47" name="T27"/>
                <a:gd fmla="*/ 106 w 114" name="T28"/>
                <a:gd fmla="*/ 14 h 47" name="T29"/>
                <a:gd fmla="*/ 98 w 114" name="T30"/>
                <a:gd fmla="*/ 14 h 47" name="T31"/>
                <a:gd fmla="*/ 92 w 114" name="T32"/>
                <a:gd fmla="*/ 7 h 47" name="T33"/>
                <a:gd fmla="*/ 86 w 114" name="T34"/>
                <a:gd fmla="*/ 0 h 47" name="T35"/>
                <a:gd fmla="*/ 69 w 114" name="T36"/>
                <a:gd fmla="*/ 4 h 47" name="T37"/>
                <a:gd fmla="*/ 75 w 114" name="T38"/>
                <a:gd fmla="*/ 17 h 47" name="T3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b="b" l="0" r="r" t="0"/>
              <a:pathLst>
                <a:path h="47" w="114">
                  <a:moveTo>
                    <a:pt x="75" y="17"/>
                  </a:moveTo>
                  <a:cubicBezTo>
                    <a:pt x="69" y="18"/>
                    <a:pt x="65" y="26"/>
                    <a:pt x="60" y="17"/>
                  </a:cubicBezTo>
                  <a:cubicBezTo>
                    <a:pt x="55" y="8"/>
                    <a:pt x="42" y="6"/>
                    <a:pt x="38" y="8"/>
                  </a:cubicBezTo>
                  <a:cubicBezTo>
                    <a:pt x="33" y="10"/>
                    <a:pt x="13" y="8"/>
                    <a:pt x="14" y="12"/>
                  </a:cubicBezTo>
                  <a:cubicBezTo>
                    <a:pt x="14" y="17"/>
                    <a:pt x="9" y="24"/>
                    <a:pt x="5" y="24"/>
                  </a:cubicBezTo>
                  <a:cubicBezTo>
                    <a:pt x="0" y="25"/>
                    <a:pt x="3" y="27"/>
                    <a:pt x="5" y="28"/>
                  </a:cubicBezTo>
                  <a:cubicBezTo>
                    <a:pt x="8" y="29"/>
                    <a:pt x="11" y="24"/>
                    <a:pt x="26" y="27"/>
                  </a:cubicBezTo>
                  <a:cubicBezTo>
                    <a:pt x="41" y="31"/>
                    <a:pt x="45" y="31"/>
                    <a:pt x="43" y="33"/>
                  </a:cubicBezTo>
                  <a:cubicBezTo>
                    <a:pt x="41" y="36"/>
                    <a:pt x="31" y="35"/>
                    <a:pt x="34" y="37"/>
                  </a:cubicBezTo>
                  <a:cubicBezTo>
                    <a:pt x="37" y="39"/>
                    <a:pt x="41" y="47"/>
                    <a:pt x="49" y="42"/>
                  </a:cubicBezTo>
                  <a:cubicBezTo>
                    <a:pt x="58" y="37"/>
                    <a:pt x="59" y="35"/>
                    <a:pt x="67" y="35"/>
                  </a:cubicBezTo>
                  <a:cubicBezTo>
                    <a:pt x="75" y="35"/>
                    <a:pt x="73" y="40"/>
                    <a:pt x="90" y="35"/>
                  </a:cubicBezTo>
                  <a:cubicBezTo>
                    <a:pt x="107" y="31"/>
                    <a:pt x="108" y="27"/>
                    <a:pt x="108" y="27"/>
                  </a:cubicBezTo>
                  <a:cubicBezTo>
                    <a:pt x="108" y="27"/>
                    <a:pt x="114" y="22"/>
                    <a:pt x="112" y="19"/>
                  </a:cubicBezTo>
                  <a:cubicBezTo>
                    <a:pt x="110" y="16"/>
                    <a:pt x="108" y="14"/>
                    <a:pt x="106" y="14"/>
                  </a:cubicBezTo>
                  <a:cubicBezTo>
                    <a:pt x="104" y="14"/>
                    <a:pt x="103" y="17"/>
                    <a:pt x="98" y="14"/>
                  </a:cubicBezTo>
                  <a:cubicBezTo>
                    <a:pt x="93" y="10"/>
                    <a:pt x="95" y="14"/>
                    <a:pt x="92" y="7"/>
                  </a:cubicBezTo>
                  <a:cubicBezTo>
                    <a:pt x="89" y="0"/>
                    <a:pt x="91" y="0"/>
                    <a:pt x="86" y="0"/>
                  </a:cubicBezTo>
                  <a:cubicBezTo>
                    <a:pt x="80" y="0"/>
                    <a:pt x="62" y="2"/>
                    <a:pt x="69" y="4"/>
                  </a:cubicBezTo>
                  <a:cubicBezTo>
                    <a:pt x="76" y="7"/>
                    <a:pt x="75" y="17"/>
                    <a:pt x="75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7" name="Freeform 122"/>
            <p:cNvSpPr/>
            <p:nvPr/>
          </p:nvSpPr>
          <p:spPr bwMode="auto">
            <a:xfrm>
              <a:off x="1779584" y="1282705"/>
              <a:ext cx="157162" cy="160338"/>
            </a:xfrm>
            <a:custGeom>
              <a:gdLst>
                <a:gd fmla="*/ 40 w 59" name="T0"/>
                <a:gd fmla="*/ 20 h 60" name="T1"/>
                <a:gd fmla="*/ 51 w 59" name="T2"/>
                <a:gd fmla="*/ 9 h 60" name="T3"/>
                <a:gd fmla="*/ 32 w 59" name="T4"/>
                <a:gd fmla="*/ 4 h 60" name="T5"/>
                <a:gd fmla="*/ 11 w 59" name="T6"/>
                <a:gd fmla="*/ 10 h 60" name="T7"/>
                <a:gd fmla="*/ 11 w 59" name="T8"/>
                <a:gd fmla="*/ 21 h 60" name="T9"/>
                <a:gd fmla="*/ 0 w 59" name="T10"/>
                <a:gd fmla="*/ 26 h 60" name="T11"/>
                <a:gd fmla="*/ 4 w 59" name="T12"/>
                <a:gd fmla="*/ 40 h 60" name="T13"/>
                <a:gd fmla="*/ 16 w 59" name="T14"/>
                <a:gd fmla="*/ 50 h 60" name="T15"/>
                <a:gd fmla="*/ 22 w 59" name="T16"/>
                <a:gd fmla="*/ 59 h 60" name="T17"/>
                <a:gd fmla="*/ 34 w 59" name="T18"/>
                <a:gd fmla="*/ 52 h 60" name="T19"/>
                <a:gd fmla="*/ 44 w 59" name="T20"/>
                <a:gd fmla="*/ 49 h 60" name="T21"/>
                <a:gd fmla="*/ 46 w 59" name="T22"/>
                <a:gd fmla="*/ 42 h 60" name="T23"/>
                <a:gd fmla="*/ 47 w 59" name="T24"/>
                <a:gd fmla="*/ 31 h 60" name="T25"/>
                <a:gd fmla="*/ 40 w 59" name="T26"/>
                <a:gd fmla="*/ 20 h 60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60" w="59">
                  <a:moveTo>
                    <a:pt x="40" y="20"/>
                  </a:moveTo>
                  <a:cubicBezTo>
                    <a:pt x="32" y="19"/>
                    <a:pt x="59" y="9"/>
                    <a:pt x="51" y="9"/>
                  </a:cubicBezTo>
                  <a:cubicBezTo>
                    <a:pt x="43" y="9"/>
                    <a:pt x="37" y="0"/>
                    <a:pt x="32" y="4"/>
                  </a:cubicBezTo>
                  <a:cubicBezTo>
                    <a:pt x="27" y="8"/>
                    <a:pt x="11" y="10"/>
                    <a:pt x="11" y="10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6"/>
                    <a:pt x="0" y="36"/>
                    <a:pt x="4" y="40"/>
                  </a:cubicBezTo>
                  <a:cubicBezTo>
                    <a:pt x="9" y="43"/>
                    <a:pt x="20" y="46"/>
                    <a:pt x="16" y="50"/>
                  </a:cubicBezTo>
                  <a:cubicBezTo>
                    <a:pt x="12" y="53"/>
                    <a:pt x="25" y="59"/>
                    <a:pt x="22" y="59"/>
                  </a:cubicBezTo>
                  <a:cubicBezTo>
                    <a:pt x="19" y="60"/>
                    <a:pt x="26" y="55"/>
                    <a:pt x="34" y="52"/>
                  </a:cubicBezTo>
                  <a:cubicBezTo>
                    <a:pt x="41" y="50"/>
                    <a:pt x="45" y="48"/>
                    <a:pt x="44" y="49"/>
                  </a:cubicBezTo>
                  <a:cubicBezTo>
                    <a:pt x="44" y="50"/>
                    <a:pt x="45" y="45"/>
                    <a:pt x="46" y="42"/>
                  </a:cubicBezTo>
                  <a:cubicBezTo>
                    <a:pt x="47" y="38"/>
                    <a:pt x="47" y="31"/>
                    <a:pt x="47" y="31"/>
                  </a:cubicBezTo>
                  <a:cubicBezTo>
                    <a:pt x="47" y="31"/>
                    <a:pt x="50" y="21"/>
                    <a:pt x="40" y="2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8" name="Freeform 123"/>
            <p:cNvSpPr/>
            <p:nvPr/>
          </p:nvSpPr>
          <p:spPr bwMode="auto">
            <a:xfrm>
              <a:off x="1755772" y="1152530"/>
              <a:ext cx="253999" cy="125412"/>
            </a:xfrm>
            <a:custGeom>
              <a:gdLst>
                <a:gd fmla="*/ 21 w 95" name="T0"/>
                <a:gd fmla="*/ 14 h 47" name="T1"/>
                <a:gd fmla="*/ 6 w 95" name="T2"/>
                <a:gd fmla="*/ 4 h 47" name="T3"/>
                <a:gd fmla="*/ 7 w 95" name="T4"/>
                <a:gd fmla="*/ 16 h 47" name="T5"/>
                <a:gd fmla="*/ 5 w 95" name="T6"/>
                <a:gd fmla="*/ 27 h 47" name="T7"/>
                <a:gd fmla="*/ 12 w 95" name="T8"/>
                <a:gd fmla="*/ 34 h 47" name="T9"/>
                <a:gd fmla="*/ 19 w 95" name="T10"/>
                <a:gd fmla="*/ 44 h 47" name="T11"/>
                <a:gd fmla="*/ 59 w 95" name="T12"/>
                <a:gd fmla="*/ 42 h 47" name="T13"/>
                <a:gd fmla="*/ 82 w 95" name="T14"/>
                <a:gd fmla="*/ 40 h 47" name="T15"/>
                <a:gd fmla="*/ 95 w 95" name="T16"/>
                <a:gd fmla="*/ 35 h 47" name="T17"/>
                <a:gd fmla="*/ 86 w 95" name="T18"/>
                <a:gd fmla="*/ 18 h 47" name="T19"/>
                <a:gd fmla="*/ 75 w 95" name="T20"/>
                <a:gd fmla="*/ 23 h 47" name="T21"/>
                <a:gd fmla="*/ 64 w 95" name="T22"/>
                <a:gd fmla="*/ 12 h 47" name="T23"/>
                <a:gd fmla="*/ 61 w 95" name="T24"/>
                <a:gd fmla="*/ 2 h 47" name="T25"/>
                <a:gd fmla="*/ 40 w 95" name="T26"/>
                <a:gd fmla="*/ 2 h 47" name="T27"/>
                <a:gd fmla="*/ 26 w 95" name="T28"/>
                <a:gd fmla="*/ 3 h 47" name="T29"/>
                <a:gd fmla="*/ 21 w 95" name="T30"/>
                <a:gd fmla="*/ 14 h 47" name="T3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b="b" l="0" r="r" t="0"/>
              <a:pathLst>
                <a:path h="47" w="95">
                  <a:moveTo>
                    <a:pt x="21" y="14"/>
                  </a:moveTo>
                  <a:cubicBezTo>
                    <a:pt x="15" y="8"/>
                    <a:pt x="10" y="3"/>
                    <a:pt x="6" y="4"/>
                  </a:cubicBezTo>
                  <a:cubicBezTo>
                    <a:pt x="3" y="4"/>
                    <a:pt x="9" y="12"/>
                    <a:pt x="7" y="16"/>
                  </a:cubicBezTo>
                  <a:cubicBezTo>
                    <a:pt x="6" y="19"/>
                    <a:pt x="10" y="26"/>
                    <a:pt x="5" y="27"/>
                  </a:cubicBezTo>
                  <a:cubicBezTo>
                    <a:pt x="0" y="29"/>
                    <a:pt x="5" y="27"/>
                    <a:pt x="12" y="34"/>
                  </a:cubicBezTo>
                  <a:cubicBezTo>
                    <a:pt x="18" y="41"/>
                    <a:pt x="5" y="47"/>
                    <a:pt x="19" y="44"/>
                  </a:cubicBezTo>
                  <a:cubicBezTo>
                    <a:pt x="32" y="41"/>
                    <a:pt x="46" y="43"/>
                    <a:pt x="59" y="42"/>
                  </a:cubicBezTo>
                  <a:cubicBezTo>
                    <a:pt x="71" y="41"/>
                    <a:pt x="82" y="40"/>
                    <a:pt x="82" y="40"/>
                  </a:cubicBezTo>
                  <a:cubicBezTo>
                    <a:pt x="95" y="35"/>
                    <a:pt x="95" y="35"/>
                    <a:pt x="95" y="35"/>
                  </a:cubicBezTo>
                  <a:cubicBezTo>
                    <a:pt x="95" y="35"/>
                    <a:pt x="89" y="20"/>
                    <a:pt x="86" y="18"/>
                  </a:cubicBezTo>
                  <a:cubicBezTo>
                    <a:pt x="83" y="16"/>
                    <a:pt x="75" y="23"/>
                    <a:pt x="75" y="23"/>
                  </a:cubicBezTo>
                  <a:cubicBezTo>
                    <a:pt x="75" y="23"/>
                    <a:pt x="64" y="14"/>
                    <a:pt x="64" y="12"/>
                  </a:cubicBezTo>
                  <a:cubicBezTo>
                    <a:pt x="64" y="9"/>
                    <a:pt x="65" y="4"/>
                    <a:pt x="61" y="2"/>
                  </a:cubicBezTo>
                  <a:cubicBezTo>
                    <a:pt x="57" y="1"/>
                    <a:pt x="47" y="2"/>
                    <a:pt x="40" y="2"/>
                  </a:cubicBezTo>
                  <a:cubicBezTo>
                    <a:pt x="34" y="2"/>
                    <a:pt x="26" y="0"/>
                    <a:pt x="26" y="3"/>
                  </a:cubicBezTo>
                  <a:cubicBezTo>
                    <a:pt x="26" y="6"/>
                    <a:pt x="21" y="14"/>
                    <a:pt x="21" y="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9" name="Freeform 124"/>
            <p:cNvSpPr/>
            <p:nvPr/>
          </p:nvSpPr>
          <p:spPr bwMode="auto">
            <a:xfrm>
              <a:off x="2038345" y="1298579"/>
              <a:ext cx="660398" cy="614361"/>
            </a:xfrm>
            <a:custGeom>
              <a:gdLst>
                <a:gd fmla="*/ 57 w 247" name="T0"/>
                <a:gd fmla="*/ 3 h 230" name="T1"/>
                <a:gd fmla="*/ 35 w 247" name="T2"/>
                <a:gd fmla="*/ 6 h 230" name="T3"/>
                <a:gd fmla="*/ 14 w 247" name="T4"/>
                <a:gd fmla="*/ 26 h 230" name="T5"/>
                <a:gd fmla="*/ 20 w 247" name="T6"/>
                <a:gd fmla="*/ 56 h 230" name="T7"/>
                <a:gd fmla="*/ 22 w 247" name="T8"/>
                <a:gd fmla="*/ 76 h 230" name="T9"/>
                <a:gd fmla="*/ 73 w 247" name="T10"/>
                <a:gd fmla="*/ 71 h 230" name="T11"/>
                <a:gd fmla="*/ 113 w 247" name="T12"/>
                <a:gd fmla="*/ 69 h 230" name="T13"/>
                <a:gd fmla="*/ 121 w 247" name="T14"/>
                <a:gd fmla="*/ 94 h 230" name="T15"/>
                <a:gd fmla="*/ 121 w 247" name="T16"/>
                <a:gd fmla="*/ 107 h 230" name="T17"/>
                <a:gd fmla="*/ 149 w 247" name="T18"/>
                <a:gd fmla="*/ 107 h 230" name="T19"/>
                <a:gd fmla="*/ 143 w 247" name="T20"/>
                <a:gd fmla="*/ 121 h 230" name="T21"/>
                <a:gd fmla="*/ 130 w 247" name="T22"/>
                <a:gd fmla="*/ 147 h 230" name="T23"/>
                <a:gd fmla="*/ 120 w 247" name="T24"/>
                <a:gd fmla="*/ 156 h 230" name="T25"/>
                <a:gd fmla="*/ 94 w 247" name="T26"/>
                <a:gd fmla="*/ 150 h 230" name="T27"/>
                <a:gd fmla="*/ 84 w 247" name="T28"/>
                <a:gd fmla="*/ 176 h 230" name="T29"/>
                <a:gd fmla="*/ 88 w 247" name="T30"/>
                <a:gd fmla="*/ 187 h 230" name="T31"/>
                <a:gd fmla="*/ 121 w 247" name="T32"/>
                <a:gd fmla="*/ 173 h 230" name="T33"/>
                <a:gd fmla="*/ 128 w 247" name="T34"/>
                <a:gd fmla="*/ 188 h 230" name="T35"/>
                <a:gd fmla="*/ 142 w 247" name="T36"/>
                <a:gd fmla="*/ 201 h 230" name="T37"/>
                <a:gd fmla="*/ 159 w 247" name="T38"/>
                <a:gd fmla="*/ 226 h 230" name="T39"/>
                <a:gd fmla="*/ 165 w 247" name="T40"/>
                <a:gd fmla="*/ 227 h 230" name="T41"/>
                <a:gd fmla="*/ 182 w 247" name="T42"/>
                <a:gd fmla="*/ 227 h 230" name="T43"/>
                <a:gd fmla="*/ 192 w 247" name="T44"/>
                <a:gd fmla="*/ 227 h 230" name="T45"/>
                <a:gd fmla="*/ 184 w 247" name="T46"/>
                <a:gd fmla="*/ 212 h 230" name="T47"/>
                <a:gd fmla="*/ 172 w 247" name="T48"/>
                <a:gd fmla="*/ 187 h 230" name="T49"/>
                <a:gd fmla="*/ 191 w 247" name="T50"/>
                <a:gd fmla="*/ 207 h 230" name="T51"/>
                <a:gd fmla="*/ 194 w 247" name="T52"/>
                <a:gd fmla="*/ 209 h 230" name="T53"/>
                <a:gd fmla="*/ 210 w 247" name="T54"/>
                <a:gd fmla="*/ 194 h 230" name="T55"/>
                <a:gd fmla="*/ 206 w 247" name="T56"/>
                <a:gd fmla="*/ 181 h 230" name="T57"/>
                <a:gd fmla="*/ 189 w 247" name="T58"/>
                <a:gd fmla="*/ 151 h 230" name="T59"/>
                <a:gd fmla="*/ 194 w 247" name="T60"/>
                <a:gd fmla="*/ 132 h 230" name="T61"/>
                <a:gd fmla="*/ 212 w 247" name="T62"/>
                <a:gd fmla="*/ 137 h 230" name="T63"/>
                <a:gd fmla="*/ 213 w 247" name="T64"/>
                <a:gd fmla="*/ 154 h 230" name="T65"/>
                <a:gd fmla="*/ 225 w 247" name="T66"/>
                <a:gd fmla="*/ 158 h 230" name="T67"/>
                <a:gd fmla="*/ 237 w 247" name="T68"/>
                <a:gd fmla="*/ 148 h 230" name="T69"/>
                <a:gd fmla="*/ 244 w 247" name="T70"/>
                <a:gd fmla="*/ 136 h 230" name="T71"/>
                <a:gd fmla="*/ 247 w 247" name="T72"/>
                <a:gd fmla="*/ 125 h 230" name="T73"/>
                <a:gd fmla="*/ 218 w 247" name="T74"/>
                <a:gd fmla="*/ 117 h 230" name="T75"/>
                <a:gd fmla="*/ 194 w 247" name="T76"/>
                <a:gd fmla="*/ 111 h 230" name="T77"/>
                <a:gd fmla="*/ 190 w 247" name="T78"/>
                <a:gd fmla="*/ 98 h 230" name="T79"/>
                <a:gd fmla="*/ 195 w 247" name="T80"/>
                <a:gd fmla="*/ 88 h 230" name="T81"/>
                <a:gd fmla="*/ 204 w 247" name="T82"/>
                <a:gd fmla="*/ 82 h 230" name="T83"/>
                <a:gd fmla="*/ 183 w 247" name="T84"/>
                <a:gd fmla="*/ 59 h 230" name="T85"/>
                <a:gd fmla="*/ 174 w 247" name="T86"/>
                <a:gd fmla="*/ 60 h 230" name="T87"/>
                <a:gd fmla="*/ 171 w 247" name="T88"/>
                <a:gd fmla="*/ 45 h 230" name="T89"/>
                <a:gd fmla="*/ 153 w 247" name="T90"/>
                <a:gd fmla="*/ 49 h 230" name="T91"/>
                <a:gd fmla="*/ 145 w 247" name="T92"/>
                <a:gd fmla="*/ 36 h 230" name="T93"/>
                <a:gd fmla="*/ 138 w 247" name="T94"/>
                <a:gd fmla="*/ 28 h 230" name="T95"/>
                <a:gd fmla="*/ 140 w 247" name="T96"/>
                <a:gd fmla="*/ 17 h 230" name="T97"/>
                <a:gd fmla="*/ 123 w 247" name="T98"/>
                <a:gd fmla="*/ 9 h 230" name="T99"/>
                <a:gd fmla="*/ 110 w 247" name="T100"/>
                <a:gd fmla="*/ 3 h 230" name="T101"/>
                <a:gd fmla="*/ 97 w 247" name="T102"/>
                <a:gd fmla="*/ 4 h 230" name="T103"/>
                <a:gd fmla="*/ 88 w 247" name="T104"/>
                <a:gd fmla="*/ 14 h 230" name="T105"/>
                <a:gd fmla="*/ 87 w 247" name="T106"/>
                <a:gd fmla="*/ 35 h 230" name="T107"/>
                <a:gd fmla="*/ 73 w 247" name="T108"/>
                <a:gd fmla="*/ 24 h 230" name="T109"/>
                <a:gd fmla="*/ 68 w 247" name="T110"/>
                <a:gd fmla="*/ 8 h 230" name="T111"/>
                <a:gd fmla="*/ 64 w 247" name="T112"/>
                <a:gd fmla="*/ 7 h 230" name="T113"/>
                <a:gd fmla="*/ 57 w 247" name="T114"/>
                <a:gd fmla="*/ 3 h 230" name="T1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b="b" l="0" r="r" t="0"/>
              <a:pathLst>
                <a:path h="230" w="246">
                  <a:moveTo>
                    <a:pt x="57" y="3"/>
                  </a:moveTo>
                  <a:cubicBezTo>
                    <a:pt x="49" y="3"/>
                    <a:pt x="44" y="0"/>
                    <a:pt x="35" y="6"/>
                  </a:cubicBezTo>
                  <a:cubicBezTo>
                    <a:pt x="26" y="12"/>
                    <a:pt x="17" y="19"/>
                    <a:pt x="14" y="26"/>
                  </a:cubicBezTo>
                  <a:cubicBezTo>
                    <a:pt x="11" y="32"/>
                    <a:pt x="20" y="54"/>
                    <a:pt x="20" y="56"/>
                  </a:cubicBezTo>
                  <a:cubicBezTo>
                    <a:pt x="20" y="58"/>
                    <a:pt x="0" y="76"/>
                    <a:pt x="22" y="76"/>
                  </a:cubicBezTo>
                  <a:cubicBezTo>
                    <a:pt x="44" y="76"/>
                    <a:pt x="65" y="71"/>
                    <a:pt x="73" y="71"/>
                  </a:cubicBezTo>
                  <a:cubicBezTo>
                    <a:pt x="81" y="72"/>
                    <a:pt x="105" y="48"/>
                    <a:pt x="113" y="69"/>
                  </a:cubicBezTo>
                  <a:cubicBezTo>
                    <a:pt x="122" y="90"/>
                    <a:pt x="126" y="93"/>
                    <a:pt x="121" y="94"/>
                  </a:cubicBezTo>
                  <a:cubicBezTo>
                    <a:pt x="117" y="96"/>
                    <a:pt x="117" y="104"/>
                    <a:pt x="121" y="107"/>
                  </a:cubicBezTo>
                  <a:cubicBezTo>
                    <a:pt x="125" y="110"/>
                    <a:pt x="144" y="107"/>
                    <a:pt x="149" y="107"/>
                  </a:cubicBezTo>
                  <a:cubicBezTo>
                    <a:pt x="153" y="107"/>
                    <a:pt x="155" y="111"/>
                    <a:pt x="143" y="121"/>
                  </a:cubicBezTo>
                  <a:cubicBezTo>
                    <a:pt x="131" y="131"/>
                    <a:pt x="134" y="142"/>
                    <a:pt x="130" y="147"/>
                  </a:cubicBezTo>
                  <a:cubicBezTo>
                    <a:pt x="125" y="152"/>
                    <a:pt x="123" y="156"/>
                    <a:pt x="120" y="156"/>
                  </a:cubicBezTo>
                  <a:cubicBezTo>
                    <a:pt x="117" y="157"/>
                    <a:pt x="102" y="145"/>
                    <a:pt x="94" y="150"/>
                  </a:cubicBezTo>
                  <a:cubicBezTo>
                    <a:pt x="87" y="154"/>
                    <a:pt x="84" y="173"/>
                    <a:pt x="84" y="176"/>
                  </a:cubicBezTo>
                  <a:cubicBezTo>
                    <a:pt x="84" y="179"/>
                    <a:pt x="81" y="192"/>
                    <a:pt x="88" y="187"/>
                  </a:cubicBezTo>
                  <a:cubicBezTo>
                    <a:pt x="96" y="183"/>
                    <a:pt x="121" y="173"/>
                    <a:pt x="121" y="173"/>
                  </a:cubicBezTo>
                  <a:cubicBezTo>
                    <a:pt x="121" y="173"/>
                    <a:pt x="121" y="186"/>
                    <a:pt x="128" y="188"/>
                  </a:cubicBezTo>
                  <a:cubicBezTo>
                    <a:pt x="134" y="190"/>
                    <a:pt x="133" y="196"/>
                    <a:pt x="142" y="201"/>
                  </a:cubicBezTo>
                  <a:cubicBezTo>
                    <a:pt x="152" y="206"/>
                    <a:pt x="159" y="226"/>
                    <a:pt x="159" y="226"/>
                  </a:cubicBezTo>
                  <a:cubicBezTo>
                    <a:pt x="159" y="226"/>
                    <a:pt x="160" y="227"/>
                    <a:pt x="165" y="227"/>
                  </a:cubicBezTo>
                  <a:cubicBezTo>
                    <a:pt x="171" y="227"/>
                    <a:pt x="182" y="227"/>
                    <a:pt x="182" y="227"/>
                  </a:cubicBezTo>
                  <a:cubicBezTo>
                    <a:pt x="182" y="227"/>
                    <a:pt x="194" y="230"/>
                    <a:pt x="192" y="227"/>
                  </a:cubicBezTo>
                  <a:cubicBezTo>
                    <a:pt x="189" y="223"/>
                    <a:pt x="189" y="221"/>
                    <a:pt x="184" y="212"/>
                  </a:cubicBezTo>
                  <a:cubicBezTo>
                    <a:pt x="178" y="204"/>
                    <a:pt x="161" y="180"/>
                    <a:pt x="172" y="187"/>
                  </a:cubicBezTo>
                  <a:cubicBezTo>
                    <a:pt x="183" y="193"/>
                    <a:pt x="192" y="204"/>
                    <a:pt x="191" y="207"/>
                  </a:cubicBezTo>
                  <a:cubicBezTo>
                    <a:pt x="191" y="210"/>
                    <a:pt x="183" y="212"/>
                    <a:pt x="194" y="209"/>
                  </a:cubicBezTo>
                  <a:cubicBezTo>
                    <a:pt x="205" y="206"/>
                    <a:pt x="213" y="198"/>
                    <a:pt x="210" y="194"/>
                  </a:cubicBezTo>
                  <a:cubicBezTo>
                    <a:pt x="208" y="191"/>
                    <a:pt x="212" y="189"/>
                    <a:pt x="206" y="181"/>
                  </a:cubicBezTo>
                  <a:cubicBezTo>
                    <a:pt x="201" y="173"/>
                    <a:pt x="185" y="162"/>
                    <a:pt x="189" y="151"/>
                  </a:cubicBezTo>
                  <a:cubicBezTo>
                    <a:pt x="192" y="140"/>
                    <a:pt x="194" y="132"/>
                    <a:pt x="194" y="132"/>
                  </a:cubicBezTo>
                  <a:cubicBezTo>
                    <a:pt x="194" y="132"/>
                    <a:pt x="214" y="133"/>
                    <a:pt x="212" y="137"/>
                  </a:cubicBezTo>
                  <a:cubicBezTo>
                    <a:pt x="211" y="141"/>
                    <a:pt x="213" y="154"/>
                    <a:pt x="213" y="154"/>
                  </a:cubicBezTo>
                  <a:cubicBezTo>
                    <a:pt x="213" y="154"/>
                    <a:pt x="217" y="160"/>
                    <a:pt x="225" y="158"/>
                  </a:cubicBezTo>
                  <a:cubicBezTo>
                    <a:pt x="234" y="156"/>
                    <a:pt x="237" y="148"/>
                    <a:pt x="237" y="148"/>
                  </a:cubicBezTo>
                  <a:cubicBezTo>
                    <a:pt x="237" y="148"/>
                    <a:pt x="246" y="141"/>
                    <a:pt x="244" y="136"/>
                  </a:cubicBezTo>
                  <a:cubicBezTo>
                    <a:pt x="243" y="131"/>
                    <a:pt x="247" y="125"/>
                    <a:pt x="247" y="125"/>
                  </a:cubicBezTo>
                  <a:cubicBezTo>
                    <a:pt x="247" y="125"/>
                    <a:pt x="228" y="119"/>
                    <a:pt x="218" y="117"/>
                  </a:cubicBezTo>
                  <a:cubicBezTo>
                    <a:pt x="207" y="115"/>
                    <a:pt x="199" y="119"/>
                    <a:pt x="194" y="111"/>
                  </a:cubicBezTo>
                  <a:cubicBezTo>
                    <a:pt x="189" y="104"/>
                    <a:pt x="189" y="105"/>
                    <a:pt x="190" y="98"/>
                  </a:cubicBezTo>
                  <a:cubicBezTo>
                    <a:pt x="191" y="90"/>
                    <a:pt x="189" y="89"/>
                    <a:pt x="195" y="88"/>
                  </a:cubicBezTo>
                  <a:cubicBezTo>
                    <a:pt x="202" y="86"/>
                    <a:pt x="207" y="90"/>
                    <a:pt x="204" y="82"/>
                  </a:cubicBezTo>
                  <a:cubicBezTo>
                    <a:pt x="201" y="73"/>
                    <a:pt x="186" y="61"/>
                    <a:pt x="183" y="59"/>
                  </a:cubicBezTo>
                  <a:cubicBezTo>
                    <a:pt x="180" y="57"/>
                    <a:pt x="179" y="60"/>
                    <a:pt x="174" y="60"/>
                  </a:cubicBezTo>
                  <a:cubicBezTo>
                    <a:pt x="170" y="60"/>
                    <a:pt x="181" y="45"/>
                    <a:pt x="171" y="45"/>
                  </a:cubicBezTo>
                  <a:cubicBezTo>
                    <a:pt x="161" y="45"/>
                    <a:pt x="156" y="48"/>
                    <a:pt x="153" y="49"/>
                  </a:cubicBezTo>
                  <a:cubicBezTo>
                    <a:pt x="150" y="49"/>
                    <a:pt x="151" y="43"/>
                    <a:pt x="145" y="36"/>
                  </a:cubicBezTo>
                  <a:cubicBezTo>
                    <a:pt x="138" y="28"/>
                    <a:pt x="138" y="34"/>
                    <a:pt x="138" y="28"/>
                  </a:cubicBezTo>
                  <a:cubicBezTo>
                    <a:pt x="137" y="23"/>
                    <a:pt x="153" y="22"/>
                    <a:pt x="140" y="17"/>
                  </a:cubicBezTo>
                  <a:cubicBezTo>
                    <a:pt x="127" y="13"/>
                    <a:pt x="137" y="15"/>
                    <a:pt x="123" y="9"/>
                  </a:cubicBezTo>
                  <a:cubicBezTo>
                    <a:pt x="110" y="3"/>
                    <a:pt x="113" y="3"/>
                    <a:pt x="110" y="3"/>
                  </a:cubicBezTo>
                  <a:cubicBezTo>
                    <a:pt x="106" y="2"/>
                    <a:pt x="103" y="0"/>
                    <a:pt x="97" y="4"/>
                  </a:cubicBezTo>
                  <a:cubicBezTo>
                    <a:pt x="90" y="8"/>
                    <a:pt x="88" y="1"/>
                    <a:pt x="88" y="14"/>
                  </a:cubicBezTo>
                  <a:cubicBezTo>
                    <a:pt x="87" y="27"/>
                    <a:pt x="94" y="36"/>
                    <a:pt x="87" y="35"/>
                  </a:cubicBezTo>
                  <a:cubicBezTo>
                    <a:pt x="81" y="34"/>
                    <a:pt x="73" y="24"/>
                    <a:pt x="73" y="24"/>
                  </a:cubicBezTo>
                  <a:cubicBezTo>
                    <a:pt x="68" y="8"/>
                    <a:pt x="68" y="8"/>
                    <a:pt x="68" y="8"/>
                  </a:cubicBezTo>
                  <a:cubicBezTo>
                    <a:pt x="64" y="7"/>
                    <a:pt x="64" y="7"/>
                    <a:pt x="64" y="7"/>
                  </a:cubicBezTo>
                  <a:lnTo>
                    <a:pt x="57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0" name="Freeform 125"/>
            <p:cNvSpPr/>
            <p:nvPr/>
          </p:nvSpPr>
          <p:spPr bwMode="auto">
            <a:xfrm>
              <a:off x="2046282" y="1689104"/>
              <a:ext cx="176212" cy="141289"/>
            </a:xfrm>
            <a:custGeom>
              <a:gdLst>
                <a:gd fmla="*/ 17 w 66" name="T0"/>
                <a:gd fmla="*/ 53 h 53" name="T1"/>
                <a:gd fmla="*/ 39 w 66" name="T2"/>
                <a:gd fmla="*/ 37 h 53" name="T3"/>
                <a:gd fmla="*/ 50 w 66" name="T4"/>
                <a:gd fmla="*/ 45 h 53" name="T5"/>
                <a:gd fmla="*/ 62 w 66" name="T6"/>
                <a:gd fmla="*/ 37 h 53" name="T7"/>
                <a:gd fmla="*/ 54 w 66" name="T8"/>
                <a:gd fmla="*/ 25 h 53" name="T9"/>
                <a:gd fmla="*/ 42 w 66" name="T10"/>
                <a:gd fmla="*/ 10 h 53" name="T11"/>
                <a:gd fmla="*/ 28 w 66" name="T12"/>
                <a:gd fmla="*/ 2 h 53" name="T13"/>
                <a:gd fmla="*/ 18 w 66" name="T14"/>
                <a:gd fmla="*/ 12 h 53" name="T15"/>
                <a:gd fmla="*/ 12 w 66" name="T16"/>
                <a:gd fmla="*/ 29 h 53" name="T17"/>
                <a:gd fmla="*/ 0 w 66" name="T18"/>
                <a:gd fmla="*/ 41 h 53" name="T19"/>
                <a:gd fmla="*/ 17 w 66" name="T20"/>
                <a:gd fmla="*/ 53 h 53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52" w="66">
                  <a:moveTo>
                    <a:pt x="17" y="53"/>
                  </a:moveTo>
                  <a:cubicBezTo>
                    <a:pt x="24" y="45"/>
                    <a:pt x="34" y="40"/>
                    <a:pt x="39" y="37"/>
                  </a:cubicBezTo>
                  <a:cubicBezTo>
                    <a:pt x="44" y="35"/>
                    <a:pt x="37" y="48"/>
                    <a:pt x="50" y="45"/>
                  </a:cubicBezTo>
                  <a:cubicBezTo>
                    <a:pt x="63" y="42"/>
                    <a:pt x="66" y="41"/>
                    <a:pt x="62" y="37"/>
                  </a:cubicBezTo>
                  <a:cubicBezTo>
                    <a:pt x="58" y="33"/>
                    <a:pt x="61" y="38"/>
                    <a:pt x="54" y="25"/>
                  </a:cubicBezTo>
                  <a:cubicBezTo>
                    <a:pt x="46" y="13"/>
                    <a:pt x="52" y="14"/>
                    <a:pt x="42" y="10"/>
                  </a:cubicBezTo>
                  <a:cubicBezTo>
                    <a:pt x="32" y="6"/>
                    <a:pt x="31" y="4"/>
                    <a:pt x="28" y="2"/>
                  </a:cubicBezTo>
                  <a:cubicBezTo>
                    <a:pt x="25" y="0"/>
                    <a:pt x="18" y="10"/>
                    <a:pt x="18" y="12"/>
                  </a:cubicBezTo>
                  <a:cubicBezTo>
                    <a:pt x="18" y="14"/>
                    <a:pt x="21" y="27"/>
                    <a:pt x="12" y="29"/>
                  </a:cubicBezTo>
                  <a:cubicBezTo>
                    <a:pt x="2" y="32"/>
                    <a:pt x="0" y="41"/>
                    <a:pt x="0" y="41"/>
                  </a:cubicBezTo>
                  <a:lnTo>
                    <a:pt x="17" y="5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1" name="Freeform 126"/>
            <p:cNvSpPr/>
            <p:nvPr/>
          </p:nvSpPr>
          <p:spPr bwMode="auto">
            <a:xfrm>
              <a:off x="2092320" y="1841504"/>
              <a:ext cx="76199" cy="39689"/>
            </a:xfrm>
            <a:custGeom>
              <a:gdLst>
                <a:gd fmla="*/ 25 w 29" name="T0"/>
                <a:gd fmla="*/ 0 h 15" name="T1"/>
                <a:gd fmla="*/ 8 w 29" name="T2"/>
                <a:gd fmla="*/ 14 h 15" name="T3"/>
                <a:gd fmla="*/ 23 w 29" name="T4"/>
                <a:gd fmla="*/ 12 h 15" name="T5"/>
                <a:gd fmla="*/ 29 w 29" name="T6"/>
                <a:gd fmla="*/ 2 h 15" name="T7"/>
                <a:gd fmla="*/ 25 w 29" name="T8"/>
                <a:gd fmla="*/ 0 h 15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5" w="28">
                  <a:moveTo>
                    <a:pt x="25" y="0"/>
                  </a:moveTo>
                  <a:cubicBezTo>
                    <a:pt x="18" y="7"/>
                    <a:pt x="0" y="14"/>
                    <a:pt x="8" y="14"/>
                  </a:cubicBezTo>
                  <a:cubicBezTo>
                    <a:pt x="15" y="15"/>
                    <a:pt x="23" y="12"/>
                    <a:pt x="23" y="12"/>
                  </a:cubicBezTo>
                  <a:cubicBezTo>
                    <a:pt x="29" y="2"/>
                    <a:pt x="29" y="2"/>
                    <a:pt x="29" y="2"/>
                  </a:cubicBezTo>
                  <a:lnTo>
                    <a:pt x="2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2" name="Freeform 127"/>
            <p:cNvSpPr/>
            <p:nvPr/>
          </p:nvSpPr>
          <p:spPr bwMode="auto">
            <a:xfrm>
              <a:off x="2171695" y="1884366"/>
              <a:ext cx="61913" cy="52387"/>
            </a:xfrm>
            <a:custGeom>
              <a:gdLst>
                <a:gd fmla="*/ 13 w 23" name="T0"/>
                <a:gd fmla="*/ 0 h 20" name="T1"/>
                <a:gd fmla="*/ 9 w 23" name="T2"/>
                <a:gd fmla="*/ 14 h 20" name="T3"/>
                <a:gd fmla="*/ 21 w 23" name="T4"/>
                <a:gd fmla="*/ 15 h 20" name="T5"/>
                <a:gd fmla="*/ 20 w 23" name="T6"/>
                <a:gd fmla="*/ 6 h 20" name="T7"/>
                <a:gd fmla="*/ 13 w 23" name="T8"/>
                <a:gd fmla="*/ 0 h 20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0" w="23">
                  <a:moveTo>
                    <a:pt x="13" y="0"/>
                  </a:moveTo>
                  <a:cubicBezTo>
                    <a:pt x="12" y="7"/>
                    <a:pt x="0" y="13"/>
                    <a:pt x="9" y="14"/>
                  </a:cubicBezTo>
                  <a:cubicBezTo>
                    <a:pt x="18" y="16"/>
                    <a:pt x="19" y="20"/>
                    <a:pt x="21" y="15"/>
                  </a:cubicBezTo>
                  <a:cubicBezTo>
                    <a:pt x="23" y="10"/>
                    <a:pt x="19" y="8"/>
                    <a:pt x="20" y="6"/>
                  </a:cubicBezTo>
                  <a:cubicBezTo>
                    <a:pt x="20" y="3"/>
                    <a:pt x="13" y="0"/>
                    <a:pt x="1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3" name="Freeform 128"/>
            <p:cNvSpPr/>
            <p:nvPr/>
          </p:nvSpPr>
          <p:spPr bwMode="auto">
            <a:xfrm>
              <a:off x="2468556" y="1974854"/>
              <a:ext cx="26988" cy="34924"/>
            </a:xfrm>
            <a:custGeom>
              <a:gdLst>
                <a:gd fmla="*/ 3 w 10" name="T0"/>
                <a:gd fmla="*/ 0 h 13" name="T1"/>
                <a:gd fmla="*/ 9 w 10" name="T2"/>
                <a:gd fmla="*/ 7 h 13" name="T3"/>
                <a:gd fmla="*/ 3 w 10" name="T4"/>
                <a:gd fmla="*/ 0 h 13" name="T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b="b" l="0" r="r" t="0"/>
              <a:pathLst>
                <a:path h="13" w="10">
                  <a:moveTo>
                    <a:pt x="3" y="0"/>
                  </a:moveTo>
                  <a:cubicBezTo>
                    <a:pt x="0" y="9"/>
                    <a:pt x="10" y="13"/>
                    <a:pt x="9" y="7"/>
                  </a:cubicBezTo>
                  <a:cubicBezTo>
                    <a:pt x="8" y="0"/>
                    <a:pt x="3" y="0"/>
                    <a:pt x="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4" name="Freeform 129"/>
            <p:cNvSpPr/>
            <p:nvPr/>
          </p:nvSpPr>
          <p:spPr bwMode="auto">
            <a:xfrm>
              <a:off x="2547931" y="1916115"/>
              <a:ext cx="30163" cy="20638"/>
            </a:xfrm>
            <a:custGeom>
              <a:gdLst>
                <a:gd fmla="*/ 0 w 11" name="T0"/>
                <a:gd fmla="*/ 0 h 8" name="T1"/>
                <a:gd fmla="*/ 10 w 11" name="T2"/>
                <a:gd fmla="*/ 1 h 8" name="T3"/>
                <a:gd fmla="*/ 8 w 11" name="T4"/>
                <a:gd fmla="*/ 8 h 8" name="T5"/>
                <a:gd fmla="*/ 0 w 11" name="T6"/>
                <a:gd fmla="*/ 6 h 8" name="T7"/>
                <a:gd fmla="*/ 0 w 11" name="T8"/>
                <a:gd fmla="*/ 0 h 8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8" w="11">
                  <a:moveTo>
                    <a:pt x="0" y="0"/>
                  </a:moveTo>
                  <a:cubicBezTo>
                    <a:pt x="10" y="1"/>
                    <a:pt x="10" y="1"/>
                    <a:pt x="10" y="1"/>
                  </a:cubicBezTo>
                  <a:cubicBezTo>
                    <a:pt x="10" y="1"/>
                    <a:pt x="11" y="8"/>
                    <a:pt x="8" y="8"/>
                  </a:cubicBezTo>
                  <a:cubicBezTo>
                    <a:pt x="5" y="7"/>
                    <a:pt x="0" y="6"/>
                    <a:pt x="0" y="6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5" name="Freeform 130"/>
            <p:cNvSpPr/>
            <p:nvPr/>
          </p:nvSpPr>
          <p:spPr bwMode="auto">
            <a:xfrm>
              <a:off x="2136770" y="2170116"/>
              <a:ext cx="42864" cy="39689"/>
            </a:xfrm>
            <a:custGeom>
              <a:gdLst>
                <a:gd fmla="*/ 14 w 16" name="T0"/>
                <a:gd fmla="*/ 0 h 15" name="T1"/>
                <a:gd fmla="*/ 0 w 16" name="T2"/>
                <a:gd fmla="*/ 11 h 15" name="T3"/>
                <a:gd fmla="*/ 11 w 16" name="T4"/>
                <a:gd fmla="*/ 11 h 15" name="T5"/>
                <a:gd fmla="*/ 14 w 16" name="T6"/>
                <a:gd fmla="*/ 0 h 1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15" w="16">
                  <a:moveTo>
                    <a:pt x="14" y="0"/>
                  </a:move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8" y="15"/>
                    <a:pt x="11" y="11"/>
                  </a:cubicBezTo>
                  <a:cubicBezTo>
                    <a:pt x="14" y="6"/>
                    <a:pt x="16" y="1"/>
                    <a:pt x="14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6" name="Freeform 131"/>
            <p:cNvSpPr/>
            <p:nvPr/>
          </p:nvSpPr>
          <p:spPr bwMode="auto">
            <a:xfrm>
              <a:off x="765172" y="2152653"/>
              <a:ext cx="58737" cy="104774"/>
            </a:xfrm>
            <a:custGeom>
              <a:gdLst>
                <a:gd fmla="*/ 6 w 22" name="T0"/>
                <a:gd fmla="*/ 0 h 39" name="T1"/>
                <a:gd fmla="*/ 5 w 22" name="T2"/>
                <a:gd fmla="*/ 10 h 39" name="T3"/>
                <a:gd fmla="*/ 7 w 22" name="T4"/>
                <a:gd fmla="*/ 27 h 39" name="T5"/>
                <a:gd fmla="*/ 19 w 22" name="T6"/>
                <a:gd fmla="*/ 37 h 39" name="T7"/>
                <a:gd fmla="*/ 18 w 22" name="T8"/>
                <a:gd fmla="*/ 27 h 39" name="T9"/>
                <a:gd fmla="*/ 12 w 22" name="T10"/>
                <a:gd fmla="*/ 15 h 39" name="T11"/>
                <a:gd fmla="*/ 10 w 22" name="T12"/>
                <a:gd fmla="*/ 5 h 39" name="T13"/>
                <a:gd fmla="*/ 6 w 22" name="T14"/>
                <a:gd fmla="*/ 0 h 39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39" w="22">
                  <a:moveTo>
                    <a:pt x="6" y="0"/>
                  </a:moveTo>
                  <a:cubicBezTo>
                    <a:pt x="0" y="4"/>
                    <a:pt x="5" y="10"/>
                    <a:pt x="5" y="10"/>
                  </a:cubicBezTo>
                  <a:cubicBezTo>
                    <a:pt x="5" y="10"/>
                    <a:pt x="9" y="21"/>
                    <a:pt x="7" y="27"/>
                  </a:cubicBezTo>
                  <a:cubicBezTo>
                    <a:pt x="6" y="34"/>
                    <a:pt x="15" y="39"/>
                    <a:pt x="19" y="37"/>
                  </a:cubicBezTo>
                  <a:cubicBezTo>
                    <a:pt x="22" y="35"/>
                    <a:pt x="20" y="29"/>
                    <a:pt x="18" y="27"/>
                  </a:cubicBezTo>
                  <a:cubicBezTo>
                    <a:pt x="15" y="25"/>
                    <a:pt x="14" y="21"/>
                    <a:pt x="12" y="15"/>
                  </a:cubicBezTo>
                  <a:cubicBezTo>
                    <a:pt x="10" y="8"/>
                    <a:pt x="11" y="8"/>
                    <a:pt x="10" y="5"/>
                  </a:cubicBezTo>
                  <a:cubicBezTo>
                    <a:pt x="9" y="2"/>
                    <a:pt x="6" y="0"/>
                    <a:pt x="6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7" name="Freeform 132"/>
            <p:cNvSpPr/>
            <p:nvPr/>
          </p:nvSpPr>
          <p:spPr bwMode="auto">
            <a:xfrm>
              <a:off x="769935" y="2281241"/>
              <a:ext cx="47624" cy="46038"/>
            </a:xfrm>
            <a:custGeom>
              <a:gdLst>
                <a:gd fmla="*/ 11 w 18" name="T0"/>
                <a:gd fmla="*/ 0 h 17" name="T1"/>
                <a:gd fmla="*/ 3 w 18" name="T2"/>
                <a:gd fmla="*/ 6 h 17" name="T3"/>
                <a:gd fmla="*/ 11 w 18" name="T4"/>
                <a:gd fmla="*/ 14 h 17" name="T5"/>
                <a:gd fmla="*/ 8 w 18" name="T6"/>
                <a:gd fmla="*/ 15 h 17" name="T7"/>
                <a:gd fmla="*/ 18 w 18" name="T8"/>
                <a:gd fmla="*/ 7 h 17" name="T9"/>
                <a:gd fmla="*/ 11 w 18" name="T10"/>
                <a:gd fmla="*/ 0 h 17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7" w="18">
                  <a:moveTo>
                    <a:pt x="11" y="0"/>
                  </a:moveTo>
                  <a:cubicBezTo>
                    <a:pt x="6" y="0"/>
                    <a:pt x="0" y="2"/>
                    <a:pt x="3" y="6"/>
                  </a:cubicBezTo>
                  <a:cubicBezTo>
                    <a:pt x="7" y="10"/>
                    <a:pt x="13" y="12"/>
                    <a:pt x="11" y="14"/>
                  </a:cubicBezTo>
                  <a:cubicBezTo>
                    <a:pt x="8" y="15"/>
                    <a:pt x="3" y="17"/>
                    <a:pt x="8" y="15"/>
                  </a:cubicBezTo>
                  <a:cubicBezTo>
                    <a:pt x="14" y="14"/>
                    <a:pt x="18" y="7"/>
                    <a:pt x="18" y="7"/>
                  </a:cubicBezTo>
                  <a:lnTo>
                    <a:pt x="1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8" name="Freeform 133"/>
            <p:cNvSpPr/>
            <p:nvPr/>
          </p:nvSpPr>
          <p:spPr bwMode="auto">
            <a:xfrm>
              <a:off x="790572" y="2332040"/>
              <a:ext cx="23812" cy="15875"/>
            </a:xfrm>
            <a:custGeom>
              <a:gdLst>
                <a:gd fmla="*/ 0 w 9" name="T0"/>
                <a:gd fmla="*/ 1 h 6" name="T1"/>
                <a:gd fmla="*/ 7 w 9" name="T2"/>
                <a:gd fmla="*/ 0 h 6" name="T3"/>
                <a:gd fmla="*/ 0 w 9" name="T4"/>
                <a:gd fmla="*/ 1 h 6" name="T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b="b" l="0" r="r" t="0"/>
              <a:pathLst>
                <a:path h="6" w="9">
                  <a:moveTo>
                    <a:pt x="0" y="1"/>
                  </a:moveTo>
                  <a:cubicBezTo>
                    <a:pt x="9" y="6"/>
                    <a:pt x="7" y="0"/>
                    <a:pt x="7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9" name="Freeform 134"/>
            <p:cNvSpPr/>
            <p:nvPr/>
          </p:nvSpPr>
          <p:spPr bwMode="auto">
            <a:xfrm>
              <a:off x="798509" y="2338389"/>
              <a:ext cx="25400" cy="20638"/>
            </a:xfrm>
            <a:custGeom>
              <a:gdLst>
                <a:gd fmla="*/ 4 w 9" name="T0"/>
                <a:gd fmla="*/ 8 h 8" name="T1"/>
                <a:gd fmla="*/ 9 w 9" name="T2"/>
                <a:gd fmla="*/ 6 h 8" name="T3"/>
                <a:gd fmla="*/ 2 w 9" name="T4"/>
                <a:gd fmla="*/ 4 h 8" name="T5"/>
                <a:gd fmla="*/ 4 w 9" name="T6"/>
                <a:gd fmla="*/ 8 h 8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8" w="9">
                  <a:moveTo>
                    <a:pt x="4" y="8"/>
                  </a:moveTo>
                  <a:cubicBezTo>
                    <a:pt x="9" y="6"/>
                    <a:pt x="9" y="6"/>
                    <a:pt x="9" y="6"/>
                  </a:cubicBezTo>
                  <a:cubicBezTo>
                    <a:pt x="9" y="6"/>
                    <a:pt x="4" y="0"/>
                    <a:pt x="2" y="4"/>
                  </a:cubicBezTo>
                  <a:cubicBezTo>
                    <a:pt x="0" y="7"/>
                    <a:pt x="4" y="8"/>
                    <a:pt x="4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30" name="Freeform 135"/>
            <p:cNvSpPr/>
            <p:nvPr/>
          </p:nvSpPr>
          <p:spPr bwMode="auto">
            <a:xfrm>
              <a:off x="-177801" y="2295528"/>
              <a:ext cx="103187" cy="39689"/>
            </a:xfrm>
            <a:custGeom>
              <a:gdLst>
                <a:gd fmla="*/ 39 w 39" name="T0"/>
                <a:gd fmla="*/ 0 h 15" name="T1"/>
                <a:gd fmla="*/ 31 w 39" name="T2"/>
                <a:gd fmla="*/ 8 h 15" name="T3"/>
                <a:gd fmla="*/ 15 w 39" name="T4"/>
                <a:gd fmla="*/ 8 h 15" name="T5"/>
                <a:gd fmla="*/ 6 w 39" name="T6"/>
                <a:gd fmla="*/ 14 h 15" name="T7"/>
                <a:gd fmla="*/ 3 w 39" name="T8"/>
                <a:gd fmla="*/ 6 h 15" name="T9"/>
                <a:gd fmla="*/ 17 w 39" name="T10"/>
                <a:gd fmla="*/ 4 h 15" name="T11"/>
                <a:gd fmla="*/ 30 w 39" name="T12"/>
                <a:gd fmla="*/ 3 h 15" name="T13"/>
                <a:gd fmla="*/ 39 w 39" name="T14"/>
                <a:gd fmla="*/ 0 h 15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5" w="39">
                  <a:moveTo>
                    <a:pt x="39" y="0"/>
                  </a:moveTo>
                  <a:cubicBezTo>
                    <a:pt x="39" y="0"/>
                    <a:pt x="35" y="9"/>
                    <a:pt x="31" y="8"/>
                  </a:cubicBezTo>
                  <a:cubicBezTo>
                    <a:pt x="27" y="7"/>
                    <a:pt x="21" y="5"/>
                    <a:pt x="15" y="8"/>
                  </a:cubicBezTo>
                  <a:cubicBezTo>
                    <a:pt x="8" y="11"/>
                    <a:pt x="9" y="12"/>
                    <a:pt x="6" y="14"/>
                  </a:cubicBezTo>
                  <a:cubicBezTo>
                    <a:pt x="2" y="15"/>
                    <a:pt x="0" y="7"/>
                    <a:pt x="3" y="6"/>
                  </a:cubicBezTo>
                  <a:cubicBezTo>
                    <a:pt x="6" y="5"/>
                    <a:pt x="8" y="7"/>
                    <a:pt x="17" y="4"/>
                  </a:cubicBezTo>
                  <a:cubicBezTo>
                    <a:pt x="26" y="1"/>
                    <a:pt x="30" y="3"/>
                    <a:pt x="30" y="3"/>
                  </a:cubicBezTo>
                  <a:lnTo>
                    <a:pt x="3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31" name="Freeform 136"/>
            <p:cNvSpPr/>
            <p:nvPr/>
          </p:nvSpPr>
          <p:spPr bwMode="auto">
            <a:xfrm>
              <a:off x="-23814" y="1982791"/>
              <a:ext cx="85726" cy="44450"/>
            </a:xfrm>
            <a:custGeom>
              <a:gdLst>
                <a:gd fmla="*/ 21 w 32" name="T0"/>
                <a:gd fmla="*/ 15 h 17" name="T1"/>
                <a:gd fmla="*/ 29 w 32" name="T2"/>
                <a:gd fmla="*/ 4 h 17" name="T3"/>
                <a:gd fmla="*/ 15 w 32" name="T4"/>
                <a:gd fmla="*/ 2 h 17" name="T5"/>
                <a:gd fmla="*/ 13 w 32" name="T6"/>
                <a:gd fmla="*/ 14 h 17" name="T7"/>
                <a:gd fmla="*/ 8 w 32" name="T8"/>
                <a:gd fmla="*/ 15 h 17" name="T9"/>
                <a:gd fmla="*/ 21 w 32" name="T10"/>
                <a:gd fmla="*/ 15 h 17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7" w="32">
                  <a:moveTo>
                    <a:pt x="21" y="15"/>
                  </a:moveTo>
                  <a:cubicBezTo>
                    <a:pt x="23" y="14"/>
                    <a:pt x="32" y="6"/>
                    <a:pt x="29" y="4"/>
                  </a:cubicBezTo>
                  <a:cubicBezTo>
                    <a:pt x="26" y="2"/>
                    <a:pt x="16" y="0"/>
                    <a:pt x="15" y="2"/>
                  </a:cubicBezTo>
                  <a:cubicBezTo>
                    <a:pt x="14" y="4"/>
                    <a:pt x="18" y="14"/>
                    <a:pt x="13" y="14"/>
                  </a:cubicBezTo>
                  <a:cubicBezTo>
                    <a:pt x="8" y="15"/>
                    <a:pt x="0" y="13"/>
                    <a:pt x="8" y="15"/>
                  </a:cubicBezTo>
                  <a:cubicBezTo>
                    <a:pt x="17" y="17"/>
                    <a:pt x="21" y="15"/>
                    <a:pt x="21" y="1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32" name="Freeform 137"/>
            <p:cNvSpPr/>
            <p:nvPr/>
          </p:nvSpPr>
          <p:spPr bwMode="auto">
            <a:xfrm>
              <a:off x="-71438" y="1581155"/>
              <a:ext cx="160338" cy="182562"/>
            </a:xfrm>
            <a:custGeom>
              <a:gdLst>
                <a:gd fmla="*/ 7 w 60" name="T0"/>
                <a:gd fmla="*/ 57 h 68" name="T1"/>
                <a:gd fmla="*/ 11 w 60" name="T2"/>
                <a:gd fmla="*/ 68 h 68" name="T3"/>
                <a:gd fmla="*/ 20 w 60" name="T4"/>
                <a:gd fmla="*/ 58 h 68" name="T5"/>
                <a:gd fmla="*/ 25 w 60" name="T6"/>
                <a:gd fmla="*/ 48 h 68" name="T7"/>
                <a:gd fmla="*/ 52 w 60" name="T8"/>
                <a:gd fmla="*/ 38 h 68" name="T9"/>
                <a:gd fmla="*/ 57 w 60" name="T10"/>
                <a:gd fmla="*/ 31 h 68" name="T11"/>
                <a:gd fmla="*/ 58 w 60" name="T12"/>
                <a:gd fmla="*/ 19 h 68" name="T13"/>
                <a:gd fmla="*/ 50 w 60" name="T14"/>
                <a:gd fmla="*/ 16 h 68" name="T15"/>
                <a:gd fmla="*/ 37 w 60" name="T16"/>
                <a:gd fmla="*/ 7 h 68" name="T17"/>
                <a:gd fmla="*/ 19 w 60" name="T18"/>
                <a:gd fmla="*/ 14 h 68" name="T19"/>
                <a:gd fmla="*/ 24 w 60" name="T20"/>
                <a:gd fmla="*/ 0 h 68" name="T21"/>
                <a:gd fmla="*/ 21 w 60" name="T22"/>
                <a:gd fmla="*/ 1 h 68" name="T23"/>
                <a:gd fmla="*/ 0 w 60" name="T24"/>
                <a:gd fmla="*/ 57 h 68" name="T25"/>
                <a:gd fmla="*/ 7 w 60" name="T26"/>
                <a:gd fmla="*/ 57 h 68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68" w="60">
                  <a:moveTo>
                    <a:pt x="7" y="57"/>
                  </a:moveTo>
                  <a:cubicBezTo>
                    <a:pt x="7" y="57"/>
                    <a:pt x="8" y="68"/>
                    <a:pt x="11" y="68"/>
                  </a:cubicBezTo>
                  <a:cubicBezTo>
                    <a:pt x="14" y="68"/>
                    <a:pt x="20" y="58"/>
                    <a:pt x="20" y="58"/>
                  </a:cubicBezTo>
                  <a:cubicBezTo>
                    <a:pt x="20" y="58"/>
                    <a:pt x="17" y="54"/>
                    <a:pt x="25" y="48"/>
                  </a:cubicBezTo>
                  <a:cubicBezTo>
                    <a:pt x="33" y="43"/>
                    <a:pt x="52" y="38"/>
                    <a:pt x="52" y="38"/>
                  </a:cubicBezTo>
                  <a:cubicBezTo>
                    <a:pt x="52" y="38"/>
                    <a:pt x="55" y="35"/>
                    <a:pt x="57" y="31"/>
                  </a:cubicBezTo>
                  <a:cubicBezTo>
                    <a:pt x="58" y="27"/>
                    <a:pt x="60" y="20"/>
                    <a:pt x="58" y="19"/>
                  </a:cubicBezTo>
                  <a:cubicBezTo>
                    <a:pt x="56" y="19"/>
                    <a:pt x="50" y="16"/>
                    <a:pt x="50" y="16"/>
                  </a:cubicBezTo>
                  <a:cubicBezTo>
                    <a:pt x="50" y="16"/>
                    <a:pt x="48" y="6"/>
                    <a:pt x="37" y="7"/>
                  </a:cubicBezTo>
                  <a:cubicBezTo>
                    <a:pt x="25" y="9"/>
                    <a:pt x="19" y="14"/>
                    <a:pt x="19" y="14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1" y="1"/>
                    <a:pt x="21" y="1"/>
                    <a:pt x="21" y="1"/>
                  </a:cubicBezTo>
                  <a:cubicBezTo>
                    <a:pt x="0" y="57"/>
                    <a:pt x="0" y="57"/>
                    <a:pt x="0" y="57"/>
                  </a:cubicBezTo>
                  <a:lnTo>
                    <a:pt x="7" y="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33" name="Freeform 138"/>
            <p:cNvSpPr/>
            <p:nvPr/>
          </p:nvSpPr>
          <p:spPr bwMode="auto">
            <a:xfrm>
              <a:off x="3533766" y="1589092"/>
              <a:ext cx="390523" cy="276224"/>
            </a:xfrm>
            <a:custGeom>
              <a:gdLst>
                <a:gd fmla="*/ 39 w 146" name="T0"/>
                <a:gd fmla="*/ 87 h 103" name="T1"/>
                <a:gd fmla="*/ 21 w 146" name="T2"/>
                <a:gd fmla="*/ 84 h 103" name="T3"/>
                <a:gd fmla="*/ 31 w 146" name="T4"/>
                <a:gd fmla="*/ 76 h 103" name="T5"/>
                <a:gd fmla="*/ 29 w 146" name="T6"/>
                <a:gd fmla="*/ 71 h 103" name="T7"/>
                <a:gd fmla="*/ 22 w 146" name="T8"/>
                <a:gd fmla="*/ 62 h 103" name="T9"/>
                <a:gd fmla="*/ 13 w 146" name="T10"/>
                <a:gd fmla="*/ 62 h 103" name="T11"/>
                <a:gd fmla="*/ 9 w 146" name="T12"/>
                <a:gd fmla="*/ 53 h 103" name="T13"/>
                <a:gd fmla="*/ 23 w 146" name="T14"/>
                <a:gd fmla="*/ 50 h 103" name="T15"/>
                <a:gd fmla="*/ 32 w 146" name="T16"/>
                <a:gd fmla="*/ 44 h 103" name="T17"/>
                <a:gd fmla="*/ 25 w 146" name="T18"/>
                <a:gd fmla="*/ 38 h 103" name="T19"/>
                <a:gd fmla="*/ 2 w 146" name="T20"/>
                <a:gd fmla="*/ 34 h 103" name="T21"/>
                <a:gd fmla="*/ 9 w 146" name="T22"/>
                <a:gd fmla="*/ 27 h 103" name="T23"/>
                <a:gd fmla="*/ 15 w 146" name="T24"/>
                <a:gd fmla="*/ 15 h 103" name="T25"/>
                <a:gd fmla="*/ 35 w 146" name="T26"/>
                <a:gd fmla="*/ 5 h 103" name="T27"/>
                <a:gd fmla="*/ 40 w 146" name="T28"/>
                <a:gd fmla="*/ 10 h 103" name="T29"/>
                <a:gd fmla="*/ 46 w 146" name="T30"/>
                <a:gd fmla="*/ 29 h 103" name="T31"/>
                <a:gd fmla="*/ 59 w 146" name="T32"/>
                <a:gd fmla="*/ 29 h 103" name="T33"/>
                <a:gd fmla="*/ 67 w 146" name="T34"/>
                <a:gd fmla="*/ 18 h 103" name="T35"/>
                <a:gd fmla="*/ 95 w 146" name="T36"/>
                <a:gd fmla="*/ 20 h 103" name="T37"/>
                <a:gd fmla="*/ 104 w 146" name="T38"/>
                <a:gd fmla="*/ 13 h 103" name="T39"/>
                <a:gd fmla="*/ 103 w 146" name="T40"/>
                <a:gd fmla="*/ 7 h 103" name="T41"/>
                <a:gd fmla="*/ 123 w 146" name="T42"/>
                <a:gd fmla="*/ 5 h 103" name="T43"/>
                <a:gd fmla="*/ 127 w 146" name="T44"/>
                <a:gd fmla="*/ 6 h 103" name="T45"/>
                <a:gd fmla="*/ 136 w 146" name="T46"/>
                <a:gd fmla="*/ 20 h 103" name="T47"/>
                <a:gd fmla="*/ 131 w 146" name="T48"/>
                <a:gd fmla="*/ 29 h 103" name="T49"/>
                <a:gd fmla="*/ 143 w 146" name="T50"/>
                <a:gd fmla="*/ 36 h 103" name="T51"/>
                <a:gd fmla="*/ 142 w 146" name="T52"/>
                <a:gd fmla="*/ 54 h 103" name="T53"/>
                <a:gd fmla="*/ 130 w 146" name="T54"/>
                <a:gd fmla="*/ 65 h 103" name="T55"/>
                <a:gd fmla="*/ 116 w 146" name="T56"/>
                <a:gd fmla="*/ 77 h 103" name="T57"/>
                <a:gd fmla="*/ 109 w 146" name="T58"/>
                <a:gd fmla="*/ 85 h 103" name="T59"/>
                <a:gd fmla="*/ 92 w 146" name="T60"/>
                <a:gd fmla="*/ 92 h 103" name="T61"/>
                <a:gd fmla="*/ 86 w 146" name="T62"/>
                <a:gd fmla="*/ 95 h 103" name="T63"/>
                <a:gd fmla="*/ 69 w 146" name="T64"/>
                <a:gd fmla="*/ 97 h 103" name="T65"/>
                <a:gd fmla="*/ 43 w 146" name="T66"/>
                <a:gd fmla="*/ 92 h 103" name="T67"/>
                <a:gd fmla="*/ 39 w 146" name="T68"/>
                <a:gd fmla="*/ 87 h 103" name="T6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b="b" l="0" r="r" t="0"/>
              <a:pathLst>
                <a:path h="103" w="146">
                  <a:moveTo>
                    <a:pt x="39" y="87"/>
                  </a:moveTo>
                  <a:cubicBezTo>
                    <a:pt x="24" y="89"/>
                    <a:pt x="23" y="86"/>
                    <a:pt x="21" y="84"/>
                  </a:cubicBezTo>
                  <a:cubicBezTo>
                    <a:pt x="19" y="82"/>
                    <a:pt x="31" y="76"/>
                    <a:pt x="31" y="76"/>
                  </a:cubicBezTo>
                  <a:cubicBezTo>
                    <a:pt x="31" y="76"/>
                    <a:pt x="36" y="79"/>
                    <a:pt x="29" y="71"/>
                  </a:cubicBezTo>
                  <a:cubicBezTo>
                    <a:pt x="22" y="62"/>
                    <a:pt x="26" y="63"/>
                    <a:pt x="22" y="62"/>
                  </a:cubicBezTo>
                  <a:cubicBezTo>
                    <a:pt x="18" y="62"/>
                    <a:pt x="18" y="63"/>
                    <a:pt x="13" y="62"/>
                  </a:cubicBezTo>
                  <a:cubicBezTo>
                    <a:pt x="7" y="60"/>
                    <a:pt x="6" y="54"/>
                    <a:pt x="9" y="53"/>
                  </a:cubicBezTo>
                  <a:cubicBezTo>
                    <a:pt x="11" y="52"/>
                    <a:pt x="23" y="50"/>
                    <a:pt x="23" y="50"/>
                  </a:cubicBezTo>
                  <a:cubicBezTo>
                    <a:pt x="23" y="50"/>
                    <a:pt x="34" y="47"/>
                    <a:pt x="32" y="44"/>
                  </a:cubicBezTo>
                  <a:cubicBezTo>
                    <a:pt x="29" y="40"/>
                    <a:pt x="29" y="38"/>
                    <a:pt x="25" y="38"/>
                  </a:cubicBezTo>
                  <a:cubicBezTo>
                    <a:pt x="21" y="38"/>
                    <a:pt x="0" y="36"/>
                    <a:pt x="2" y="34"/>
                  </a:cubicBezTo>
                  <a:cubicBezTo>
                    <a:pt x="3" y="32"/>
                    <a:pt x="8" y="30"/>
                    <a:pt x="9" y="27"/>
                  </a:cubicBezTo>
                  <a:cubicBezTo>
                    <a:pt x="10" y="24"/>
                    <a:pt x="15" y="18"/>
                    <a:pt x="15" y="15"/>
                  </a:cubicBezTo>
                  <a:cubicBezTo>
                    <a:pt x="16" y="11"/>
                    <a:pt x="35" y="5"/>
                    <a:pt x="35" y="5"/>
                  </a:cubicBezTo>
                  <a:cubicBezTo>
                    <a:pt x="35" y="5"/>
                    <a:pt x="31" y="5"/>
                    <a:pt x="40" y="10"/>
                  </a:cubicBezTo>
                  <a:cubicBezTo>
                    <a:pt x="49" y="15"/>
                    <a:pt x="39" y="27"/>
                    <a:pt x="46" y="29"/>
                  </a:cubicBezTo>
                  <a:cubicBezTo>
                    <a:pt x="54" y="32"/>
                    <a:pt x="61" y="31"/>
                    <a:pt x="59" y="29"/>
                  </a:cubicBezTo>
                  <a:cubicBezTo>
                    <a:pt x="58" y="27"/>
                    <a:pt x="51" y="15"/>
                    <a:pt x="67" y="18"/>
                  </a:cubicBezTo>
                  <a:cubicBezTo>
                    <a:pt x="84" y="20"/>
                    <a:pt x="93" y="19"/>
                    <a:pt x="95" y="20"/>
                  </a:cubicBezTo>
                  <a:cubicBezTo>
                    <a:pt x="97" y="20"/>
                    <a:pt x="104" y="13"/>
                    <a:pt x="104" y="13"/>
                  </a:cubicBezTo>
                  <a:cubicBezTo>
                    <a:pt x="104" y="13"/>
                    <a:pt x="98" y="12"/>
                    <a:pt x="103" y="7"/>
                  </a:cubicBezTo>
                  <a:cubicBezTo>
                    <a:pt x="109" y="3"/>
                    <a:pt x="123" y="5"/>
                    <a:pt x="123" y="5"/>
                  </a:cubicBezTo>
                  <a:cubicBezTo>
                    <a:pt x="123" y="5"/>
                    <a:pt x="125" y="0"/>
                    <a:pt x="127" y="6"/>
                  </a:cubicBezTo>
                  <a:cubicBezTo>
                    <a:pt x="129" y="12"/>
                    <a:pt x="140" y="18"/>
                    <a:pt x="136" y="20"/>
                  </a:cubicBezTo>
                  <a:cubicBezTo>
                    <a:pt x="132" y="23"/>
                    <a:pt x="124" y="23"/>
                    <a:pt x="131" y="29"/>
                  </a:cubicBezTo>
                  <a:cubicBezTo>
                    <a:pt x="139" y="34"/>
                    <a:pt x="146" y="33"/>
                    <a:pt x="143" y="36"/>
                  </a:cubicBezTo>
                  <a:cubicBezTo>
                    <a:pt x="140" y="40"/>
                    <a:pt x="145" y="51"/>
                    <a:pt x="142" y="54"/>
                  </a:cubicBezTo>
                  <a:cubicBezTo>
                    <a:pt x="138" y="58"/>
                    <a:pt x="143" y="62"/>
                    <a:pt x="130" y="65"/>
                  </a:cubicBezTo>
                  <a:cubicBezTo>
                    <a:pt x="118" y="68"/>
                    <a:pt x="120" y="75"/>
                    <a:pt x="116" y="77"/>
                  </a:cubicBezTo>
                  <a:cubicBezTo>
                    <a:pt x="112" y="80"/>
                    <a:pt x="113" y="84"/>
                    <a:pt x="109" y="85"/>
                  </a:cubicBezTo>
                  <a:cubicBezTo>
                    <a:pt x="104" y="86"/>
                    <a:pt x="92" y="92"/>
                    <a:pt x="92" y="92"/>
                  </a:cubicBezTo>
                  <a:cubicBezTo>
                    <a:pt x="92" y="92"/>
                    <a:pt x="96" y="94"/>
                    <a:pt x="86" y="95"/>
                  </a:cubicBezTo>
                  <a:cubicBezTo>
                    <a:pt x="76" y="97"/>
                    <a:pt x="88" y="103"/>
                    <a:pt x="69" y="97"/>
                  </a:cubicBezTo>
                  <a:cubicBezTo>
                    <a:pt x="50" y="92"/>
                    <a:pt x="43" y="92"/>
                    <a:pt x="43" y="92"/>
                  </a:cubicBezTo>
                  <a:lnTo>
                    <a:pt x="39" y="8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34" name="Freeform 139"/>
            <p:cNvSpPr/>
            <p:nvPr/>
          </p:nvSpPr>
          <p:spPr bwMode="auto">
            <a:xfrm>
              <a:off x="4773602" y="2895603"/>
              <a:ext cx="1917696" cy="1933572"/>
            </a:xfrm>
            <a:custGeom>
              <a:gdLst>
                <a:gd fmla="*/ 384 w 718" name="T0"/>
                <a:gd fmla="*/ 710 h 724" name="T1"/>
                <a:gd fmla="*/ 364 w 718" name="T2"/>
                <a:gd fmla="*/ 658 h 724" name="T3"/>
                <a:gd fmla="*/ 318 w 718" name="T4"/>
                <a:gd fmla="*/ 562 h 724" name="T5"/>
                <a:gd fmla="*/ 331 w 718" name="T6"/>
                <a:gd fmla="*/ 480 h 724" name="T7"/>
                <a:gd fmla="*/ 288 w 718" name="T8"/>
                <a:gd fmla="*/ 389 h 724" name="T9"/>
                <a:gd fmla="*/ 267 w 718" name="T10"/>
                <a:gd fmla="*/ 334 h 724" name="T11"/>
                <a:gd fmla="*/ 233 w 718" name="T12"/>
                <a:gd fmla="*/ 318 h 724" name="T13"/>
                <a:gd fmla="*/ 167 w 718" name="T14"/>
                <a:gd fmla="*/ 328 h 724" name="T15"/>
                <a:gd fmla="*/ 93 w 718" name="T16"/>
                <a:gd fmla="*/ 333 h 724" name="T17"/>
                <a:gd fmla="*/ 43 w 718" name="T18"/>
                <a:gd fmla="*/ 291 h 724" name="T19"/>
                <a:gd fmla="*/ 10 w 718" name="T20"/>
                <a:gd fmla="*/ 241 h 724" name="T21"/>
                <a:gd fmla="*/ 21 w 718" name="T22"/>
                <a:gd fmla="*/ 199 h 724" name="T23"/>
                <a:gd fmla="*/ 19 w 718" name="T24"/>
                <a:gd fmla="*/ 172 h 724" name="T25"/>
                <a:gd fmla="*/ 52 w 718" name="T26"/>
                <a:gd fmla="*/ 114 h 724" name="T27"/>
                <a:gd fmla="*/ 95 w 718" name="T28"/>
                <a:gd fmla="*/ 71 h 724" name="T29"/>
                <a:gd fmla="*/ 132 w 718" name="T30"/>
                <a:gd fmla="*/ 22 h 724" name="T31"/>
                <a:gd fmla="*/ 207 w 718" name="T32"/>
                <a:gd fmla="*/ 10 h 724" name="T33"/>
                <a:gd fmla="*/ 302 w 718" name="T34"/>
                <a:gd fmla="*/ 3 h 724" name="T35"/>
                <a:gd fmla="*/ 304 w 718" name="T36"/>
                <a:gd fmla="*/ 46 h 724" name="T37"/>
                <a:gd fmla="*/ 347 w 718" name="T38"/>
                <a:gd fmla="*/ 57 h 724" name="T39"/>
                <a:gd fmla="*/ 396 w 718" name="T40"/>
                <a:gd fmla="*/ 68 h 724" name="T41"/>
                <a:gd fmla="*/ 443 w 718" name="T42"/>
                <a:gd fmla="*/ 57 h 724" name="T43"/>
                <a:gd fmla="*/ 509 w 718" name="T44"/>
                <a:gd fmla="*/ 63 h 724" name="T45"/>
                <a:gd fmla="*/ 540 w 718" name="T46"/>
                <a:gd fmla="*/ 120 h 724" name="T47"/>
                <a:gd fmla="*/ 577 w 718" name="T48"/>
                <a:gd fmla="*/ 199 h 724" name="T49"/>
                <a:gd fmla="*/ 646 w 718" name="T50"/>
                <a:gd fmla="*/ 260 h 724" name="T51"/>
                <a:gd fmla="*/ 716 w 718" name="T52"/>
                <a:gd fmla="*/ 292 h 724" name="T53"/>
                <a:gd fmla="*/ 659 w 718" name="T54"/>
                <a:gd fmla="*/ 351 h 724" name="T55"/>
                <a:gd fmla="*/ 606 w 718" name="T56"/>
                <a:gd fmla="*/ 413 h 724" name="T57"/>
                <a:gd fmla="*/ 605 w 718" name="T58"/>
                <a:gd fmla="*/ 454 h 724" name="T59"/>
                <a:gd fmla="*/ 625 w 718" name="T60"/>
                <a:gd fmla="*/ 501 h 724" name="T61"/>
                <a:gd fmla="*/ 596 w 718" name="T62"/>
                <a:gd fmla="*/ 539 h 724" name="T63"/>
                <a:gd fmla="*/ 566 w 718" name="T64"/>
                <a:gd fmla="*/ 583 h 724" name="T65"/>
                <a:gd fmla="*/ 568 w 718" name="T66"/>
                <a:gd fmla="*/ 608 h 724" name="T67"/>
                <a:gd fmla="*/ 530 w 718" name="T68"/>
                <a:gd fmla="*/ 639 h 724" name="T69"/>
                <a:gd fmla="*/ 519 w 718" name="T70"/>
                <a:gd fmla="*/ 680 h 724" name="T71"/>
                <a:gd fmla="*/ 470 w 718" name="T72"/>
                <a:gd fmla="*/ 713 h 724" name="T73"/>
                <a:gd fmla="*/ 401 w 718" name="T74"/>
                <a:gd fmla="*/ 724 h 724" name="T7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b="b" l="0" r="r" t="0"/>
              <a:pathLst>
                <a:path h="724" w="718">
                  <a:moveTo>
                    <a:pt x="401" y="724"/>
                  </a:moveTo>
                  <a:cubicBezTo>
                    <a:pt x="396" y="721"/>
                    <a:pt x="388" y="712"/>
                    <a:pt x="384" y="710"/>
                  </a:cubicBezTo>
                  <a:cubicBezTo>
                    <a:pt x="380" y="708"/>
                    <a:pt x="378" y="689"/>
                    <a:pt x="378" y="683"/>
                  </a:cubicBezTo>
                  <a:cubicBezTo>
                    <a:pt x="378" y="677"/>
                    <a:pt x="371" y="664"/>
                    <a:pt x="364" y="658"/>
                  </a:cubicBezTo>
                  <a:cubicBezTo>
                    <a:pt x="358" y="651"/>
                    <a:pt x="351" y="635"/>
                    <a:pt x="346" y="618"/>
                  </a:cubicBezTo>
                  <a:cubicBezTo>
                    <a:pt x="340" y="602"/>
                    <a:pt x="329" y="571"/>
                    <a:pt x="318" y="562"/>
                  </a:cubicBezTo>
                  <a:cubicBezTo>
                    <a:pt x="307" y="554"/>
                    <a:pt x="312" y="536"/>
                    <a:pt x="312" y="520"/>
                  </a:cubicBezTo>
                  <a:cubicBezTo>
                    <a:pt x="312" y="503"/>
                    <a:pt x="339" y="494"/>
                    <a:pt x="331" y="480"/>
                  </a:cubicBezTo>
                  <a:cubicBezTo>
                    <a:pt x="323" y="467"/>
                    <a:pt x="330" y="444"/>
                    <a:pt x="321" y="435"/>
                  </a:cubicBezTo>
                  <a:cubicBezTo>
                    <a:pt x="312" y="426"/>
                    <a:pt x="289" y="399"/>
                    <a:pt x="288" y="389"/>
                  </a:cubicBezTo>
                  <a:cubicBezTo>
                    <a:pt x="286" y="380"/>
                    <a:pt x="274" y="357"/>
                    <a:pt x="280" y="348"/>
                  </a:cubicBezTo>
                  <a:cubicBezTo>
                    <a:pt x="286" y="339"/>
                    <a:pt x="270" y="334"/>
                    <a:pt x="267" y="334"/>
                  </a:cubicBezTo>
                  <a:cubicBezTo>
                    <a:pt x="265" y="334"/>
                    <a:pt x="251" y="332"/>
                    <a:pt x="248" y="332"/>
                  </a:cubicBezTo>
                  <a:cubicBezTo>
                    <a:pt x="246" y="332"/>
                    <a:pt x="245" y="321"/>
                    <a:pt x="233" y="318"/>
                  </a:cubicBezTo>
                  <a:cubicBezTo>
                    <a:pt x="221" y="316"/>
                    <a:pt x="205" y="313"/>
                    <a:pt x="194" y="318"/>
                  </a:cubicBezTo>
                  <a:cubicBezTo>
                    <a:pt x="182" y="322"/>
                    <a:pt x="189" y="328"/>
                    <a:pt x="167" y="328"/>
                  </a:cubicBezTo>
                  <a:cubicBezTo>
                    <a:pt x="146" y="328"/>
                    <a:pt x="126" y="322"/>
                    <a:pt x="115" y="330"/>
                  </a:cubicBezTo>
                  <a:cubicBezTo>
                    <a:pt x="105" y="337"/>
                    <a:pt x="103" y="342"/>
                    <a:pt x="93" y="333"/>
                  </a:cubicBezTo>
                  <a:cubicBezTo>
                    <a:pt x="84" y="324"/>
                    <a:pt x="72" y="319"/>
                    <a:pt x="57" y="309"/>
                  </a:cubicBezTo>
                  <a:cubicBezTo>
                    <a:pt x="43" y="299"/>
                    <a:pt x="46" y="301"/>
                    <a:pt x="43" y="291"/>
                  </a:cubicBezTo>
                  <a:cubicBezTo>
                    <a:pt x="41" y="282"/>
                    <a:pt x="57" y="288"/>
                    <a:pt x="28" y="269"/>
                  </a:cubicBezTo>
                  <a:cubicBezTo>
                    <a:pt x="0" y="250"/>
                    <a:pt x="6" y="248"/>
                    <a:pt x="10" y="241"/>
                  </a:cubicBezTo>
                  <a:cubicBezTo>
                    <a:pt x="14" y="233"/>
                    <a:pt x="11" y="221"/>
                    <a:pt x="19" y="214"/>
                  </a:cubicBezTo>
                  <a:cubicBezTo>
                    <a:pt x="27" y="208"/>
                    <a:pt x="29" y="200"/>
                    <a:pt x="21" y="199"/>
                  </a:cubicBezTo>
                  <a:cubicBezTo>
                    <a:pt x="14" y="197"/>
                    <a:pt x="17" y="183"/>
                    <a:pt x="20" y="181"/>
                  </a:cubicBezTo>
                  <a:cubicBezTo>
                    <a:pt x="22" y="180"/>
                    <a:pt x="27" y="179"/>
                    <a:pt x="19" y="172"/>
                  </a:cubicBezTo>
                  <a:cubicBezTo>
                    <a:pt x="12" y="166"/>
                    <a:pt x="13" y="158"/>
                    <a:pt x="21" y="152"/>
                  </a:cubicBezTo>
                  <a:cubicBezTo>
                    <a:pt x="29" y="146"/>
                    <a:pt x="48" y="121"/>
                    <a:pt x="52" y="114"/>
                  </a:cubicBezTo>
                  <a:cubicBezTo>
                    <a:pt x="55" y="108"/>
                    <a:pt x="68" y="102"/>
                    <a:pt x="75" y="97"/>
                  </a:cubicBezTo>
                  <a:cubicBezTo>
                    <a:pt x="82" y="92"/>
                    <a:pt x="94" y="87"/>
                    <a:pt x="95" y="71"/>
                  </a:cubicBezTo>
                  <a:cubicBezTo>
                    <a:pt x="95" y="56"/>
                    <a:pt x="100" y="51"/>
                    <a:pt x="107" y="44"/>
                  </a:cubicBezTo>
                  <a:cubicBezTo>
                    <a:pt x="115" y="38"/>
                    <a:pt x="133" y="34"/>
                    <a:pt x="132" y="22"/>
                  </a:cubicBezTo>
                  <a:cubicBezTo>
                    <a:pt x="131" y="10"/>
                    <a:pt x="144" y="20"/>
                    <a:pt x="161" y="20"/>
                  </a:cubicBezTo>
                  <a:cubicBezTo>
                    <a:pt x="178" y="20"/>
                    <a:pt x="197" y="17"/>
                    <a:pt x="207" y="10"/>
                  </a:cubicBezTo>
                  <a:cubicBezTo>
                    <a:pt x="217" y="4"/>
                    <a:pt x="256" y="5"/>
                    <a:pt x="265" y="3"/>
                  </a:cubicBezTo>
                  <a:cubicBezTo>
                    <a:pt x="273" y="1"/>
                    <a:pt x="304" y="0"/>
                    <a:pt x="302" y="3"/>
                  </a:cubicBezTo>
                  <a:cubicBezTo>
                    <a:pt x="301" y="6"/>
                    <a:pt x="302" y="6"/>
                    <a:pt x="302" y="18"/>
                  </a:cubicBezTo>
                  <a:cubicBezTo>
                    <a:pt x="302" y="30"/>
                    <a:pt x="297" y="45"/>
                    <a:pt x="304" y="46"/>
                  </a:cubicBezTo>
                  <a:cubicBezTo>
                    <a:pt x="310" y="47"/>
                    <a:pt x="311" y="42"/>
                    <a:pt x="328" y="47"/>
                  </a:cubicBezTo>
                  <a:cubicBezTo>
                    <a:pt x="346" y="52"/>
                    <a:pt x="338" y="52"/>
                    <a:pt x="347" y="57"/>
                  </a:cubicBezTo>
                  <a:cubicBezTo>
                    <a:pt x="355" y="62"/>
                    <a:pt x="368" y="72"/>
                    <a:pt x="374" y="71"/>
                  </a:cubicBezTo>
                  <a:cubicBezTo>
                    <a:pt x="380" y="70"/>
                    <a:pt x="397" y="76"/>
                    <a:pt x="396" y="68"/>
                  </a:cubicBezTo>
                  <a:cubicBezTo>
                    <a:pt x="396" y="60"/>
                    <a:pt x="395" y="51"/>
                    <a:pt x="405" y="50"/>
                  </a:cubicBezTo>
                  <a:cubicBezTo>
                    <a:pt x="415" y="49"/>
                    <a:pt x="425" y="47"/>
                    <a:pt x="443" y="57"/>
                  </a:cubicBezTo>
                  <a:cubicBezTo>
                    <a:pt x="462" y="67"/>
                    <a:pt x="478" y="71"/>
                    <a:pt x="487" y="70"/>
                  </a:cubicBezTo>
                  <a:cubicBezTo>
                    <a:pt x="496" y="69"/>
                    <a:pt x="502" y="65"/>
                    <a:pt x="509" y="63"/>
                  </a:cubicBezTo>
                  <a:cubicBezTo>
                    <a:pt x="517" y="61"/>
                    <a:pt x="507" y="65"/>
                    <a:pt x="524" y="87"/>
                  </a:cubicBezTo>
                  <a:cubicBezTo>
                    <a:pt x="541" y="108"/>
                    <a:pt x="528" y="100"/>
                    <a:pt x="540" y="120"/>
                  </a:cubicBezTo>
                  <a:cubicBezTo>
                    <a:pt x="552" y="140"/>
                    <a:pt x="560" y="150"/>
                    <a:pt x="563" y="163"/>
                  </a:cubicBezTo>
                  <a:cubicBezTo>
                    <a:pt x="566" y="175"/>
                    <a:pt x="563" y="188"/>
                    <a:pt x="577" y="199"/>
                  </a:cubicBezTo>
                  <a:cubicBezTo>
                    <a:pt x="592" y="210"/>
                    <a:pt x="597" y="226"/>
                    <a:pt x="615" y="235"/>
                  </a:cubicBezTo>
                  <a:cubicBezTo>
                    <a:pt x="633" y="244"/>
                    <a:pt x="603" y="255"/>
                    <a:pt x="646" y="260"/>
                  </a:cubicBezTo>
                  <a:cubicBezTo>
                    <a:pt x="689" y="266"/>
                    <a:pt x="718" y="259"/>
                    <a:pt x="718" y="259"/>
                  </a:cubicBezTo>
                  <a:cubicBezTo>
                    <a:pt x="716" y="292"/>
                    <a:pt x="716" y="292"/>
                    <a:pt x="716" y="292"/>
                  </a:cubicBezTo>
                  <a:cubicBezTo>
                    <a:pt x="716" y="292"/>
                    <a:pt x="704" y="312"/>
                    <a:pt x="694" y="322"/>
                  </a:cubicBezTo>
                  <a:cubicBezTo>
                    <a:pt x="684" y="332"/>
                    <a:pt x="673" y="341"/>
                    <a:pt x="659" y="351"/>
                  </a:cubicBezTo>
                  <a:cubicBezTo>
                    <a:pt x="645" y="361"/>
                    <a:pt x="634" y="372"/>
                    <a:pt x="628" y="385"/>
                  </a:cubicBezTo>
                  <a:cubicBezTo>
                    <a:pt x="622" y="398"/>
                    <a:pt x="608" y="406"/>
                    <a:pt x="606" y="413"/>
                  </a:cubicBezTo>
                  <a:cubicBezTo>
                    <a:pt x="604" y="420"/>
                    <a:pt x="596" y="422"/>
                    <a:pt x="596" y="430"/>
                  </a:cubicBezTo>
                  <a:cubicBezTo>
                    <a:pt x="597" y="438"/>
                    <a:pt x="601" y="451"/>
                    <a:pt x="605" y="454"/>
                  </a:cubicBezTo>
                  <a:cubicBezTo>
                    <a:pt x="610" y="457"/>
                    <a:pt x="628" y="474"/>
                    <a:pt x="622" y="474"/>
                  </a:cubicBezTo>
                  <a:cubicBezTo>
                    <a:pt x="617" y="474"/>
                    <a:pt x="625" y="501"/>
                    <a:pt x="625" y="501"/>
                  </a:cubicBezTo>
                  <a:cubicBezTo>
                    <a:pt x="625" y="501"/>
                    <a:pt x="633" y="525"/>
                    <a:pt x="625" y="527"/>
                  </a:cubicBezTo>
                  <a:cubicBezTo>
                    <a:pt x="617" y="529"/>
                    <a:pt x="607" y="537"/>
                    <a:pt x="596" y="539"/>
                  </a:cubicBezTo>
                  <a:cubicBezTo>
                    <a:pt x="585" y="541"/>
                    <a:pt x="565" y="555"/>
                    <a:pt x="565" y="561"/>
                  </a:cubicBezTo>
                  <a:cubicBezTo>
                    <a:pt x="565" y="568"/>
                    <a:pt x="566" y="583"/>
                    <a:pt x="566" y="583"/>
                  </a:cubicBezTo>
                  <a:cubicBezTo>
                    <a:pt x="566" y="583"/>
                    <a:pt x="569" y="580"/>
                    <a:pt x="569" y="587"/>
                  </a:cubicBezTo>
                  <a:cubicBezTo>
                    <a:pt x="569" y="593"/>
                    <a:pt x="571" y="602"/>
                    <a:pt x="568" y="608"/>
                  </a:cubicBezTo>
                  <a:cubicBezTo>
                    <a:pt x="565" y="614"/>
                    <a:pt x="558" y="621"/>
                    <a:pt x="550" y="623"/>
                  </a:cubicBezTo>
                  <a:cubicBezTo>
                    <a:pt x="543" y="625"/>
                    <a:pt x="528" y="635"/>
                    <a:pt x="530" y="639"/>
                  </a:cubicBezTo>
                  <a:cubicBezTo>
                    <a:pt x="533" y="643"/>
                    <a:pt x="551" y="644"/>
                    <a:pt x="541" y="650"/>
                  </a:cubicBezTo>
                  <a:cubicBezTo>
                    <a:pt x="531" y="656"/>
                    <a:pt x="523" y="671"/>
                    <a:pt x="519" y="680"/>
                  </a:cubicBezTo>
                  <a:cubicBezTo>
                    <a:pt x="514" y="689"/>
                    <a:pt x="517" y="686"/>
                    <a:pt x="500" y="698"/>
                  </a:cubicBezTo>
                  <a:cubicBezTo>
                    <a:pt x="483" y="710"/>
                    <a:pt x="497" y="711"/>
                    <a:pt x="470" y="713"/>
                  </a:cubicBezTo>
                  <a:cubicBezTo>
                    <a:pt x="442" y="716"/>
                    <a:pt x="423" y="720"/>
                    <a:pt x="419" y="721"/>
                  </a:cubicBezTo>
                  <a:cubicBezTo>
                    <a:pt x="415" y="723"/>
                    <a:pt x="401" y="724"/>
                    <a:pt x="401" y="72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35" name="Freeform 140"/>
            <p:cNvSpPr/>
            <p:nvPr/>
          </p:nvSpPr>
          <p:spPr bwMode="auto">
            <a:xfrm>
              <a:off x="6515086" y="4186237"/>
              <a:ext cx="212725" cy="382587"/>
            </a:xfrm>
            <a:custGeom>
              <a:gdLst>
                <a:gd fmla="*/ 63 w 80" name="T0"/>
                <a:gd fmla="*/ 2 h 143" name="T1"/>
                <a:gd fmla="*/ 62 w 80" name="T2"/>
                <a:gd fmla="*/ 13 h 143" name="T3"/>
                <a:gd fmla="*/ 52 w 80" name="T4"/>
                <a:gd fmla="*/ 22 h 143" name="T5"/>
                <a:gd fmla="*/ 35 w 80" name="T6"/>
                <a:gd fmla="*/ 38 h 143" name="T7"/>
                <a:gd fmla="*/ 13 w 80" name="T8"/>
                <a:gd fmla="*/ 55 h 143" name="T9"/>
                <a:gd fmla="*/ 9 w 80" name="T10"/>
                <a:gd fmla="*/ 75 h 143" name="T11"/>
                <a:gd fmla="*/ 9 w 80" name="T12"/>
                <a:gd fmla="*/ 97 h 143" name="T13"/>
                <a:gd fmla="*/ 12 w 80" name="T14"/>
                <a:gd fmla="*/ 119 h 143" name="T15"/>
                <a:gd fmla="*/ 25 w 80" name="T16"/>
                <a:gd fmla="*/ 143 h 143" name="T17"/>
                <a:gd fmla="*/ 56 w 80" name="T18"/>
                <a:gd fmla="*/ 118 h 143" name="T19"/>
                <a:gd fmla="*/ 64 w 80" name="T20"/>
                <a:gd fmla="*/ 63 h 143" name="T21"/>
                <a:gd fmla="*/ 78 w 80" name="T22"/>
                <a:gd fmla="*/ 35 h 143" name="T23"/>
                <a:gd fmla="*/ 63 w 80" name="T24"/>
                <a:gd fmla="*/ 2 h 143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43" w="80">
                  <a:moveTo>
                    <a:pt x="63" y="2"/>
                  </a:moveTo>
                  <a:cubicBezTo>
                    <a:pt x="64" y="0"/>
                    <a:pt x="64" y="11"/>
                    <a:pt x="62" y="13"/>
                  </a:cubicBezTo>
                  <a:cubicBezTo>
                    <a:pt x="59" y="16"/>
                    <a:pt x="58" y="17"/>
                    <a:pt x="52" y="22"/>
                  </a:cubicBezTo>
                  <a:cubicBezTo>
                    <a:pt x="46" y="27"/>
                    <a:pt x="49" y="34"/>
                    <a:pt x="35" y="38"/>
                  </a:cubicBezTo>
                  <a:cubicBezTo>
                    <a:pt x="21" y="42"/>
                    <a:pt x="17" y="47"/>
                    <a:pt x="13" y="55"/>
                  </a:cubicBezTo>
                  <a:cubicBezTo>
                    <a:pt x="10" y="63"/>
                    <a:pt x="9" y="65"/>
                    <a:pt x="9" y="75"/>
                  </a:cubicBezTo>
                  <a:cubicBezTo>
                    <a:pt x="10" y="84"/>
                    <a:pt x="18" y="85"/>
                    <a:pt x="9" y="97"/>
                  </a:cubicBezTo>
                  <a:cubicBezTo>
                    <a:pt x="0" y="109"/>
                    <a:pt x="11" y="114"/>
                    <a:pt x="12" y="119"/>
                  </a:cubicBezTo>
                  <a:cubicBezTo>
                    <a:pt x="13" y="125"/>
                    <a:pt x="13" y="142"/>
                    <a:pt x="25" y="143"/>
                  </a:cubicBezTo>
                  <a:cubicBezTo>
                    <a:pt x="37" y="143"/>
                    <a:pt x="56" y="131"/>
                    <a:pt x="56" y="118"/>
                  </a:cubicBezTo>
                  <a:cubicBezTo>
                    <a:pt x="56" y="105"/>
                    <a:pt x="60" y="74"/>
                    <a:pt x="64" y="63"/>
                  </a:cubicBezTo>
                  <a:cubicBezTo>
                    <a:pt x="69" y="52"/>
                    <a:pt x="80" y="49"/>
                    <a:pt x="78" y="35"/>
                  </a:cubicBezTo>
                  <a:cubicBezTo>
                    <a:pt x="76" y="21"/>
                    <a:pt x="63" y="4"/>
                    <a:pt x="63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36" name="Freeform 141"/>
            <p:cNvSpPr/>
            <p:nvPr/>
          </p:nvSpPr>
          <p:spPr bwMode="auto">
            <a:xfrm>
              <a:off x="5048239" y="1098554"/>
              <a:ext cx="4883140" cy="2771771"/>
            </a:xfrm>
            <a:custGeom>
              <a:gdLst>
                <a:gd fmla="*/ 430 w 1828" name="T0"/>
                <a:gd fmla="*/ 679 h 1038" name="T1"/>
                <a:gd fmla="*/ 320 w 1828" name="T2"/>
                <a:gd fmla="*/ 638 h 1038" name="T3"/>
                <a:gd fmla="*/ 221 w 1828" name="T4"/>
                <a:gd fmla="*/ 574 h 1038" name="T5"/>
                <a:gd fmla="*/ 240 w 1828" name="T6"/>
                <a:gd fmla="*/ 677 h 1038" name="T7"/>
                <a:gd fmla="*/ 169 w 1828" name="T8"/>
                <a:gd fmla="*/ 589 h 1038" name="T9"/>
                <a:gd fmla="*/ 44 w 1828" name="T10"/>
                <a:gd fmla="*/ 683 h 1038" name="T11"/>
                <a:gd fmla="*/ 74 w 1828" name="T12"/>
                <a:gd fmla="*/ 548 h 1038" name="T13"/>
                <a:gd fmla="*/ 108 w 1828" name="T14"/>
                <a:gd fmla="*/ 497 h 1038" name="T15"/>
                <a:gd fmla="*/ 181 w 1828" name="T16"/>
                <a:gd fmla="*/ 386 h 1038" name="T17"/>
                <a:gd fmla="*/ 197 w 1828" name="T18"/>
                <a:gd fmla="*/ 437 h 1038" name="T19"/>
                <a:gd fmla="*/ 319 w 1828" name="T20"/>
                <a:gd fmla="*/ 385 h 1038" name="T21"/>
                <a:gd fmla="*/ 365 w 1828" name="T22"/>
                <a:gd fmla="*/ 342 h 1038" name="T23"/>
                <a:gd fmla="*/ 298 w 1828" name="T24"/>
                <a:gd fmla="*/ 288 h 1038" name="T25"/>
                <a:gd fmla="*/ 269 w 1828" name="T26"/>
                <a:gd fmla="*/ 321 h 1038" name="T27"/>
                <a:gd fmla="*/ 191 w 1828" name="T28"/>
                <a:gd fmla="*/ 357 h 1038" name="T29"/>
                <a:gd fmla="*/ 147 w 1828" name="T30"/>
                <a:gd fmla="*/ 330 h 1038" name="T31"/>
                <a:gd fmla="*/ 240 w 1828" name="T32"/>
                <a:gd fmla="*/ 182 h 1038" name="T33"/>
                <a:gd fmla="*/ 300 w 1828" name="T34"/>
                <a:gd fmla="*/ 137 h 1038" name="T35"/>
                <a:gd fmla="*/ 466 w 1828" name="T36"/>
                <a:gd fmla="*/ 199 h 1038" name="T37"/>
                <a:gd fmla="*/ 414 w 1828" name="T38"/>
                <a:gd fmla="*/ 229 h 1038" name="T39"/>
                <a:gd fmla="*/ 462 w 1828" name="T40"/>
                <a:gd fmla="*/ 229 h 1038" name="T41"/>
                <a:gd fmla="*/ 517 w 1828" name="T42"/>
                <a:gd fmla="*/ 193 h 1038" name="T43"/>
                <a:gd fmla="*/ 622 w 1828" name="T44"/>
                <a:gd fmla="*/ 165 h 1038" name="T45"/>
                <a:gd fmla="*/ 714 w 1828" name="T46"/>
                <a:gd fmla="*/ 163 h 1038" name="T47"/>
                <a:gd fmla="*/ 736 w 1828" name="T48"/>
                <a:gd fmla="*/ 94 h 1038" name="T49"/>
                <a:gd fmla="*/ 755 w 1828" name="T50"/>
                <a:gd fmla="*/ 184 h 1038" name="T51"/>
                <a:gd fmla="*/ 763 w 1828" name="T52"/>
                <a:gd fmla="*/ 137 h 1038" name="T53"/>
                <a:gd fmla="*/ 781 w 1828" name="T54"/>
                <a:gd fmla="*/ 123 h 1038" name="T55"/>
                <a:gd fmla="*/ 830 w 1828" name="T56"/>
                <a:gd fmla="*/ 105 h 1038" name="T57"/>
                <a:gd fmla="*/ 935 w 1828" name="T58"/>
                <a:gd fmla="*/ 30 h 1038" name="T59"/>
                <a:gd fmla="*/ 1062 w 1828" name="T60"/>
                <a:gd fmla="*/ 20 h 1038" name="T61"/>
                <a:gd fmla="*/ 1098 w 1828" name="T62"/>
                <a:gd fmla="*/ 77 h 1038" name="T63"/>
                <a:gd fmla="*/ 1243 w 1828" name="T64"/>
                <a:gd fmla="*/ 88 h 1038" name="T65"/>
                <a:gd fmla="*/ 1344 w 1828" name="T66"/>
                <a:gd fmla="*/ 115 h 1038" name="T67"/>
                <a:gd fmla="*/ 1466 w 1828" name="T68"/>
                <a:gd fmla="*/ 128 h 1038" name="T69"/>
                <a:gd fmla="*/ 1636 w 1828" name="T70"/>
                <a:gd fmla="*/ 158 h 1038" name="T71"/>
                <a:gd fmla="*/ 1812 w 1828" name="T72"/>
                <a:gd fmla="*/ 229 h 1038" name="T73"/>
                <a:gd fmla="*/ 1741 w 1828" name="T74"/>
                <a:gd fmla="*/ 215 h 1038" name="T75"/>
                <a:gd fmla="*/ 1753 w 1828" name="T76"/>
                <a:gd fmla="*/ 285 h 1038" name="T77"/>
                <a:gd fmla="*/ 1622 w 1828" name="T78"/>
                <a:gd fmla="*/ 344 h 1038" name="T79"/>
                <a:gd fmla="*/ 1628 w 1828" name="T80"/>
                <a:gd fmla="*/ 427 h 1038" name="T81"/>
                <a:gd fmla="*/ 1566 w 1828" name="T82"/>
                <a:gd fmla="*/ 392 h 1038" name="T83"/>
                <a:gd fmla="*/ 1604 w 1828" name="T84"/>
                <a:gd fmla="*/ 303 h 1038" name="T85"/>
                <a:gd fmla="*/ 1546 w 1828" name="T86"/>
                <a:gd fmla="*/ 344 h 1038" name="T87"/>
                <a:gd fmla="*/ 1424 w 1828" name="T88"/>
                <a:gd fmla="*/ 367 h 1038" name="T89"/>
                <a:gd fmla="*/ 1448 w 1828" name="T90"/>
                <a:gd fmla="*/ 480 h 1038" name="T91"/>
                <a:gd fmla="*/ 1371 w 1828" name="T92"/>
                <a:gd fmla="*/ 624 h 1038" name="T93"/>
                <a:gd fmla="*/ 1334 w 1828" name="T94"/>
                <a:gd fmla="*/ 660 h 1038" name="T95"/>
                <a:gd fmla="*/ 1300 w 1828" name="T96"/>
                <a:gd fmla="*/ 661 h 1038" name="T97"/>
                <a:gd fmla="*/ 1280 w 1828" name="T98"/>
                <a:gd fmla="*/ 830 h 1038" name="T99"/>
                <a:gd fmla="*/ 1192 w 1828" name="T100"/>
                <a:gd fmla="*/ 965 h 1038" name="T101"/>
                <a:gd fmla="*/ 1177 w 1828" name="T102"/>
                <a:gd fmla="*/ 1027 h 1038" name="T103"/>
                <a:gd fmla="*/ 1044 w 1828" name="T104"/>
                <a:gd fmla="*/ 849 h 1038" name="T105"/>
                <a:gd fmla="*/ 902 w 1828" name="T106"/>
                <a:gd fmla="*/ 969 h 1038" name="T107"/>
                <a:gd fmla="*/ 782 w 1828" name="T108"/>
                <a:gd fmla="*/ 820 h 1038" name="T109"/>
                <a:gd fmla="*/ 608 w 1828" name="T110"/>
                <a:gd fmla="*/ 774 h 1038" name="T111"/>
                <a:gd fmla="*/ 661 w 1828" name="T112"/>
                <a:gd fmla="*/ 797 h 1038" name="T113"/>
                <a:gd fmla="*/ 633 w 1828" name="T114"/>
                <a:gd fmla="*/ 887 h 1038" name="T1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b="b" l="0" r="r" t="0"/>
              <a:pathLst>
                <a:path h="1038" w="1828">
                  <a:moveTo>
                    <a:pt x="541" y="926"/>
                  </a:moveTo>
                  <a:cubicBezTo>
                    <a:pt x="521" y="908"/>
                    <a:pt x="526" y="906"/>
                    <a:pt x="517" y="886"/>
                  </a:cubicBezTo>
                  <a:cubicBezTo>
                    <a:pt x="509" y="866"/>
                    <a:pt x="505" y="870"/>
                    <a:pt x="499" y="853"/>
                  </a:cubicBezTo>
                  <a:cubicBezTo>
                    <a:pt x="493" y="837"/>
                    <a:pt x="481" y="821"/>
                    <a:pt x="472" y="810"/>
                  </a:cubicBezTo>
                  <a:cubicBezTo>
                    <a:pt x="462" y="799"/>
                    <a:pt x="452" y="786"/>
                    <a:pt x="452" y="786"/>
                  </a:cubicBezTo>
                  <a:cubicBezTo>
                    <a:pt x="433" y="766"/>
                    <a:pt x="433" y="766"/>
                    <a:pt x="433" y="766"/>
                  </a:cubicBezTo>
                  <a:cubicBezTo>
                    <a:pt x="433" y="766"/>
                    <a:pt x="423" y="765"/>
                    <a:pt x="423" y="755"/>
                  </a:cubicBezTo>
                  <a:cubicBezTo>
                    <a:pt x="423" y="745"/>
                    <a:pt x="426" y="730"/>
                    <a:pt x="426" y="730"/>
                  </a:cubicBezTo>
                  <a:cubicBezTo>
                    <a:pt x="426" y="730"/>
                    <a:pt x="440" y="714"/>
                    <a:pt x="446" y="708"/>
                  </a:cubicBezTo>
                  <a:cubicBezTo>
                    <a:pt x="452" y="702"/>
                    <a:pt x="456" y="693"/>
                    <a:pt x="451" y="688"/>
                  </a:cubicBezTo>
                  <a:cubicBezTo>
                    <a:pt x="446" y="683"/>
                    <a:pt x="442" y="679"/>
                    <a:pt x="442" y="679"/>
                  </a:cubicBezTo>
                  <a:cubicBezTo>
                    <a:pt x="442" y="679"/>
                    <a:pt x="435" y="679"/>
                    <a:pt x="430" y="679"/>
                  </a:cubicBezTo>
                  <a:cubicBezTo>
                    <a:pt x="425" y="679"/>
                    <a:pt x="404" y="680"/>
                    <a:pt x="404" y="680"/>
                  </a:cubicBezTo>
                  <a:cubicBezTo>
                    <a:pt x="404" y="680"/>
                    <a:pt x="395" y="672"/>
                    <a:pt x="392" y="672"/>
                  </a:cubicBezTo>
                  <a:cubicBezTo>
                    <a:pt x="388" y="672"/>
                    <a:pt x="387" y="677"/>
                    <a:pt x="382" y="677"/>
                  </a:cubicBezTo>
                  <a:cubicBezTo>
                    <a:pt x="377" y="677"/>
                    <a:pt x="378" y="676"/>
                    <a:pt x="372" y="676"/>
                  </a:cubicBezTo>
                  <a:cubicBezTo>
                    <a:pt x="366" y="676"/>
                    <a:pt x="366" y="678"/>
                    <a:pt x="362" y="675"/>
                  </a:cubicBezTo>
                  <a:cubicBezTo>
                    <a:pt x="359" y="672"/>
                    <a:pt x="349" y="662"/>
                    <a:pt x="349" y="662"/>
                  </a:cubicBezTo>
                  <a:cubicBezTo>
                    <a:pt x="350" y="651"/>
                    <a:pt x="350" y="651"/>
                    <a:pt x="350" y="651"/>
                  </a:cubicBezTo>
                  <a:cubicBezTo>
                    <a:pt x="350" y="651"/>
                    <a:pt x="348" y="644"/>
                    <a:pt x="351" y="641"/>
                  </a:cubicBezTo>
                  <a:cubicBezTo>
                    <a:pt x="353" y="638"/>
                    <a:pt x="354" y="634"/>
                    <a:pt x="354" y="634"/>
                  </a:cubicBezTo>
                  <a:cubicBezTo>
                    <a:pt x="350" y="629"/>
                    <a:pt x="349" y="625"/>
                    <a:pt x="344" y="628"/>
                  </a:cubicBezTo>
                  <a:cubicBezTo>
                    <a:pt x="339" y="631"/>
                    <a:pt x="339" y="632"/>
                    <a:pt x="334" y="632"/>
                  </a:cubicBezTo>
                  <a:cubicBezTo>
                    <a:pt x="330" y="632"/>
                    <a:pt x="316" y="632"/>
                    <a:pt x="320" y="638"/>
                  </a:cubicBezTo>
                  <a:cubicBezTo>
                    <a:pt x="324" y="644"/>
                    <a:pt x="329" y="651"/>
                    <a:pt x="329" y="651"/>
                  </a:cubicBezTo>
                  <a:cubicBezTo>
                    <a:pt x="329" y="651"/>
                    <a:pt x="341" y="658"/>
                    <a:pt x="332" y="665"/>
                  </a:cubicBezTo>
                  <a:cubicBezTo>
                    <a:pt x="323" y="671"/>
                    <a:pt x="326" y="669"/>
                    <a:pt x="323" y="675"/>
                  </a:cubicBezTo>
                  <a:cubicBezTo>
                    <a:pt x="321" y="682"/>
                    <a:pt x="311" y="677"/>
                    <a:pt x="307" y="675"/>
                  </a:cubicBezTo>
                  <a:cubicBezTo>
                    <a:pt x="304" y="674"/>
                    <a:pt x="302" y="665"/>
                    <a:pt x="301" y="661"/>
                  </a:cubicBezTo>
                  <a:cubicBezTo>
                    <a:pt x="300" y="658"/>
                    <a:pt x="295" y="661"/>
                    <a:pt x="289" y="657"/>
                  </a:cubicBezTo>
                  <a:cubicBezTo>
                    <a:pt x="283" y="652"/>
                    <a:pt x="278" y="646"/>
                    <a:pt x="284" y="643"/>
                  </a:cubicBezTo>
                  <a:cubicBezTo>
                    <a:pt x="291" y="641"/>
                    <a:pt x="296" y="637"/>
                    <a:pt x="285" y="629"/>
                  </a:cubicBezTo>
                  <a:cubicBezTo>
                    <a:pt x="274" y="621"/>
                    <a:pt x="277" y="613"/>
                    <a:pt x="278" y="610"/>
                  </a:cubicBezTo>
                  <a:cubicBezTo>
                    <a:pt x="280" y="606"/>
                    <a:pt x="283" y="610"/>
                    <a:pt x="266" y="603"/>
                  </a:cubicBezTo>
                  <a:cubicBezTo>
                    <a:pt x="250" y="596"/>
                    <a:pt x="255" y="596"/>
                    <a:pt x="248" y="589"/>
                  </a:cubicBezTo>
                  <a:cubicBezTo>
                    <a:pt x="240" y="581"/>
                    <a:pt x="225" y="574"/>
                    <a:pt x="221" y="574"/>
                  </a:cubicBezTo>
                  <a:cubicBezTo>
                    <a:pt x="217" y="574"/>
                    <a:pt x="214" y="577"/>
                    <a:pt x="218" y="585"/>
                  </a:cubicBezTo>
                  <a:cubicBezTo>
                    <a:pt x="221" y="592"/>
                    <a:pt x="217" y="592"/>
                    <a:pt x="236" y="606"/>
                  </a:cubicBezTo>
                  <a:cubicBezTo>
                    <a:pt x="255" y="619"/>
                    <a:pt x="256" y="612"/>
                    <a:pt x="257" y="616"/>
                  </a:cubicBezTo>
                  <a:cubicBezTo>
                    <a:pt x="259" y="619"/>
                    <a:pt x="268" y="622"/>
                    <a:pt x="273" y="628"/>
                  </a:cubicBezTo>
                  <a:cubicBezTo>
                    <a:pt x="277" y="635"/>
                    <a:pt x="277" y="639"/>
                    <a:pt x="277" y="639"/>
                  </a:cubicBezTo>
                  <a:cubicBezTo>
                    <a:pt x="277" y="639"/>
                    <a:pt x="268" y="639"/>
                    <a:pt x="266" y="639"/>
                  </a:cubicBezTo>
                  <a:cubicBezTo>
                    <a:pt x="264" y="638"/>
                    <a:pt x="262" y="643"/>
                    <a:pt x="262" y="643"/>
                  </a:cubicBezTo>
                  <a:cubicBezTo>
                    <a:pt x="262" y="643"/>
                    <a:pt x="267" y="649"/>
                    <a:pt x="263" y="651"/>
                  </a:cubicBezTo>
                  <a:cubicBezTo>
                    <a:pt x="258" y="653"/>
                    <a:pt x="257" y="660"/>
                    <a:pt x="252" y="660"/>
                  </a:cubicBezTo>
                  <a:cubicBezTo>
                    <a:pt x="247" y="660"/>
                    <a:pt x="253" y="664"/>
                    <a:pt x="247" y="667"/>
                  </a:cubicBezTo>
                  <a:cubicBezTo>
                    <a:pt x="240" y="670"/>
                    <a:pt x="245" y="671"/>
                    <a:pt x="243" y="673"/>
                  </a:cubicBezTo>
                  <a:cubicBezTo>
                    <a:pt x="242" y="675"/>
                    <a:pt x="242" y="678"/>
                    <a:pt x="240" y="677"/>
                  </a:cubicBezTo>
                  <a:cubicBezTo>
                    <a:pt x="238" y="677"/>
                    <a:pt x="237" y="679"/>
                    <a:pt x="225" y="671"/>
                  </a:cubicBezTo>
                  <a:cubicBezTo>
                    <a:pt x="213" y="662"/>
                    <a:pt x="213" y="662"/>
                    <a:pt x="213" y="662"/>
                  </a:cubicBezTo>
                  <a:cubicBezTo>
                    <a:pt x="213" y="662"/>
                    <a:pt x="207" y="654"/>
                    <a:pt x="219" y="657"/>
                  </a:cubicBezTo>
                  <a:cubicBezTo>
                    <a:pt x="231" y="661"/>
                    <a:pt x="236" y="663"/>
                    <a:pt x="240" y="660"/>
                  </a:cubicBezTo>
                  <a:cubicBezTo>
                    <a:pt x="244" y="657"/>
                    <a:pt x="244" y="657"/>
                    <a:pt x="244" y="653"/>
                  </a:cubicBezTo>
                  <a:cubicBezTo>
                    <a:pt x="244" y="650"/>
                    <a:pt x="246" y="650"/>
                    <a:pt x="243" y="646"/>
                  </a:cubicBezTo>
                  <a:cubicBezTo>
                    <a:pt x="240" y="641"/>
                    <a:pt x="251" y="636"/>
                    <a:pt x="241" y="632"/>
                  </a:cubicBezTo>
                  <a:cubicBezTo>
                    <a:pt x="232" y="628"/>
                    <a:pt x="228" y="627"/>
                    <a:pt x="223" y="622"/>
                  </a:cubicBezTo>
                  <a:cubicBezTo>
                    <a:pt x="218" y="617"/>
                    <a:pt x="223" y="621"/>
                    <a:pt x="211" y="611"/>
                  </a:cubicBezTo>
                  <a:cubicBezTo>
                    <a:pt x="198" y="601"/>
                    <a:pt x="198" y="602"/>
                    <a:pt x="195" y="598"/>
                  </a:cubicBezTo>
                  <a:cubicBezTo>
                    <a:pt x="192" y="594"/>
                    <a:pt x="188" y="581"/>
                    <a:pt x="186" y="581"/>
                  </a:cubicBezTo>
                  <a:cubicBezTo>
                    <a:pt x="185" y="581"/>
                    <a:pt x="178" y="585"/>
                    <a:pt x="169" y="589"/>
                  </a:cubicBezTo>
                  <a:cubicBezTo>
                    <a:pt x="160" y="593"/>
                    <a:pt x="165" y="600"/>
                    <a:pt x="158" y="599"/>
                  </a:cubicBezTo>
                  <a:cubicBezTo>
                    <a:pt x="150" y="597"/>
                    <a:pt x="153" y="598"/>
                    <a:pt x="145" y="597"/>
                  </a:cubicBezTo>
                  <a:cubicBezTo>
                    <a:pt x="138" y="596"/>
                    <a:pt x="131" y="596"/>
                    <a:pt x="130" y="597"/>
                  </a:cubicBezTo>
                  <a:cubicBezTo>
                    <a:pt x="128" y="598"/>
                    <a:pt x="128" y="606"/>
                    <a:pt x="128" y="606"/>
                  </a:cubicBezTo>
                  <a:cubicBezTo>
                    <a:pt x="128" y="606"/>
                    <a:pt x="128" y="606"/>
                    <a:pt x="123" y="613"/>
                  </a:cubicBezTo>
                  <a:cubicBezTo>
                    <a:pt x="117" y="619"/>
                    <a:pt x="112" y="617"/>
                    <a:pt x="108" y="622"/>
                  </a:cubicBezTo>
                  <a:cubicBezTo>
                    <a:pt x="103" y="628"/>
                    <a:pt x="96" y="630"/>
                    <a:pt x="96" y="637"/>
                  </a:cubicBezTo>
                  <a:cubicBezTo>
                    <a:pt x="96" y="644"/>
                    <a:pt x="98" y="641"/>
                    <a:pt x="90" y="655"/>
                  </a:cubicBezTo>
                  <a:cubicBezTo>
                    <a:pt x="82" y="670"/>
                    <a:pt x="85" y="675"/>
                    <a:pt x="79" y="675"/>
                  </a:cubicBezTo>
                  <a:cubicBezTo>
                    <a:pt x="73" y="676"/>
                    <a:pt x="68" y="677"/>
                    <a:pt x="65" y="678"/>
                  </a:cubicBezTo>
                  <a:cubicBezTo>
                    <a:pt x="61" y="679"/>
                    <a:pt x="52" y="680"/>
                    <a:pt x="52" y="680"/>
                  </a:cubicBezTo>
                  <a:cubicBezTo>
                    <a:pt x="52" y="680"/>
                    <a:pt x="47" y="687"/>
                    <a:pt x="44" y="683"/>
                  </a:cubicBezTo>
                  <a:cubicBezTo>
                    <a:pt x="41" y="679"/>
                    <a:pt x="42" y="671"/>
                    <a:pt x="40" y="675"/>
                  </a:cubicBezTo>
                  <a:cubicBezTo>
                    <a:pt x="37" y="678"/>
                    <a:pt x="41" y="695"/>
                    <a:pt x="39" y="695"/>
                  </a:cubicBezTo>
                  <a:cubicBezTo>
                    <a:pt x="37" y="695"/>
                    <a:pt x="33" y="695"/>
                    <a:pt x="31" y="694"/>
                  </a:cubicBezTo>
                  <a:cubicBezTo>
                    <a:pt x="30" y="694"/>
                    <a:pt x="30" y="679"/>
                    <a:pt x="27" y="680"/>
                  </a:cubicBezTo>
                  <a:cubicBezTo>
                    <a:pt x="25" y="681"/>
                    <a:pt x="24" y="680"/>
                    <a:pt x="14" y="676"/>
                  </a:cubicBezTo>
                  <a:cubicBezTo>
                    <a:pt x="5" y="672"/>
                    <a:pt x="5" y="671"/>
                    <a:pt x="3" y="670"/>
                  </a:cubicBezTo>
                  <a:cubicBezTo>
                    <a:pt x="0" y="669"/>
                    <a:pt x="10" y="638"/>
                    <a:pt x="7" y="618"/>
                  </a:cubicBezTo>
                  <a:cubicBezTo>
                    <a:pt x="4" y="599"/>
                    <a:pt x="5" y="601"/>
                    <a:pt x="10" y="595"/>
                  </a:cubicBezTo>
                  <a:cubicBezTo>
                    <a:pt x="14" y="588"/>
                    <a:pt x="18" y="589"/>
                    <a:pt x="46" y="593"/>
                  </a:cubicBezTo>
                  <a:cubicBezTo>
                    <a:pt x="73" y="598"/>
                    <a:pt x="82" y="590"/>
                    <a:pt x="81" y="585"/>
                  </a:cubicBezTo>
                  <a:cubicBezTo>
                    <a:pt x="80" y="581"/>
                    <a:pt x="83" y="555"/>
                    <a:pt x="83" y="555"/>
                  </a:cubicBezTo>
                  <a:cubicBezTo>
                    <a:pt x="83" y="555"/>
                    <a:pt x="75" y="551"/>
                    <a:pt x="74" y="548"/>
                  </a:cubicBezTo>
                  <a:cubicBezTo>
                    <a:pt x="73" y="545"/>
                    <a:pt x="74" y="541"/>
                    <a:pt x="70" y="541"/>
                  </a:cubicBezTo>
                  <a:cubicBezTo>
                    <a:pt x="67" y="541"/>
                    <a:pt x="57" y="538"/>
                    <a:pt x="55" y="535"/>
                  </a:cubicBezTo>
                  <a:cubicBezTo>
                    <a:pt x="54" y="533"/>
                    <a:pt x="51" y="524"/>
                    <a:pt x="51" y="524"/>
                  </a:cubicBezTo>
                  <a:cubicBezTo>
                    <a:pt x="51" y="524"/>
                    <a:pt x="56" y="524"/>
                    <a:pt x="56" y="523"/>
                  </a:cubicBezTo>
                  <a:cubicBezTo>
                    <a:pt x="57" y="521"/>
                    <a:pt x="58" y="523"/>
                    <a:pt x="65" y="522"/>
                  </a:cubicBezTo>
                  <a:cubicBezTo>
                    <a:pt x="71" y="520"/>
                    <a:pt x="80" y="521"/>
                    <a:pt x="80" y="521"/>
                  </a:cubicBezTo>
                  <a:cubicBezTo>
                    <a:pt x="76" y="513"/>
                    <a:pt x="76" y="513"/>
                    <a:pt x="76" y="513"/>
                  </a:cubicBezTo>
                  <a:cubicBezTo>
                    <a:pt x="76" y="513"/>
                    <a:pt x="74" y="505"/>
                    <a:pt x="81" y="507"/>
                  </a:cubicBezTo>
                  <a:cubicBezTo>
                    <a:pt x="88" y="508"/>
                    <a:pt x="97" y="514"/>
                    <a:pt x="98" y="513"/>
                  </a:cubicBezTo>
                  <a:cubicBezTo>
                    <a:pt x="98" y="512"/>
                    <a:pt x="98" y="505"/>
                    <a:pt x="99" y="504"/>
                  </a:cubicBezTo>
                  <a:cubicBezTo>
                    <a:pt x="100" y="502"/>
                    <a:pt x="103" y="498"/>
                    <a:pt x="103" y="498"/>
                  </a:cubicBezTo>
                  <a:cubicBezTo>
                    <a:pt x="103" y="498"/>
                    <a:pt x="104" y="496"/>
                    <a:pt x="108" y="497"/>
                  </a:cubicBezTo>
                  <a:cubicBezTo>
                    <a:pt x="113" y="498"/>
                    <a:pt x="114" y="489"/>
                    <a:pt x="114" y="489"/>
                  </a:cubicBezTo>
                  <a:cubicBezTo>
                    <a:pt x="114" y="489"/>
                    <a:pt x="121" y="482"/>
                    <a:pt x="125" y="483"/>
                  </a:cubicBezTo>
                  <a:cubicBezTo>
                    <a:pt x="129" y="484"/>
                    <a:pt x="137" y="480"/>
                    <a:pt x="136" y="476"/>
                  </a:cubicBezTo>
                  <a:cubicBezTo>
                    <a:pt x="135" y="472"/>
                    <a:pt x="145" y="458"/>
                    <a:pt x="145" y="458"/>
                  </a:cubicBezTo>
                  <a:cubicBezTo>
                    <a:pt x="145" y="458"/>
                    <a:pt x="145" y="453"/>
                    <a:pt x="148" y="452"/>
                  </a:cubicBezTo>
                  <a:cubicBezTo>
                    <a:pt x="151" y="452"/>
                    <a:pt x="158" y="454"/>
                    <a:pt x="159" y="451"/>
                  </a:cubicBezTo>
                  <a:cubicBezTo>
                    <a:pt x="161" y="449"/>
                    <a:pt x="163" y="440"/>
                    <a:pt x="163" y="443"/>
                  </a:cubicBezTo>
                  <a:cubicBezTo>
                    <a:pt x="164" y="446"/>
                    <a:pt x="176" y="443"/>
                    <a:pt x="176" y="443"/>
                  </a:cubicBezTo>
                  <a:cubicBezTo>
                    <a:pt x="176" y="443"/>
                    <a:pt x="176" y="433"/>
                    <a:pt x="176" y="432"/>
                  </a:cubicBezTo>
                  <a:cubicBezTo>
                    <a:pt x="176" y="430"/>
                    <a:pt x="176" y="409"/>
                    <a:pt x="174" y="407"/>
                  </a:cubicBezTo>
                  <a:cubicBezTo>
                    <a:pt x="172" y="405"/>
                    <a:pt x="169" y="400"/>
                    <a:pt x="171" y="398"/>
                  </a:cubicBezTo>
                  <a:cubicBezTo>
                    <a:pt x="174" y="396"/>
                    <a:pt x="180" y="389"/>
                    <a:pt x="181" y="386"/>
                  </a:cubicBezTo>
                  <a:cubicBezTo>
                    <a:pt x="181" y="384"/>
                    <a:pt x="180" y="384"/>
                    <a:pt x="183" y="382"/>
                  </a:cubicBezTo>
                  <a:cubicBezTo>
                    <a:pt x="186" y="380"/>
                    <a:pt x="201" y="382"/>
                    <a:pt x="199" y="383"/>
                  </a:cubicBezTo>
                  <a:cubicBezTo>
                    <a:pt x="197" y="385"/>
                    <a:pt x="195" y="382"/>
                    <a:pt x="195" y="388"/>
                  </a:cubicBezTo>
                  <a:cubicBezTo>
                    <a:pt x="195" y="394"/>
                    <a:pt x="198" y="394"/>
                    <a:pt x="199" y="397"/>
                  </a:cubicBezTo>
                  <a:cubicBezTo>
                    <a:pt x="200" y="399"/>
                    <a:pt x="208" y="405"/>
                    <a:pt x="207" y="407"/>
                  </a:cubicBezTo>
                  <a:cubicBezTo>
                    <a:pt x="206" y="408"/>
                    <a:pt x="206" y="411"/>
                    <a:pt x="208" y="413"/>
                  </a:cubicBezTo>
                  <a:cubicBezTo>
                    <a:pt x="210" y="415"/>
                    <a:pt x="217" y="419"/>
                    <a:pt x="216" y="421"/>
                  </a:cubicBezTo>
                  <a:cubicBezTo>
                    <a:pt x="215" y="422"/>
                    <a:pt x="214" y="422"/>
                    <a:pt x="210" y="423"/>
                  </a:cubicBezTo>
                  <a:cubicBezTo>
                    <a:pt x="206" y="423"/>
                    <a:pt x="202" y="421"/>
                    <a:pt x="197" y="421"/>
                  </a:cubicBezTo>
                  <a:cubicBezTo>
                    <a:pt x="192" y="422"/>
                    <a:pt x="190" y="427"/>
                    <a:pt x="190" y="427"/>
                  </a:cubicBezTo>
                  <a:cubicBezTo>
                    <a:pt x="194" y="435"/>
                    <a:pt x="194" y="435"/>
                    <a:pt x="194" y="435"/>
                  </a:cubicBezTo>
                  <a:cubicBezTo>
                    <a:pt x="194" y="435"/>
                    <a:pt x="192" y="434"/>
                    <a:pt x="197" y="437"/>
                  </a:cubicBezTo>
                  <a:cubicBezTo>
                    <a:pt x="202" y="439"/>
                    <a:pt x="195" y="438"/>
                    <a:pt x="205" y="437"/>
                  </a:cubicBezTo>
                  <a:cubicBezTo>
                    <a:pt x="215" y="437"/>
                    <a:pt x="216" y="429"/>
                    <a:pt x="220" y="431"/>
                  </a:cubicBezTo>
                  <a:cubicBezTo>
                    <a:pt x="224" y="433"/>
                    <a:pt x="223" y="437"/>
                    <a:pt x="223" y="437"/>
                  </a:cubicBezTo>
                  <a:cubicBezTo>
                    <a:pt x="223" y="437"/>
                    <a:pt x="244" y="438"/>
                    <a:pt x="248" y="436"/>
                  </a:cubicBezTo>
                  <a:cubicBezTo>
                    <a:pt x="252" y="434"/>
                    <a:pt x="252" y="429"/>
                    <a:pt x="259" y="428"/>
                  </a:cubicBezTo>
                  <a:cubicBezTo>
                    <a:pt x="266" y="428"/>
                    <a:pt x="273" y="423"/>
                    <a:pt x="276" y="429"/>
                  </a:cubicBezTo>
                  <a:cubicBezTo>
                    <a:pt x="279" y="434"/>
                    <a:pt x="277" y="434"/>
                    <a:pt x="282" y="433"/>
                  </a:cubicBezTo>
                  <a:cubicBezTo>
                    <a:pt x="287" y="433"/>
                    <a:pt x="294" y="415"/>
                    <a:pt x="295" y="412"/>
                  </a:cubicBezTo>
                  <a:cubicBezTo>
                    <a:pt x="295" y="410"/>
                    <a:pt x="285" y="414"/>
                    <a:pt x="293" y="403"/>
                  </a:cubicBezTo>
                  <a:cubicBezTo>
                    <a:pt x="300" y="393"/>
                    <a:pt x="302" y="387"/>
                    <a:pt x="304" y="386"/>
                  </a:cubicBezTo>
                  <a:cubicBezTo>
                    <a:pt x="305" y="384"/>
                    <a:pt x="288" y="371"/>
                    <a:pt x="299" y="375"/>
                  </a:cubicBezTo>
                  <a:cubicBezTo>
                    <a:pt x="310" y="379"/>
                    <a:pt x="316" y="385"/>
                    <a:pt x="319" y="385"/>
                  </a:cubicBezTo>
                  <a:cubicBezTo>
                    <a:pt x="322" y="386"/>
                    <a:pt x="333" y="390"/>
                    <a:pt x="331" y="388"/>
                  </a:cubicBezTo>
                  <a:cubicBezTo>
                    <a:pt x="329" y="386"/>
                    <a:pt x="321" y="382"/>
                    <a:pt x="323" y="379"/>
                  </a:cubicBezTo>
                  <a:cubicBezTo>
                    <a:pt x="325" y="376"/>
                    <a:pt x="330" y="376"/>
                    <a:pt x="323" y="373"/>
                  </a:cubicBezTo>
                  <a:cubicBezTo>
                    <a:pt x="316" y="370"/>
                    <a:pt x="315" y="367"/>
                    <a:pt x="311" y="370"/>
                  </a:cubicBezTo>
                  <a:cubicBezTo>
                    <a:pt x="308" y="373"/>
                    <a:pt x="308" y="372"/>
                    <a:pt x="306" y="368"/>
                  </a:cubicBezTo>
                  <a:cubicBezTo>
                    <a:pt x="305" y="364"/>
                    <a:pt x="306" y="364"/>
                    <a:pt x="307" y="361"/>
                  </a:cubicBezTo>
                  <a:cubicBezTo>
                    <a:pt x="308" y="358"/>
                    <a:pt x="313" y="357"/>
                    <a:pt x="316" y="357"/>
                  </a:cubicBezTo>
                  <a:cubicBezTo>
                    <a:pt x="319" y="356"/>
                    <a:pt x="321" y="355"/>
                    <a:pt x="319" y="353"/>
                  </a:cubicBezTo>
                  <a:cubicBezTo>
                    <a:pt x="317" y="350"/>
                    <a:pt x="311" y="350"/>
                    <a:pt x="316" y="346"/>
                  </a:cubicBezTo>
                  <a:cubicBezTo>
                    <a:pt x="321" y="343"/>
                    <a:pt x="319" y="342"/>
                    <a:pt x="327" y="343"/>
                  </a:cubicBezTo>
                  <a:cubicBezTo>
                    <a:pt x="335" y="344"/>
                    <a:pt x="333" y="346"/>
                    <a:pt x="343" y="345"/>
                  </a:cubicBezTo>
                  <a:cubicBezTo>
                    <a:pt x="352" y="343"/>
                    <a:pt x="364" y="343"/>
                    <a:pt x="365" y="342"/>
                  </a:cubicBezTo>
                  <a:cubicBezTo>
                    <a:pt x="366" y="341"/>
                    <a:pt x="366" y="333"/>
                    <a:pt x="366" y="333"/>
                  </a:cubicBezTo>
                  <a:cubicBezTo>
                    <a:pt x="369" y="333"/>
                    <a:pt x="369" y="333"/>
                    <a:pt x="369" y="333"/>
                  </a:cubicBezTo>
                  <a:cubicBezTo>
                    <a:pt x="369" y="333"/>
                    <a:pt x="360" y="330"/>
                    <a:pt x="356" y="330"/>
                  </a:cubicBezTo>
                  <a:cubicBezTo>
                    <a:pt x="352" y="329"/>
                    <a:pt x="353" y="325"/>
                    <a:pt x="342" y="329"/>
                  </a:cubicBezTo>
                  <a:cubicBezTo>
                    <a:pt x="331" y="334"/>
                    <a:pt x="324" y="339"/>
                    <a:pt x="321" y="339"/>
                  </a:cubicBezTo>
                  <a:cubicBezTo>
                    <a:pt x="318" y="339"/>
                    <a:pt x="306" y="337"/>
                    <a:pt x="306" y="337"/>
                  </a:cubicBezTo>
                  <a:cubicBezTo>
                    <a:pt x="301" y="329"/>
                    <a:pt x="301" y="329"/>
                    <a:pt x="301" y="329"/>
                  </a:cubicBezTo>
                  <a:cubicBezTo>
                    <a:pt x="301" y="329"/>
                    <a:pt x="298" y="325"/>
                    <a:pt x="297" y="322"/>
                  </a:cubicBezTo>
                  <a:cubicBezTo>
                    <a:pt x="296" y="320"/>
                    <a:pt x="296" y="318"/>
                    <a:pt x="295" y="313"/>
                  </a:cubicBezTo>
                  <a:cubicBezTo>
                    <a:pt x="294" y="309"/>
                    <a:pt x="294" y="303"/>
                    <a:pt x="294" y="303"/>
                  </a:cubicBezTo>
                  <a:cubicBezTo>
                    <a:pt x="294" y="303"/>
                    <a:pt x="293" y="299"/>
                    <a:pt x="293" y="296"/>
                  </a:cubicBezTo>
                  <a:cubicBezTo>
                    <a:pt x="293" y="293"/>
                    <a:pt x="297" y="290"/>
                    <a:pt x="298" y="288"/>
                  </a:cubicBezTo>
                  <a:cubicBezTo>
                    <a:pt x="298" y="286"/>
                    <a:pt x="304" y="268"/>
                    <a:pt x="308" y="264"/>
                  </a:cubicBezTo>
                  <a:cubicBezTo>
                    <a:pt x="311" y="259"/>
                    <a:pt x="328" y="246"/>
                    <a:pt x="328" y="242"/>
                  </a:cubicBezTo>
                  <a:cubicBezTo>
                    <a:pt x="329" y="239"/>
                    <a:pt x="334" y="222"/>
                    <a:pt x="334" y="222"/>
                  </a:cubicBezTo>
                  <a:cubicBezTo>
                    <a:pt x="334" y="222"/>
                    <a:pt x="328" y="217"/>
                    <a:pt x="324" y="215"/>
                  </a:cubicBezTo>
                  <a:cubicBezTo>
                    <a:pt x="320" y="212"/>
                    <a:pt x="324" y="217"/>
                    <a:pt x="315" y="219"/>
                  </a:cubicBezTo>
                  <a:cubicBezTo>
                    <a:pt x="307" y="222"/>
                    <a:pt x="302" y="224"/>
                    <a:pt x="299" y="229"/>
                  </a:cubicBezTo>
                  <a:cubicBezTo>
                    <a:pt x="296" y="235"/>
                    <a:pt x="296" y="245"/>
                    <a:pt x="293" y="249"/>
                  </a:cubicBezTo>
                  <a:cubicBezTo>
                    <a:pt x="290" y="252"/>
                    <a:pt x="291" y="258"/>
                    <a:pt x="287" y="262"/>
                  </a:cubicBezTo>
                  <a:cubicBezTo>
                    <a:pt x="282" y="267"/>
                    <a:pt x="282" y="268"/>
                    <a:pt x="276" y="274"/>
                  </a:cubicBezTo>
                  <a:cubicBezTo>
                    <a:pt x="270" y="280"/>
                    <a:pt x="265" y="291"/>
                    <a:pt x="264" y="292"/>
                  </a:cubicBezTo>
                  <a:cubicBezTo>
                    <a:pt x="264" y="294"/>
                    <a:pt x="263" y="298"/>
                    <a:pt x="263" y="306"/>
                  </a:cubicBezTo>
                  <a:cubicBezTo>
                    <a:pt x="264" y="313"/>
                    <a:pt x="265" y="316"/>
                    <a:pt x="269" y="321"/>
                  </a:cubicBezTo>
                  <a:cubicBezTo>
                    <a:pt x="272" y="325"/>
                    <a:pt x="281" y="338"/>
                    <a:pt x="273" y="347"/>
                  </a:cubicBezTo>
                  <a:cubicBezTo>
                    <a:pt x="266" y="357"/>
                    <a:pt x="258" y="350"/>
                    <a:pt x="258" y="365"/>
                  </a:cubicBezTo>
                  <a:cubicBezTo>
                    <a:pt x="259" y="381"/>
                    <a:pt x="256" y="390"/>
                    <a:pt x="254" y="394"/>
                  </a:cubicBezTo>
                  <a:cubicBezTo>
                    <a:pt x="251" y="397"/>
                    <a:pt x="237" y="408"/>
                    <a:pt x="237" y="409"/>
                  </a:cubicBezTo>
                  <a:cubicBezTo>
                    <a:pt x="237" y="410"/>
                    <a:pt x="239" y="414"/>
                    <a:pt x="232" y="414"/>
                  </a:cubicBezTo>
                  <a:cubicBezTo>
                    <a:pt x="226" y="414"/>
                    <a:pt x="224" y="414"/>
                    <a:pt x="222" y="414"/>
                  </a:cubicBezTo>
                  <a:cubicBezTo>
                    <a:pt x="221" y="413"/>
                    <a:pt x="218" y="409"/>
                    <a:pt x="217" y="404"/>
                  </a:cubicBezTo>
                  <a:cubicBezTo>
                    <a:pt x="216" y="399"/>
                    <a:pt x="215" y="397"/>
                    <a:pt x="213" y="391"/>
                  </a:cubicBezTo>
                  <a:cubicBezTo>
                    <a:pt x="211" y="386"/>
                    <a:pt x="211" y="383"/>
                    <a:pt x="209" y="378"/>
                  </a:cubicBezTo>
                  <a:cubicBezTo>
                    <a:pt x="207" y="373"/>
                    <a:pt x="209" y="365"/>
                    <a:pt x="206" y="363"/>
                  </a:cubicBezTo>
                  <a:cubicBezTo>
                    <a:pt x="204" y="361"/>
                    <a:pt x="201" y="350"/>
                    <a:pt x="201" y="350"/>
                  </a:cubicBezTo>
                  <a:cubicBezTo>
                    <a:pt x="201" y="350"/>
                    <a:pt x="195" y="355"/>
                    <a:pt x="191" y="357"/>
                  </a:cubicBezTo>
                  <a:cubicBezTo>
                    <a:pt x="188" y="358"/>
                    <a:pt x="190" y="361"/>
                    <a:pt x="187" y="362"/>
                  </a:cubicBezTo>
                  <a:cubicBezTo>
                    <a:pt x="183" y="362"/>
                    <a:pt x="183" y="363"/>
                    <a:pt x="179" y="368"/>
                  </a:cubicBezTo>
                  <a:cubicBezTo>
                    <a:pt x="175" y="372"/>
                    <a:pt x="172" y="373"/>
                    <a:pt x="169" y="374"/>
                  </a:cubicBezTo>
                  <a:cubicBezTo>
                    <a:pt x="167" y="374"/>
                    <a:pt x="166" y="378"/>
                    <a:pt x="162" y="375"/>
                  </a:cubicBezTo>
                  <a:cubicBezTo>
                    <a:pt x="159" y="372"/>
                    <a:pt x="159" y="371"/>
                    <a:pt x="157" y="369"/>
                  </a:cubicBezTo>
                  <a:cubicBezTo>
                    <a:pt x="156" y="367"/>
                    <a:pt x="149" y="363"/>
                    <a:pt x="149" y="363"/>
                  </a:cubicBezTo>
                  <a:cubicBezTo>
                    <a:pt x="149" y="363"/>
                    <a:pt x="148" y="366"/>
                    <a:pt x="149" y="359"/>
                  </a:cubicBezTo>
                  <a:cubicBezTo>
                    <a:pt x="149" y="353"/>
                    <a:pt x="150" y="350"/>
                    <a:pt x="151" y="346"/>
                  </a:cubicBezTo>
                  <a:cubicBezTo>
                    <a:pt x="153" y="343"/>
                    <a:pt x="153" y="343"/>
                    <a:pt x="153" y="343"/>
                  </a:cubicBezTo>
                  <a:cubicBezTo>
                    <a:pt x="153" y="343"/>
                    <a:pt x="152" y="343"/>
                    <a:pt x="153" y="339"/>
                  </a:cubicBezTo>
                  <a:cubicBezTo>
                    <a:pt x="155" y="335"/>
                    <a:pt x="151" y="334"/>
                    <a:pt x="149" y="332"/>
                  </a:cubicBezTo>
                  <a:cubicBezTo>
                    <a:pt x="147" y="330"/>
                    <a:pt x="146" y="335"/>
                    <a:pt x="147" y="330"/>
                  </a:cubicBezTo>
                  <a:cubicBezTo>
                    <a:pt x="148" y="326"/>
                    <a:pt x="147" y="299"/>
                    <a:pt x="147" y="299"/>
                  </a:cubicBezTo>
                  <a:cubicBezTo>
                    <a:pt x="147" y="299"/>
                    <a:pt x="154" y="296"/>
                    <a:pt x="153" y="294"/>
                  </a:cubicBezTo>
                  <a:cubicBezTo>
                    <a:pt x="153" y="292"/>
                    <a:pt x="160" y="286"/>
                    <a:pt x="160" y="286"/>
                  </a:cubicBezTo>
                  <a:cubicBezTo>
                    <a:pt x="160" y="286"/>
                    <a:pt x="166" y="285"/>
                    <a:pt x="168" y="281"/>
                  </a:cubicBezTo>
                  <a:cubicBezTo>
                    <a:pt x="171" y="277"/>
                    <a:pt x="173" y="271"/>
                    <a:pt x="179" y="268"/>
                  </a:cubicBezTo>
                  <a:cubicBezTo>
                    <a:pt x="184" y="265"/>
                    <a:pt x="186" y="263"/>
                    <a:pt x="187" y="261"/>
                  </a:cubicBezTo>
                  <a:cubicBezTo>
                    <a:pt x="188" y="260"/>
                    <a:pt x="185" y="266"/>
                    <a:pt x="189" y="257"/>
                  </a:cubicBezTo>
                  <a:cubicBezTo>
                    <a:pt x="193" y="249"/>
                    <a:pt x="208" y="239"/>
                    <a:pt x="211" y="232"/>
                  </a:cubicBezTo>
                  <a:cubicBezTo>
                    <a:pt x="215" y="225"/>
                    <a:pt x="219" y="213"/>
                    <a:pt x="219" y="213"/>
                  </a:cubicBezTo>
                  <a:cubicBezTo>
                    <a:pt x="219" y="213"/>
                    <a:pt x="215" y="208"/>
                    <a:pt x="220" y="202"/>
                  </a:cubicBezTo>
                  <a:cubicBezTo>
                    <a:pt x="224" y="196"/>
                    <a:pt x="230" y="194"/>
                    <a:pt x="233" y="191"/>
                  </a:cubicBezTo>
                  <a:cubicBezTo>
                    <a:pt x="237" y="188"/>
                    <a:pt x="241" y="183"/>
                    <a:pt x="240" y="182"/>
                  </a:cubicBezTo>
                  <a:cubicBezTo>
                    <a:pt x="238" y="182"/>
                    <a:pt x="242" y="183"/>
                    <a:pt x="242" y="181"/>
                  </a:cubicBezTo>
                  <a:cubicBezTo>
                    <a:pt x="243" y="178"/>
                    <a:pt x="246" y="174"/>
                    <a:pt x="246" y="174"/>
                  </a:cubicBezTo>
                  <a:cubicBezTo>
                    <a:pt x="239" y="173"/>
                    <a:pt x="241" y="174"/>
                    <a:pt x="237" y="176"/>
                  </a:cubicBezTo>
                  <a:cubicBezTo>
                    <a:pt x="233" y="177"/>
                    <a:pt x="235" y="175"/>
                    <a:pt x="233" y="173"/>
                  </a:cubicBezTo>
                  <a:cubicBezTo>
                    <a:pt x="231" y="171"/>
                    <a:pt x="231" y="171"/>
                    <a:pt x="232" y="170"/>
                  </a:cubicBezTo>
                  <a:cubicBezTo>
                    <a:pt x="233" y="168"/>
                    <a:pt x="236" y="166"/>
                    <a:pt x="236" y="166"/>
                  </a:cubicBezTo>
                  <a:cubicBezTo>
                    <a:pt x="236" y="166"/>
                    <a:pt x="238" y="170"/>
                    <a:pt x="243" y="165"/>
                  </a:cubicBezTo>
                  <a:cubicBezTo>
                    <a:pt x="249" y="160"/>
                    <a:pt x="258" y="155"/>
                    <a:pt x="258" y="155"/>
                  </a:cubicBezTo>
                  <a:cubicBezTo>
                    <a:pt x="272" y="144"/>
                    <a:pt x="272" y="144"/>
                    <a:pt x="272" y="144"/>
                  </a:cubicBezTo>
                  <a:cubicBezTo>
                    <a:pt x="272" y="144"/>
                    <a:pt x="284" y="140"/>
                    <a:pt x="286" y="140"/>
                  </a:cubicBezTo>
                  <a:cubicBezTo>
                    <a:pt x="288" y="141"/>
                    <a:pt x="290" y="141"/>
                    <a:pt x="291" y="141"/>
                  </a:cubicBezTo>
                  <a:cubicBezTo>
                    <a:pt x="292" y="141"/>
                    <a:pt x="296" y="141"/>
                    <a:pt x="300" y="137"/>
                  </a:cubicBezTo>
                  <a:cubicBezTo>
                    <a:pt x="303" y="134"/>
                    <a:pt x="301" y="131"/>
                    <a:pt x="306" y="130"/>
                  </a:cubicBezTo>
                  <a:cubicBezTo>
                    <a:pt x="311" y="129"/>
                    <a:pt x="315" y="130"/>
                    <a:pt x="318" y="127"/>
                  </a:cubicBezTo>
                  <a:cubicBezTo>
                    <a:pt x="321" y="123"/>
                    <a:pt x="356" y="127"/>
                    <a:pt x="356" y="127"/>
                  </a:cubicBezTo>
                  <a:cubicBezTo>
                    <a:pt x="356" y="127"/>
                    <a:pt x="371" y="131"/>
                    <a:pt x="373" y="134"/>
                  </a:cubicBezTo>
                  <a:cubicBezTo>
                    <a:pt x="375" y="137"/>
                    <a:pt x="382" y="139"/>
                    <a:pt x="379" y="143"/>
                  </a:cubicBezTo>
                  <a:cubicBezTo>
                    <a:pt x="375" y="146"/>
                    <a:pt x="379" y="151"/>
                    <a:pt x="381" y="152"/>
                  </a:cubicBezTo>
                  <a:cubicBezTo>
                    <a:pt x="383" y="153"/>
                    <a:pt x="383" y="144"/>
                    <a:pt x="387" y="145"/>
                  </a:cubicBezTo>
                  <a:cubicBezTo>
                    <a:pt x="390" y="146"/>
                    <a:pt x="392" y="151"/>
                    <a:pt x="395" y="152"/>
                  </a:cubicBezTo>
                  <a:cubicBezTo>
                    <a:pt x="398" y="153"/>
                    <a:pt x="412" y="154"/>
                    <a:pt x="414" y="155"/>
                  </a:cubicBezTo>
                  <a:cubicBezTo>
                    <a:pt x="416" y="157"/>
                    <a:pt x="419" y="159"/>
                    <a:pt x="425" y="162"/>
                  </a:cubicBezTo>
                  <a:cubicBezTo>
                    <a:pt x="430" y="165"/>
                    <a:pt x="468" y="180"/>
                    <a:pt x="469" y="182"/>
                  </a:cubicBezTo>
                  <a:cubicBezTo>
                    <a:pt x="470" y="184"/>
                    <a:pt x="466" y="199"/>
                    <a:pt x="466" y="199"/>
                  </a:cubicBezTo>
                  <a:cubicBezTo>
                    <a:pt x="466" y="199"/>
                    <a:pt x="467" y="204"/>
                    <a:pt x="462" y="205"/>
                  </a:cubicBezTo>
                  <a:cubicBezTo>
                    <a:pt x="457" y="205"/>
                    <a:pt x="462" y="204"/>
                    <a:pt x="454" y="205"/>
                  </a:cubicBezTo>
                  <a:cubicBezTo>
                    <a:pt x="446" y="206"/>
                    <a:pt x="447" y="210"/>
                    <a:pt x="441" y="208"/>
                  </a:cubicBezTo>
                  <a:cubicBezTo>
                    <a:pt x="436" y="206"/>
                    <a:pt x="437" y="206"/>
                    <a:pt x="433" y="203"/>
                  </a:cubicBezTo>
                  <a:cubicBezTo>
                    <a:pt x="429" y="201"/>
                    <a:pt x="425" y="197"/>
                    <a:pt x="421" y="199"/>
                  </a:cubicBezTo>
                  <a:cubicBezTo>
                    <a:pt x="417" y="202"/>
                    <a:pt x="419" y="206"/>
                    <a:pt x="412" y="202"/>
                  </a:cubicBezTo>
                  <a:cubicBezTo>
                    <a:pt x="405" y="197"/>
                    <a:pt x="401" y="196"/>
                    <a:pt x="401" y="196"/>
                  </a:cubicBezTo>
                  <a:cubicBezTo>
                    <a:pt x="401" y="196"/>
                    <a:pt x="398" y="198"/>
                    <a:pt x="398" y="199"/>
                  </a:cubicBezTo>
                  <a:cubicBezTo>
                    <a:pt x="399" y="201"/>
                    <a:pt x="401" y="198"/>
                    <a:pt x="406" y="204"/>
                  </a:cubicBezTo>
                  <a:cubicBezTo>
                    <a:pt x="410" y="209"/>
                    <a:pt x="417" y="213"/>
                    <a:pt x="416" y="216"/>
                  </a:cubicBezTo>
                  <a:cubicBezTo>
                    <a:pt x="416" y="219"/>
                    <a:pt x="419" y="220"/>
                    <a:pt x="416" y="223"/>
                  </a:cubicBezTo>
                  <a:cubicBezTo>
                    <a:pt x="414" y="225"/>
                    <a:pt x="414" y="229"/>
                    <a:pt x="414" y="229"/>
                  </a:cubicBezTo>
                  <a:cubicBezTo>
                    <a:pt x="414" y="229"/>
                    <a:pt x="418" y="234"/>
                    <a:pt x="417" y="236"/>
                  </a:cubicBezTo>
                  <a:cubicBezTo>
                    <a:pt x="416" y="238"/>
                    <a:pt x="416" y="243"/>
                    <a:pt x="416" y="245"/>
                  </a:cubicBezTo>
                  <a:cubicBezTo>
                    <a:pt x="416" y="246"/>
                    <a:pt x="419" y="251"/>
                    <a:pt x="419" y="251"/>
                  </a:cubicBezTo>
                  <a:cubicBezTo>
                    <a:pt x="419" y="251"/>
                    <a:pt x="423" y="248"/>
                    <a:pt x="428" y="253"/>
                  </a:cubicBezTo>
                  <a:cubicBezTo>
                    <a:pt x="433" y="257"/>
                    <a:pt x="440" y="257"/>
                    <a:pt x="440" y="257"/>
                  </a:cubicBezTo>
                  <a:cubicBezTo>
                    <a:pt x="440" y="251"/>
                    <a:pt x="440" y="251"/>
                    <a:pt x="440" y="251"/>
                  </a:cubicBezTo>
                  <a:cubicBezTo>
                    <a:pt x="440" y="251"/>
                    <a:pt x="438" y="250"/>
                    <a:pt x="436" y="246"/>
                  </a:cubicBezTo>
                  <a:cubicBezTo>
                    <a:pt x="433" y="243"/>
                    <a:pt x="430" y="238"/>
                    <a:pt x="430" y="237"/>
                  </a:cubicBezTo>
                  <a:cubicBezTo>
                    <a:pt x="429" y="235"/>
                    <a:pt x="429" y="230"/>
                    <a:pt x="430" y="230"/>
                  </a:cubicBezTo>
                  <a:cubicBezTo>
                    <a:pt x="432" y="230"/>
                    <a:pt x="435" y="231"/>
                    <a:pt x="441" y="234"/>
                  </a:cubicBezTo>
                  <a:cubicBezTo>
                    <a:pt x="447" y="236"/>
                    <a:pt x="459" y="245"/>
                    <a:pt x="462" y="240"/>
                  </a:cubicBezTo>
                  <a:cubicBezTo>
                    <a:pt x="465" y="235"/>
                    <a:pt x="464" y="234"/>
                    <a:pt x="462" y="229"/>
                  </a:cubicBezTo>
                  <a:cubicBezTo>
                    <a:pt x="460" y="224"/>
                    <a:pt x="457" y="227"/>
                    <a:pt x="459" y="221"/>
                  </a:cubicBezTo>
                  <a:cubicBezTo>
                    <a:pt x="462" y="215"/>
                    <a:pt x="456" y="220"/>
                    <a:pt x="468" y="210"/>
                  </a:cubicBezTo>
                  <a:cubicBezTo>
                    <a:pt x="480" y="200"/>
                    <a:pt x="490" y="203"/>
                    <a:pt x="492" y="203"/>
                  </a:cubicBezTo>
                  <a:cubicBezTo>
                    <a:pt x="494" y="203"/>
                    <a:pt x="502" y="198"/>
                    <a:pt x="501" y="196"/>
                  </a:cubicBezTo>
                  <a:cubicBezTo>
                    <a:pt x="500" y="195"/>
                    <a:pt x="502" y="192"/>
                    <a:pt x="500" y="187"/>
                  </a:cubicBezTo>
                  <a:cubicBezTo>
                    <a:pt x="497" y="182"/>
                    <a:pt x="492" y="172"/>
                    <a:pt x="492" y="172"/>
                  </a:cubicBezTo>
                  <a:cubicBezTo>
                    <a:pt x="492" y="172"/>
                    <a:pt x="487" y="163"/>
                    <a:pt x="490" y="163"/>
                  </a:cubicBezTo>
                  <a:cubicBezTo>
                    <a:pt x="493" y="164"/>
                    <a:pt x="496" y="166"/>
                    <a:pt x="505" y="170"/>
                  </a:cubicBezTo>
                  <a:cubicBezTo>
                    <a:pt x="515" y="174"/>
                    <a:pt x="519" y="175"/>
                    <a:pt x="521" y="176"/>
                  </a:cubicBezTo>
                  <a:cubicBezTo>
                    <a:pt x="523" y="177"/>
                    <a:pt x="525" y="181"/>
                    <a:pt x="521" y="181"/>
                  </a:cubicBezTo>
                  <a:cubicBezTo>
                    <a:pt x="516" y="181"/>
                    <a:pt x="513" y="184"/>
                    <a:pt x="512" y="186"/>
                  </a:cubicBezTo>
                  <a:cubicBezTo>
                    <a:pt x="511" y="188"/>
                    <a:pt x="517" y="193"/>
                    <a:pt x="517" y="193"/>
                  </a:cubicBezTo>
                  <a:cubicBezTo>
                    <a:pt x="517" y="193"/>
                    <a:pt x="526" y="193"/>
                    <a:pt x="528" y="193"/>
                  </a:cubicBezTo>
                  <a:cubicBezTo>
                    <a:pt x="530" y="193"/>
                    <a:pt x="530" y="186"/>
                    <a:pt x="530" y="182"/>
                  </a:cubicBezTo>
                  <a:cubicBezTo>
                    <a:pt x="530" y="179"/>
                    <a:pt x="544" y="181"/>
                    <a:pt x="546" y="180"/>
                  </a:cubicBezTo>
                  <a:cubicBezTo>
                    <a:pt x="548" y="178"/>
                    <a:pt x="553" y="172"/>
                    <a:pt x="556" y="170"/>
                  </a:cubicBezTo>
                  <a:cubicBezTo>
                    <a:pt x="560" y="168"/>
                    <a:pt x="573" y="164"/>
                    <a:pt x="571" y="166"/>
                  </a:cubicBezTo>
                  <a:cubicBezTo>
                    <a:pt x="570" y="168"/>
                    <a:pt x="573" y="174"/>
                    <a:pt x="573" y="172"/>
                  </a:cubicBezTo>
                  <a:cubicBezTo>
                    <a:pt x="573" y="170"/>
                    <a:pt x="577" y="162"/>
                    <a:pt x="579" y="162"/>
                  </a:cubicBezTo>
                  <a:cubicBezTo>
                    <a:pt x="581" y="162"/>
                    <a:pt x="587" y="164"/>
                    <a:pt x="587" y="164"/>
                  </a:cubicBezTo>
                  <a:cubicBezTo>
                    <a:pt x="587" y="164"/>
                    <a:pt x="584" y="172"/>
                    <a:pt x="588" y="172"/>
                  </a:cubicBezTo>
                  <a:cubicBezTo>
                    <a:pt x="593" y="173"/>
                    <a:pt x="599" y="177"/>
                    <a:pt x="600" y="173"/>
                  </a:cubicBezTo>
                  <a:cubicBezTo>
                    <a:pt x="602" y="170"/>
                    <a:pt x="599" y="171"/>
                    <a:pt x="609" y="168"/>
                  </a:cubicBezTo>
                  <a:cubicBezTo>
                    <a:pt x="620" y="166"/>
                    <a:pt x="615" y="166"/>
                    <a:pt x="622" y="165"/>
                  </a:cubicBezTo>
                  <a:cubicBezTo>
                    <a:pt x="629" y="165"/>
                    <a:pt x="633" y="170"/>
                    <a:pt x="636" y="170"/>
                  </a:cubicBezTo>
                  <a:cubicBezTo>
                    <a:pt x="640" y="170"/>
                    <a:pt x="642" y="162"/>
                    <a:pt x="642" y="162"/>
                  </a:cubicBezTo>
                  <a:cubicBezTo>
                    <a:pt x="643" y="156"/>
                    <a:pt x="643" y="156"/>
                    <a:pt x="643" y="156"/>
                  </a:cubicBezTo>
                  <a:cubicBezTo>
                    <a:pt x="639" y="154"/>
                    <a:pt x="639" y="154"/>
                    <a:pt x="639" y="154"/>
                  </a:cubicBezTo>
                  <a:cubicBezTo>
                    <a:pt x="639" y="154"/>
                    <a:pt x="643" y="154"/>
                    <a:pt x="641" y="152"/>
                  </a:cubicBezTo>
                  <a:cubicBezTo>
                    <a:pt x="640" y="151"/>
                    <a:pt x="645" y="150"/>
                    <a:pt x="648" y="150"/>
                  </a:cubicBezTo>
                  <a:cubicBezTo>
                    <a:pt x="651" y="149"/>
                    <a:pt x="660" y="152"/>
                    <a:pt x="664" y="153"/>
                  </a:cubicBezTo>
                  <a:cubicBezTo>
                    <a:pt x="669" y="155"/>
                    <a:pt x="686" y="154"/>
                    <a:pt x="697" y="162"/>
                  </a:cubicBezTo>
                  <a:cubicBezTo>
                    <a:pt x="707" y="170"/>
                    <a:pt x="709" y="171"/>
                    <a:pt x="711" y="171"/>
                  </a:cubicBezTo>
                  <a:cubicBezTo>
                    <a:pt x="713" y="172"/>
                    <a:pt x="721" y="169"/>
                    <a:pt x="721" y="169"/>
                  </a:cubicBezTo>
                  <a:cubicBezTo>
                    <a:pt x="721" y="169"/>
                    <a:pt x="724" y="168"/>
                    <a:pt x="721" y="166"/>
                  </a:cubicBezTo>
                  <a:cubicBezTo>
                    <a:pt x="717" y="163"/>
                    <a:pt x="714" y="164"/>
                    <a:pt x="714" y="163"/>
                  </a:cubicBezTo>
                  <a:cubicBezTo>
                    <a:pt x="714" y="161"/>
                    <a:pt x="711" y="153"/>
                    <a:pt x="710" y="153"/>
                  </a:cubicBezTo>
                  <a:cubicBezTo>
                    <a:pt x="709" y="153"/>
                    <a:pt x="707" y="152"/>
                    <a:pt x="706" y="153"/>
                  </a:cubicBezTo>
                  <a:cubicBezTo>
                    <a:pt x="705" y="154"/>
                    <a:pt x="699" y="149"/>
                    <a:pt x="699" y="148"/>
                  </a:cubicBezTo>
                  <a:cubicBezTo>
                    <a:pt x="699" y="146"/>
                    <a:pt x="699" y="141"/>
                    <a:pt x="701" y="141"/>
                  </a:cubicBezTo>
                  <a:cubicBezTo>
                    <a:pt x="702" y="140"/>
                    <a:pt x="692" y="140"/>
                    <a:pt x="698" y="134"/>
                  </a:cubicBezTo>
                  <a:cubicBezTo>
                    <a:pt x="703" y="127"/>
                    <a:pt x="713" y="119"/>
                    <a:pt x="713" y="118"/>
                  </a:cubicBezTo>
                  <a:cubicBezTo>
                    <a:pt x="712" y="116"/>
                    <a:pt x="714" y="92"/>
                    <a:pt x="714" y="92"/>
                  </a:cubicBezTo>
                  <a:cubicBezTo>
                    <a:pt x="714" y="92"/>
                    <a:pt x="720" y="95"/>
                    <a:pt x="722" y="93"/>
                  </a:cubicBezTo>
                  <a:cubicBezTo>
                    <a:pt x="724" y="90"/>
                    <a:pt x="726" y="84"/>
                    <a:pt x="726" y="84"/>
                  </a:cubicBezTo>
                  <a:cubicBezTo>
                    <a:pt x="733" y="83"/>
                    <a:pt x="733" y="83"/>
                    <a:pt x="733" y="83"/>
                  </a:cubicBezTo>
                  <a:cubicBezTo>
                    <a:pt x="733" y="83"/>
                    <a:pt x="736" y="88"/>
                    <a:pt x="736" y="89"/>
                  </a:cubicBezTo>
                  <a:cubicBezTo>
                    <a:pt x="735" y="90"/>
                    <a:pt x="732" y="94"/>
                    <a:pt x="736" y="94"/>
                  </a:cubicBezTo>
                  <a:cubicBezTo>
                    <a:pt x="739" y="94"/>
                    <a:pt x="748" y="100"/>
                    <a:pt x="748" y="100"/>
                  </a:cubicBezTo>
                  <a:cubicBezTo>
                    <a:pt x="748" y="100"/>
                    <a:pt x="751" y="112"/>
                    <a:pt x="749" y="112"/>
                  </a:cubicBezTo>
                  <a:cubicBezTo>
                    <a:pt x="747" y="112"/>
                    <a:pt x="748" y="118"/>
                    <a:pt x="748" y="118"/>
                  </a:cubicBezTo>
                  <a:cubicBezTo>
                    <a:pt x="748" y="118"/>
                    <a:pt x="746" y="114"/>
                    <a:pt x="745" y="119"/>
                  </a:cubicBezTo>
                  <a:cubicBezTo>
                    <a:pt x="743" y="124"/>
                    <a:pt x="748" y="127"/>
                    <a:pt x="748" y="127"/>
                  </a:cubicBezTo>
                  <a:cubicBezTo>
                    <a:pt x="748" y="127"/>
                    <a:pt x="753" y="125"/>
                    <a:pt x="751" y="130"/>
                  </a:cubicBezTo>
                  <a:cubicBezTo>
                    <a:pt x="750" y="135"/>
                    <a:pt x="750" y="133"/>
                    <a:pt x="751" y="137"/>
                  </a:cubicBezTo>
                  <a:cubicBezTo>
                    <a:pt x="751" y="142"/>
                    <a:pt x="755" y="148"/>
                    <a:pt x="755" y="150"/>
                  </a:cubicBezTo>
                  <a:cubicBezTo>
                    <a:pt x="755" y="152"/>
                    <a:pt x="755" y="164"/>
                    <a:pt x="755" y="164"/>
                  </a:cubicBezTo>
                  <a:cubicBezTo>
                    <a:pt x="755" y="164"/>
                    <a:pt x="758" y="170"/>
                    <a:pt x="760" y="172"/>
                  </a:cubicBezTo>
                  <a:cubicBezTo>
                    <a:pt x="762" y="174"/>
                    <a:pt x="767" y="169"/>
                    <a:pt x="762" y="174"/>
                  </a:cubicBezTo>
                  <a:cubicBezTo>
                    <a:pt x="756" y="179"/>
                    <a:pt x="759" y="179"/>
                    <a:pt x="755" y="184"/>
                  </a:cubicBezTo>
                  <a:cubicBezTo>
                    <a:pt x="751" y="189"/>
                    <a:pt x="748" y="190"/>
                    <a:pt x="746" y="192"/>
                  </a:cubicBezTo>
                  <a:cubicBezTo>
                    <a:pt x="744" y="194"/>
                    <a:pt x="738" y="196"/>
                    <a:pt x="738" y="196"/>
                  </a:cubicBezTo>
                  <a:cubicBezTo>
                    <a:pt x="738" y="196"/>
                    <a:pt x="752" y="200"/>
                    <a:pt x="754" y="200"/>
                  </a:cubicBezTo>
                  <a:cubicBezTo>
                    <a:pt x="756" y="200"/>
                    <a:pt x="772" y="198"/>
                    <a:pt x="772" y="194"/>
                  </a:cubicBezTo>
                  <a:cubicBezTo>
                    <a:pt x="772" y="190"/>
                    <a:pt x="781" y="180"/>
                    <a:pt x="776" y="177"/>
                  </a:cubicBezTo>
                  <a:cubicBezTo>
                    <a:pt x="772" y="174"/>
                    <a:pt x="771" y="175"/>
                    <a:pt x="770" y="172"/>
                  </a:cubicBezTo>
                  <a:cubicBezTo>
                    <a:pt x="770" y="169"/>
                    <a:pt x="768" y="168"/>
                    <a:pt x="770" y="166"/>
                  </a:cubicBezTo>
                  <a:cubicBezTo>
                    <a:pt x="771" y="164"/>
                    <a:pt x="774" y="160"/>
                    <a:pt x="770" y="161"/>
                  </a:cubicBezTo>
                  <a:cubicBezTo>
                    <a:pt x="766" y="161"/>
                    <a:pt x="766" y="162"/>
                    <a:pt x="764" y="159"/>
                  </a:cubicBezTo>
                  <a:cubicBezTo>
                    <a:pt x="762" y="156"/>
                    <a:pt x="763" y="160"/>
                    <a:pt x="760" y="152"/>
                  </a:cubicBezTo>
                  <a:cubicBezTo>
                    <a:pt x="757" y="144"/>
                    <a:pt x="762" y="140"/>
                    <a:pt x="762" y="140"/>
                  </a:cubicBezTo>
                  <a:cubicBezTo>
                    <a:pt x="762" y="140"/>
                    <a:pt x="766" y="144"/>
                    <a:pt x="763" y="137"/>
                  </a:cubicBezTo>
                  <a:cubicBezTo>
                    <a:pt x="760" y="130"/>
                    <a:pt x="756" y="128"/>
                    <a:pt x="756" y="126"/>
                  </a:cubicBezTo>
                  <a:cubicBezTo>
                    <a:pt x="755" y="123"/>
                    <a:pt x="757" y="121"/>
                    <a:pt x="756" y="117"/>
                  </a:cubicBezTo>
                  <a:cubicBezTo>
                    <a:pt x="756" y="113"/>
                    <a:pt x="768" y="111"/>
                    <a:pt x="768" y="111"/>
                  </a:cubicBezTo>
                  <a:cubicBezTo>
                    <a:pt x="768" y="111"/>
                    <a:pt x="769" y="105"/>
                    <a:pt x="767" y="102"/>
                  </a:cubicBezTo>
                  <a:cubicBezTo>
                    <a:pt x="764" y="100"/>
                    <a:pt x="760" y="95"/>
                    <a:pt x="760" y="95"/>
                  </a:cubicBezTo>
                  <a:cubicBezTo>
                    <a:pt x="760" y="95"/>
                    <a:pt x="761" y="92"/>
                    <a:pt x="761" y="91"/>
                  </a:cubicBezTo>
                  <a:cubicBezTo>
                    <a:pt x="762" y="89"/>
                    <a:pt x="767" y="92"/>
                    <a:pt x="769" y="94"/>
                  </a:cubicBezTo>
                  <a:cubicBezTo>
                    <a:pt x="770" y="96"/>
                    <a:pt x="776" y="100"/>
                    <a:pt x="776" y="100"/>
                  </a:cubicBezTo>
                  <a:cubicBezTo>
                    <a:pt x="776" y="100"/>
                    <a:pt x="774" y="103"/>
                    <a:pt x="775" y="106"/>
                  </a:cubicBezTo>
                  <a:cubicBezTo>
                    <a:pt x="776" y="109"/>
                    <a:pt x="777" y="116"/>
                    <a:pt x="777" y="116"/>
                  </a:cubicBezTo>
                  <a:cubicBezTo>
                    <a:pt x="777" y="116"/>
                    <a:pt x="779" y="121"/>
                    <a:pt x="780" y="122"/>
                  </a:cubicBezTo>
                  <a:cubicBezTo>
                    <a:pt x="781" y="123"/>
                    <a:pt x="778" y="124"/>
                    <a:pt x="781" y="123"/>
                  </a:cubicBezTo>
                  <a:cubicBezTo>
                    <a:pt x="784" y="123"/>
                    <a:pt x="797" y="126"/>
                    <a:pt x="797" y="126"/>
                  </a:cubicBezTo>
                  <a:cubicBezTo>
                    <a:pt x="797" y="126"/>
                    <a:pt x="798" y="117"/>
                    <a:pt x="796" y="117"/>
                  </a:cubicBezTo>
                  <a:cubicBezTo>
                    <a:pt x="793" y="118"/>
                    <a:pt x="791" y="119"/>
                    <a:pt x="789" y="118"/>
                  </a:cubicBezTo>
                  <a:cubicBezTo>
                    <a:pt x="786" y="116"/>
                    <a:pt x="785" y="112"/>
                    <a:pt x="785" y="112"/>
                  </a:cubicBezTo>
                  <a:cubicBezTo>
                    <a:pt x="785" y="112"/>
                    <a:pt x="785" y="109"/>
                    <a:pt x="786" y="107"/>
                  </a:cubicBezTo>
                  <a:cubicBezTo>
                    <a:pt x="787" y="105"/>
                    <a:pt x="794" y="101"/>
                    <a:pt x="794" y="101"/>
                  </a:cubicBezTo>
                  <a:cubicBezTo>
                    <a:pt x="794" y="101"/>
                    <a:pt x="800" y="102"/>
                    <a:pt x="804" y="102"/>
                  </a:cubicBezTo>
                  <a:cubicBezTo>
                    <a:pt x="808" y="102"/>
                    <a:pt x="824" y="113"/>
                    <a:pt x="824" y="113"/>
                  </a:cubicBezTo>
                  <a:cubicBezTo>
                    <a:pt x="827" y="116"/>
                    <a:pt x="827" y="116"/>
                    <a:pt x="827" y="116"/>
                  </a:cubicBezTo>
                  <a:cubicBezTo>
                    <a:pt x="827" y="116"/>
                    <a:pt x="828" y="109"/>
                    <a:pt x="831" y="111"/>
                  </a:cubicBezTo>
                  <a:cubicBezTo>
                    <a:pt x="833" y="112"/>
                    <a:pt x="833" y="112"/>
                    <a:pt x="833" y="112"/>
                  </a:cubicBezTo>
                  <a:cubicBezTo>
                    <a:pt x="833" y="112"/>
                    <a:pt x="834" y="107"/>
                    <a:pt x="830" y="105"/>
                  </a:cubicBezTo>
                  <a:cubicBezTo>
                    <a:pt x="825" y="104"/>
                    <a:pt x="819" y="97"/>
                    <a:pt x="819" y="97"/>
                  </a:cubicBezTo>
                  <a:cubicBezTo>
                    <a:pt x="819" y="97"/>
                    <a:pt x="814" y="89"/>
                    <a:pt x="815" y="85"/>
                  </a:cubicBezTo>
                  <a:cubicBezTo>
                    <a:pt x="816" y="81"/>
                    <a:pt x="815" y="79"/>
                    <a:pt x="817" y="79"/>
                  </a:cubicBezTo>
                  <a:cubicBezTo>
                    <a:pt x="819" y="79"/>
                    <a:pt x="831" y="78"/>
                    <a:pt x="835" y="76"/>
                  </a:cubicBezTo>
                  <a:cubicBezTo>
                    <a:pt x="839" y="75"/>
                    <a:pt x="844" y="77"/>
                    <a:pt x="850" y="75"/>
                  </a:cubicBezTo>
                  <a:cubicBezTo>
                    <a:pt x="856" y="73"/>
                    <a:pt x="857" y="72"/>
                    <a:pt x="862" y="73"/>
                  </a:cubicBezTo>
                  <a:cubicBezTo>
                    <a:pt x="868" y="75"/>
                    <a:pt x="864" y="70"/>
                    <a:pt x="863" y="67"/>
                  </a:cubicBezTo>
                  <a:cubicBezTo>
                    <a:pt x="862" y="65"/>
                    <a:pt x="861" y="54"/>
                    <a:pt x="861" y="57"/>
                  </a:cubicBezTo>
                  <a:cubicBezTo>
                    <a:pt x="861" y="59"/>
                    <a:pt x="861" y="46"/>
                    <a:pt x="873" y="44"/>
                  </a:cubicBezTo>
                  <a:cubicBezTo>
                    <a:pt x="884" y="43"/>
                    <a:pt x="894" y="41"/>
                    <a:pt x="907" y="39"/>
                  </a:cubicBezTo>
                  <a:cubicBezTo>
                    <a:pt x="921" y="36"/>
                    <a:pt x="923" y="31"/>
                    <a:pt x="923" y="31"/>
                  </a:cubicBezTo>
                  <a:cubicBezTo>
                    <a:pt x="923" y="31"/>
                    <a:pt x="933" y="30"/>
                    <a:pt x="935" y="30"/>
                  </a:cubicBezTo>
                  <a:cubicBezTo>
                    <a:pt x="936" y="30"/>
                    <a:pt x="939" y="28"/>
                    <a:pt x="943" y="29"/>
                  </a:cubicBezTo>
                  <a:cubicBezTo>
                    <a:pt x="948" y="30"/>
                    <a:pt x="950" y="32"/>
                    <a:pt x="953" y="32"/>
                  </a:cubicBezTo>
                  <a:cubicBezTo>
                    <a:pt x="956" y="32"/>
                    <a:pt x="973" y="29"/>
                    <a:pt x="973" y="29"/>
                  </a:cubicBezTo>
                  <a:cubicBezTo>
                    <a:pt x="973" y="29"/>
                    <a:pt x="973" y="26"/>
                    <a:pt x="975" y="24"/>
                  </a:cubicBezTo>
                  <a:cubicBezTo>
                    <a:pt x="976" y="22"/>
                    <a:pt x="978" y="18"/>
                    <a:pt x="980" y="18"/>
                  </a:cubicBezTo>
                  <a:cubicBezTo>
                    <a:pt x="983" y="19"/>
                    <a:pt x="986" y="20"/>
                    <a:pt x="986" y="18"/>
                  </a:cubicBezTo>
                  <a:cubicBezTo>
                    <a:pt x="987" y="15"/>
                    <a:pt x="997" y="0"/>
                    <a:pt x="1004" y="3"/>
                  </a:cubicBezTo>
                  <a:cubicBezTo>
                    <a:pt x="1011" y="5"/>
                    <a:pt x="1027" y="5"/>
                    <a:pt x="1027" y="6"/>
                  </a:cubicBezTo>
                  <a:cubicBezTo>
                    <a:pt x="1027" y="8"/>
                    <a:pt x="1030" y="12"/>
                    <a:pt x="1030" y="12"/>
                  </a:cubicBezTo>
                  <a:cubicBezTo>
                    <a:pt x="1030" y="12"/>
                    <a:pt x="1029" y="15"/>
                    <a:pt x="1034" y="16"/>
                  </a:cubicBezTo>
                  <a:cubicBezTo>
                    <a:pt x="1040" y="18"/>
                    <a:pt x="1043" y="20"/>
                    <a:pt x="1043" y="20"/>
                  </a:cubicBezTo>
                  <a:cubicBezTo>
                    <a:pt x="1043" y="20"/>
                    <a:pt x="1059" y="20"/>
                    <a:pt x="1062" y="20"/>
                  </a:cubicBezTo>
                  <a:cubicBezTo>
                    <a:pt x="1066" y="19"/>
                    <a:pt x="1094" y="25"/>
                    <a:pt x="1094" y="26"/>
                  </a:cubicBezTo>
                  <a:cubicBezTo>
                    <a:pt x="1094" y="28"/>
                    <a:pt x="1103" y="42"/>
                    <a:pt x="1098" y="44"/>
                  </a:cubicBezTo>
                  <a:cubicBezTo>
                    <a:pt x="1093" y="47"/>
                    <a:pt x="1099" y="47"/>
                    <a:pt x="1087" y="57"/>
                  </a:cubicBezTo>
                  <a:cubicBezTo>
                    <a:pt x="1075" y="66"/>
                    <a:pt x="1067" y="70"/>
                    <a:pt x="1060" y="73"/>
                  </a:cubicBezTo>
                  <a:cubicBezTo>
                    <a:pt x="1053" y="76"/>
                    <a:pt x="1050" y="85"/>
                    <a:pt x="1046" y="86"/>
                  </a:cubicBezTo>
                  <a:cubicBezTo>
                    <a:pt x="1041" y="87"/>
                    <a:pt x="1040" y="90"/>
                    <a:pt x="1040" y="90"/>
                  </a:cubicBezTo>
                  <a:cubicBezTo>
                    <a:pt x="1040" y="90"/>
                    <a:pt x="1046" y="89"/>
                    <a:pt x="1049" y="88"/>
                  </a:cubicBezTo>
                  <a:cubicBezTo>
                    <a:pt x="1051" y="87"/>
                    <a:pt x="1075" y="83"/>
                    <a:pt x="1075" y="83"/>
                  </a:cubicBezTo>
                  <a:cubicBezTo>
                    <a:pt x="1075" y="83"/>
                    <a:pt x="1063" y="78"/>
                    <a:pt x="1071" y="74"/>
                  </a:cubicBezTo>
                  <a:cubicBezTo>
                    <a:pt x="1079" y="70"/>
                    <a:pt x="1081" y="71"/>
                    <a:pt x="1081" y="71"/>
                  </a:cubicBezTo>
                  <a:cubicBezTo>
                    <a:pt x="1081" y="71"/>
                    <a:pt x="1086" y="71"/>
                    <a:pt x="1088" y="72"/>
                  </a:cubicBezTo>
                  <a:cubicBezTo>
                    <a:pt x="1091" y="72"/>
                    <a:pt x="1094" y="74"/>
                    <a:pt x="1098" y="77"/>
                  </a:cubicBezTo>
                  <a:cubicBezTo>
                    <a:pt x="1103" y="80"/>
                    <a:pt x="1101" y="80"/>
                    <a:pt x="1104" y="77"/>
                  </a:cubicBezTo>
                  <a:cubicBezTo>
                    <a:pt x="1108" y="73"/>
                    <a:pt x="1111" y="71"/>
                    <a:pt x="1115" y="72"/>
                  </a:cubicBezTo>
                  <a:cubicBezTo>
                    <a:pt x="1120" y="73"/>
                    <a:pt x="1144" y="76"/>
                    <a:pt x="1151" y="77"/>
                  </a:cubicBezTo>
                  <a:cubicBezTo>
                    <a:pt x="1157" y="77"/>
                    <a:pt x="1145" y="82"/>
                    <a:pt x="1154" y="87"/>
                  </a:cubicBezTo>
                  <a:cubicBezTo>
                    <a:pt x="1163" y="91"/>
                    <a:pt x="1173" y="96"/>
                    <a:pt x="1175" y="96"/>
                  </a:cubicBezTo>
                  <a:cubicBezTo>
                    <a:pt x="1177" y="95"/>
                    <a:pt x="1191" y="91"/>
                    <a:pt x="1191" y="91"/>
                  </a:cubicBezTo>
                  <a:cubicBezTo>
                    <a:pt x="1191" y="91"/>
                    <a:pt x="1191" y="91"/>
                    <a:pt x="1194" y="85"/>
                  </a:cubicBezTo>
                  <a:cubicBezTo>
                    <a:pt x="1196" y="79"/>
                    <a:pt x="1195" y="80"/>
                    <a:pt x="1195" y="77"/>
                  </a:cubicBezTo>
                  <a:cubicBezTo>
                    <a:pt x="1196" y="75"/>
                    <a:pt x="1198" y="73"/>
                    <a:pt x="1200" y="71"/>
                  </a:cubicBezTo>
                  <a:cubicBezTo>
                    <a:pt x="1203" y="69"/>
                    <a:pt x="1203" y="67"/>
                    <a:pt x="1210" y="71"/>
                  </a:cubicBezTo>
                  <a:cubicBezTo>
                    <a:pt x="1217" y="76"/>
                    <a:pt x="1218" y="78"/>
                    <a:pt x="1218" y="78"/>
                  </a:cubicBezTo>
                  <a:cubicBezTo>
                    <a:pt x="1218" y="78"/>
                    <a:pt x="1230" y="77"/>
                    <a:pt x="1243" y="88"/>
                  </a:cubicBezTo>
                  <a:cubicBezTo>
                    <a:pt x="1256" y="98"/>
                    <a:pt x="1253" y="101"/>
                    <a:pt x="1254" y="103"/>
                  </a:cubicBezTo>
                  <a:cubicBezTo>
                    <a:pt x="1254" y="106"/>
                    <a:pt x="1253" y="112"/>
                    <a:pt x="1254" y="114"/>
                  </a:cubicBezTo>
                  <a:cubicBezTo>
                    <a:pt x="1254" y="116"/>
                    <a:pt x="1254" y="112"/>
                    <a:pt x="1261" y="119"/>
                  </a:cubicBezTo>
                  <a:cubicBezTo>
                    <a:pt x="1268" y="127"/>
                    <a:pt x="1282" y="127"/>
                    <a:pt x="1281" y="127"/>
                  </a:cubicBezTo>
                  <a:cubicBezTo>
                    <a:pt x="1279" y="127"/>
                    <a:pt x="1282" y="121"/>
                    <a:pt x="1280" y="118"/>
                  </a:cubicBezTo>
                  <a:cubicBezTo>
                    <a:pt x="1278" y="115"/>
                    <a:pt x="1281" y="116"/>
                    <a:pt x="1284" y="113"/>
                  </a:cubicBezTo>
                  <a:cubicBezTo>
                    <a:pt x="1286" y="111"/>
                    <a:pt x="1291" y="112"/>
                    <a:pt x="1291" y="112"/>
                  </a:cubicBezTo>
                  <a:cubicBezTo>
                    <a:pt x="1291" y="112"/>
                    <a:pt x="1293" y="113"/>
                    <a:pt x="1299" y="115"/>
                  </a:cubicBezTo>
                  <a:cubicBezTo>
                    <a:pt x="1304" y="116"/>
                    <a:pt x="1296" y="116"/>
                    <a:pt x="1310" y="116"/>
                  </a:cubicBezTo>
                  <a:cubicBezTo>
                    <a:pt x="1324" y="116"/>
                    <a:pt x="1324" y="112"/>
                    <a:pt x="1329" y="112"/>
                  </a:cubicBezTo>
                  <a:cubicBezTo>
                    <a:pt x="1333" y="112"/>
                    <a:pt x="1337" y="111"/>
                    <a:pt x="1338" y="112"/>
                  </a:cubicBezTo>
                  <a:cubicBezTo>
                    <a:pt x="1339" y="114"/>
                    <a:pt x="1339" y="115"/>
                    <a:pt x="1344" y="115"/>
                  </a:cubicBezTo>
                  <a:cubicBezTo>
                    <a:pt x="1349" y="116"/>
                    <a:pt x="1350" y="118"/>
                    <a:pt x="1348" y="113"/>
                  </a:cubicBezTo>
                  <a:cubicBezTo>
                    <a:pt x="1345" y="108"/>
                    <a:pt x="1342" y="104"/>
                    <a:pt x="1342" y="104"/>
                  </a:cubicBezTo>
                  <a:cubicBezTo>
                    <a:pt x="1338" y="102"/>
                    <a:pt x="1338" y="102"/>
                    <a:pt x="1338" y="102"/>
                  </a:cubicBezTo>
                  <a:cubicBezTo>
                    <a:pt x="1338" y="102"/>
                    <a:pt x="1336" y="101"/>
                    <a:pt x="1342" y="97"/>
                  </a:cubicBezTo>
                  <a:cubicBezTo>
                    <a:pt x="1348" y="93"/>
                    <a:pt x="1347" y="99"/>
                    <a:pt x="1352" y="98"/>
                  </a:cubicBezTo>
                  <a:cubicBezTo>
                    <a:pt x="1357" y="98"/>
                    <a:pt x="1369" y="96"/>
                    <a:pt x="1369" y="96"/>
                  </a:cubicBezTo>
                  <a:cubicBezTo>
                    <a:pt x="1369" y="96"/>
                    <a:pt x="1381" y="98"/>
                    <a:pt x="1391" y="102"/>
                  </a:cubicBezTo>
                  <a:cubicBezTo>
                    <a:pt x="1402" y="106"/>
                    <a:pt x="1422" y="108"/>
                    <a:pt x="1422" y="106"/>
                  </a:cubicBezTo>
                  <a:cubicBezTo>
                    <a:pt x="1422" y="105"/>
                    <a:pt x="1427" y="106"/>
                    <a:pt x="1430" y="106"/>
                  </a:cubicBezTo>
                  <a:cubicBezTo>
                    <a:pt x="1434" y="106"/>
                    <a:pt x="1444" y="116"/>
                    <a:pt x="1444" y="116"/>
                  </a:cubicBezTo>
                  <a:cubicBezTo>
                    <a:pt x="1444" y="116"/>
                    <a:pt x="1452" y="123"/>
                    <a:pt x="1456" y="125"/>
                  </a:cubicBezTo>
                  <a:cubicBezTo>
                    <a:pt x="1460" y="127"/>
                    <a:pt x="1461" y="128"/>
                    <a:pt x="1466" y="128"/>
                  </a:cubicBezTo>
                  <a:cubicBezTo>
                    <a:pt x="1471" y="128"/>
                    <a:pt x="1484" y="134"/>
                    <a:pt x="1484" y="133"/>
                  </a:cubicBezTo>
                  <a:cubicBezTo>
                    <a:pt x="1485" y="131"/>
                    <a:pt x="1501" y="132"/>
                    <a:pt x="1501" y="129"/>
                  </a:cubicBezTo>
                  <a:cubicBezTo>
                    <a:pt x="1500" y="125"/>
                    <a:pt x="1510" y="130"/>
                    <a:pt x="1523" y="132"/>
                  </a:cubicBezTo>
                  <a:cubicBezTo>
                    <a:pt x="1536" y="134"/>
                    <a:pt x="1538" y="137"/>
                    <a:pt x="1538" y="139"/>
                  </a:cubicBezTo>
                  <a:cubicBezTo>
                    <a:pt x="1539" y="140"/>
                    <a:pt x="1542" y="147"/>
                    <a:pt x="1542" y="147"/>
                  </a:cubicBezTo>
                  <a:cubicBezTo>
                    <a:pt x="1542" y="147"/>
                    <a:pt x="1554" y="152"/>
                    <a:pt x="1559" y="152"/>
                  </a:cubicBezTo>
                  <a:cubicBezTo>
                    <a:pt x="1564" y="151"/>
                    <a:pt x="1575" y="152"/>
                    <a:pt x="1575" y="152"/>
                  </a:cubicBezTo>
                  <a:cubicBezTo>
                    <a:pt x="1575" y="152"/>
                    <a:pt x="1606" y="149"/>
                    <a:pt x="1613" y="149"/>
                  </a:cubicBezTo>
                  <a:cubicBezTo>
                    <a:pt x="1619" y="148"/>
                    <a:pt x="1619" y="137"/>
                    <a:pt x="1620" y="142"/>
                  </a:cubicBezTo>
                  <a:cubicBezTo>
                    <a:pt x="1622" y="147"/>
                    <a:pt x="1620" y="154"/>
                    <a:pt x="1620" y="154"/>
                  </a:cubicBezTo>
                  <a:cubicBezTo>
                    <a:pt x="1620" y="154"/>
                    <a:pt x="1625" y="161"/>
                    <a:pt x="1629" y="160"/>
                  </a:cubicBezTo>
                  <a:cubicBezTo>
                    <a:pt x="1632" y="159"/>
                    <a:pt x="1636" y="158"/>
                    <a:pt x="1636" y="158"/>
                  </a:cubicBezTo>
                  <a:cubicBezTo>
                    <a:pt x="1636" y="158"/>
                    <a:pt x="1638" y="157"/>
                    <a:pt x="1632" y="153"/>
                  </a:cubicBezTo>
                  <a:cubicBezTo>
                    <a:pt x="1627" y="149"/>
                    <a:pt x="1629" y="143"/>
                    <a:pt x="1631" y="141"/>
                  </a:cubicBezTo>
                  <a:cubicBezTo>
                    <a:pt x="1633" y="140"/>
                    <a:pt x="1678" y="142"/>
                    <a:pt x="1694" y="149"/>
                  </a:cubicBezTo>
                  <a:cubicBezTo>
                    <a:pt x="1710" y="155"/>
                    <a:pt x="1761" y="176"/>
                    <a:pt x="1767" y="182"/>
                  </a:cubicBezTo>
                  <a:cubicBezTo>
                    <a:pt x="1773" y="188"/>
                    <a:pt x="1777" y="192"/>
                    <a:pt x="1778" y="194"/>
                  </a:cubicBezTo>
                  <a:cubicBezTo>
                    <a:pt x="1780" y="195"/>
                    <a:pt x="1784" y="188"/>
                    <a:pt x="1784" y="188"/>
                  </a:cubicBezTo>
                  <a:cubicBezTo>
                    <a:pt x="1784" y="188"/>
                    <a:pt x="1794" y="189"/>
                    <a:pt x="1798" y="190"/>
                  </a:cubicBezTo>
                  <a:cubicBezTo>
                    <a:pt x="1801" y="190"/>
                    <a:pt x="1801" y="186"/>
                    <a:pt x="1811" y="193"/>
                  </a:cubicBezTo>
                  <a:cubicBezTo>
                    <a:pt x="1821" y="199"/>
                    <a:pt x="1822" y="206"/>
                    <a:pt x="1822" y="206"/>
                  </a:cubicBezTo>
                  <a:cubicBezTo>
                    <a:pt x="1822" y="206"/>
                    <a:pt x="1828" y="213"/>
                    <a:pt x="1821" y="214"/>
                  </a:cubicBezTo>
                  <a:cubicBezTo>
                    <a:pt x="1813" y="216"/>
                    <a:pt x="1810" y="224"/>
                    <a:pt x="1810" y="224"/>
                  </a:cubicBezTo>
                  <a:cubicBezTo>
                    <a:pt x="1810" y="224"/>
                    <a:pt x="1812" y="227"/>
                    <a:pt x="1812" y="229"/>
                  </a:cubicBezTo>
                  <a:cubicBezTo>
                    <a:pt x="1812" y="231"/>
                    <a:pt x="1810" y="234"/>
                    <a:pt x="1811" y="237"/>
                  </a:cubicBezTo>
                  <a:cubicBezTo>
                    <a:pt x="1812" y="240"/>
                    <a:pt x="1817" y="244"/>
                    <a:pt x="1815" y="246"/>
                  </a:cubicBezTo>
                  <a:cubicBezTo>
                    <a:pt x="1813" y="247"/>
                    <a:pt x="1815" y="247"/>
                    <a:pt x="1810" y="247"/>
                  </a:cubicBezTo>
                  <a:cubicBezTo>
                    <a:pt x="1806" y="246"/>
                    <a:pt x="1798" y="244"/>
                    <a:pt x="1797" y="242"/>
                  </a:cubicBezTo>
                  <a:cubicBezTo>
                    <a:pt x="1795" y="241"/>
                    <a:pt x="1795" y="239"/>
                    <a:pt x="1792" y="239"/>
                  </a:cubicBezTo>
                  <a:cubicBezTo>
                    <a:pt x="1789" y="239"/>
                    <a:pt x="1778" y="234"/>
                    <a:pt x="1778" y="234"/>
                  </a:cubicBezTo>
                  <a:cubicBezTo>
                    <a:pt x="1774" y="229"/>
                    <a:pt x="1774" y="229"/>
                    <a:pt x="1774" y="229"/>
                  </a:cubicBezTo>
                  <a:cubicBezTo>
                    <a:pt x="1770" y="223"/>
                    <a:pt x="1770" y="223"/>
                    <a:pt x="1770" y="223"/>
                  </a:cubicBezTo>
                  <a:cubicBezTo>
                    <a:pt x="1770" y="223"/>
                    <a:pt x="1752" y="222"/>
                    <a:pt x="1751" y="220"/>
                  </a:cubicBezTo>
                  <a:cubicBezTo>
                    <a:pt x="1751" y="219"/>
                    <a:pt x="1746" y="203"/>
                    <a:pt x="1745" y="203"/>
                  </a:cubicBezTo>
                  <a:cubicBezTo>
                    <a:pt x="1744" y="203"/>
                    <a:pt x="1738" y="199"/>
                    <a:pt x="1740" y="205"/>
                  </a:cubicBezTo>
                  <a:cubicBezTo>
                    <a:pt x="1741" y="210"/>
                    <a:pt x="1741" y="215"/>
                    <a:pt x="1741" y="215"/>
                  </a:cubicBezTo>
                  <a:cubicBezTo>
                    <a:pt x="1741" y="215"/>
                    <a:pt x="1751" y="223"/>
                    <a:pt x="1749" y="223"/>
                  </a:cubicBezTo>
                  <a:cubicBezTo>
                    <a:pt x="1746" y="223"/>
                    <a:pt x="1747" y="230"/>
                    <a:pt x="1745" y="230"/>
                  </a:cubicBezTo>
                  <a:cubicBezTo>
                    <a:pt x="1744" y="230"/>
                    <a:pt x="1738" y="238"/>
                    <a:pt x="1736" y="237"/>
                  </a:cubicBezTo>
                  <a:cubicBezTo>
                    <a:pt x="1734" y="236"/>
                    <a:pt x="1729" y="238"/>
                    <a:pt x="1728" y="238"/>
                  </a:cubicBezTo>
                  <a:cubicBezTo>
                    <a:pt x="1726" y="238"/>
                    <a:pt x="1726" y="237"/>
                    <a:pt x="1724" y="236"/>
                  </a:cubicBezTo>
                  <a:cubicBezTo>
                    <a:pt x="1722" y="236"/>
                    <a:pt x="1717" y="235"/>
                    <a:pt x="1717" y="237"/>
                  </a:cubicBezTo>
                  <a:cubicBezTo>
                    <a:pt x="1716" y="239"/>
                    <a:pt x="1719" y="245"/>
                    <a:pt x="1722" y="244"/>
                  </a:cubicBezTo>
                  <a:cubicBezTo>
                    <a:pt x="1725" y="243"/>
                    <a:pt x="1734" y="244"/>
                    <a:pt x="1734" y="244"/>
                  </a:cubicBezTo>
                  <a:cubicBezTo>
                    <a:pt x="1734" y="244"/>
                    <a:pt x="1746" y="262"/>
                    <a:pt x="1745" y="264"/>
                  </a:cubicBezTo>
                  <a:cubicBezTo>
                    <a:pt x="1745" y="266"/>
                    <a:pt x="1758" y="275"/>
                    <a:pt x="1756" y="276"/>
                  </a:cubicBezTo>
                  <a:cubicBezTo>
                    <a:pt x="1753" y="277"/>
                    <a:pt x="1754" y="280"/>
                    <a:pt x="1752" y="281"/>
                  </a:cubicBezTo>
                  <a:cubicBezTo>
                    <a:pt x="1751" y="281"/>
                    <a:pt x="1753" y="284"/>
                    <a:pt x="1753" y="285"/>
                  </a:cubicBezTo>
                  <a:cubicBezTo>
                    <a:pt x="1753" y="287"/>
                    <a:pt x="1742" y="284"/>
                    <a:pt x="1732" y="286"/>
                  </a:cubicBezTo>
                  <a:cubicBezTo>
                    <a:pt x="1722" y="288"/>
                    <a:pt x="1709" y="293"/>
                    <a:pt x="1705" y="300"/>
                  </a:cubicBezTo>
                  <a:cubicBezTo>
                    <a:pt x="1701" y="307"/>
                    <a:pt x="1696" y="325"/>
                    <a:pt x="1692" y="326"/>
                  </a:cubicBezTo>
                  <a:cubicBezTo>
                    <a:pt x="1689" y="328"/>
                    <a:pt x="1684" y="336"/>
                    <a:pt x="1684" y="336"/>
                  </a:cubicBezTo>
                  <a:cubicBezTo>
                    <a:pt x="1684" y="336"/>
                    <a:pt x="1675" y="329"/>
                    <a:pt x="1674" y="325"/>
                  </a:cubicBezTo>
                  <a:cubicBezTo>
                    <a:pt x="1673" y="321"/>
                    <a:pt x="1652" y="325"/>
                    <a:pt x="1651" y="325"/>
                  </a:cubicBezTo>
                  <a:cubicBezTo>
                    <a:pt x="1650" y="326"/>
                    <a:pt x="1653" y="330"/>
                    <a:pt x="1651" y="333"/>
                  </a:cubicBezTo>
                  <a:cubicBezTo>
                    <a:pt x="1650" y="336"/>
                    <a:pt x="1655" y="344"/>
                    <a:pt x="1650" y="340"/>
                  </a:cubicBezTo>
                  <a:cubicBezTo>
                    <a:pt x="1644" y="337"/>
                    <a:pt x="1642" y="330"/>
                    <a:pt x="1642" y="330"/>
                  </a:cubicBezTo>
                  <a:cubicBezTo>
                    <a:pt x="1642" y="330"/>
                    <a:pt x="1640" y="334"/>
                    <a:pt x="1638" y="335"/>
                  </a:cubicBezTo>
                  <a:cubicBezTo>
                    <a:pt x="1636" y="335"/>
                    <a:pt x="1629" y="341"/>
                    <a:pt x="1626" y="343"/>
                  </a:cubicBezTo>
                  <a:cubicBezTo>
                    <a:pt x="1622" y="344"/>
                    <a:pt x="1621" y="340"/>
                    <a:pt x="1622" y="344"/>
                  </a:cubicBezTo>
                  <a:cubicBezTo>
                    <a:pt x="1624" y="348"/>
                    <a:pt x="1623" y="356"/>
                    <a:pt x="1622" y="358"/>
                  </a:cubicBezTo>
                  <a:cubicBezTo>
                    <a:pt x="1620" y="361"/>
                    <a:pt x="1622" y="365"/>
                    <a:pt x="1623" y="368"/>
                  </a:cubicBezTo>
                  <a:cubicBezTo>
                    <a:pt x="1624" y="370"/>
                    <a:pt x="1637" y="376"/>
                    <a:pt x="1635" y="376"/>
                  </a:cubicBezTo>
                  <a:cubicBezTo>
                    <a:pt x="1634" y="376"/>
                    <a:pt x="1636" y="386"/>
                    <a:pt x="1636" y="387"/>
                  </a:cubicBezTo>
                  <a:cubicBezTo>
                    <a:pt x="1636" y="389"/>
                    <a:pt x="1642" y="393"/>
                    <a:pt x="1640" y="395"/>
                  </a:cubicBezTo>
                  <a:cubicBezTo>
                    <a:pt x="1638" y="397"/>
                    <a:pt x="1642" y="405"/>
                    <a:pt x="1639" y="404"/>
                  </a:cubicBezTo>
                  <a:cubicBezTo>
                    <a:pt x="1636" y="403"/>
                    <a:pt x="1632" y="401"/>
                    <a:pt x="1632" y="401"/>
                  </a:cubicBezTo>
                  <a:cubicBezTo>
                    <a:pt x="1632" y="401"/>
                    <a:pt x="1640" y="405"/>
                    <a:pt x="1634" y="406"/>
                  </a:cubicBezTo>
                  <a:cubicBezTo>
                    <a:pt x="1628" y="407"/>
                    <a:pt x="1628" y="412"/>
                    <a:pt x="1628" y="412"/>
                  </a:cubicBezTo>
                  <a:cubicBezTo>
                    <a:pt x="1628" y="412"/>
                    <a:pt x="1631" y="413"/>
                    <a:pt x="1631" y="416"/>
                  </a:cubicBezTo>
                  <a:cubicBezTo>
                    <a:pt x="1631" y="419"/>
                    <a:pt x="1639" y="424"/>
                    <a:pt x="1636" y="424"/>
                  </a:cubicBezTo>
                  <a:cubicBezTo>
                    <a:pt x="1634" y="424"/>
                    <a:pt x="1631" y="427"/>
                    <a:pt x="1628" y="427"/>
                  </a:cubicBezTo>
                  <a:cubicBezTo>
                    <a:pt x="1626" y="428"/>
                    <a:pt x="1623" y="436"/>
                    <a:pt x="1623" y="438"/>
                  </a:cubicBezTo>
                  <a:cubicBezTo>
                    <a:pt x="1624" y="440"/>
                    <a:pt x="1622" y="450"/>
                    <a:pt x="1623" y="451"/>
                  </a:cubicBezTo>
                  <a:cubicBezTo>
                    <a:pt x="1624" y="453"/>
                    <a:pt x="1612" y="453"/>
                    <a:pt x="1612" y="453"/>
                  </a:cubicBezTo>
                  <a:cubicBezTo>
                    <a:pt x="1612" y="453"/>
                    <a:pt x="1618" y="462"/>
                    <a:pt x="1616" y="462"/>
                  </a:cubicBezTo>
                  <a:cubicBezTo>
                    <a:pt x="1614" y="463"/>
                    <a:pt x="1613" y="463"/>
                    <a:pt x="1611" y="468"/>
                  </a:cubicBezTo>
                  <a:cubicBezTo>
                    <a:pt x="1609" y="473"/>
                    <a:pt x="1606" y="479"/>
                    <a:pt x="1604" y="480"/>
                  </a:cubicBezTo>
                  <a:cubicBezTo>
                    <a:pt x="1601" y="481"/>
                    <a:pt x="1600" y="484"/>
                    <a:pt x="1600" y="485"/>
                  </a:cubicBezTo>
                  <a:cubicBezTo>
                    <a:pt x="1600" y="487"/>
                    <a:pt x="1591" y="461"/>
                    <a:pt x="1589" y="459"/>
                  </a:cubicBezTo>
                  <a:cubicBezTo>
                    <a:pt x="1587" y="457"/>
                    <a:pt x="1584" y="447"/>
                    <a:pt x="1584" y="447"/>
                  </a:cubicBezTo>
                  <a:cubicBezTo>
                    <a:pt x="1581" y="441"/>
                    <a:pt x="1581" y="441"/>
                    <a:pt x="1581" y="441"/>
                  </a:cubicBezTo>
                  <a:cubicBezTo>
                    <a:pt x="1581" y="441"/>
                    <a:pt x="1579" y="442"/>
                    <a:pt x="1577" y="438"/>
                  </a:cubicBezTo>
                  <a:cubicBezTo>
                    <a:pt x="1574" y="433"/>
                    <a:pt x="1566" y="392"/>
                    <a:pt x="1566" y="392"/>
                  </a:cubicBezTo>
                  <a:cubicBezTo>
                    <a:pt x="1566" y="392"/>
                    <a:pt x="1572" y="390"/>
                    <a:pt x="1571" y="388"/>
                  </a:cubicBezTo>
                  <a:cubicBezTo>
                    <a:pt x="1570" y="386"/>
                    <a:pt x="1568" y="372"/>
                    <a:pt x="1568" y="372"/>
                  </a:cubicBezTo>
                  <a:cubicBezTo>
                    <a:pt x="1568" y="372"/>
                    <a:pt x="1585" y="367"/>
                    <a:pt x="1586" y="360"/>
                  </a:cubicBezTo>
                  <a:cubicBezTo>
                    <a:pt x="1586" y="353"/>
                    <a:pt x="1594" y="345"/>
                    <a:pt x="1599" y="335"/>
                  </a:cubicBezTo>
                  <a:cubicBezTo>
                    <a:pt x="1603" y="325"/>
                    <a:pt x="1607" y="318"/>
                    <a:pt x="1607" y="318"/>
                  </a:cubicBezTo>
                  <a:cubicBezTo>
                    <a:pt x="1607" y="318"/>
                    <a:pt x="1616" y="316"/>
                    <a:pt x="1619" y="316"/>
                  </a:cubicBezTo>
                  <a:cubicBezTo>
                    <a:pt x="1621" y="315"/>
                    <a:pt x="1621" y="316"/>
                    <a:pt x="1620" y="311"/>
                  </a:cubicBezTo>
                  <a:cubicBezTo>
                    <a:pt x="1619" y="307"/>
                    <a:pt x="1615" y="313"/>
                    <a:pt x="1616" y="299"/>
                  </a:cubicBezTo>
                  <a:cubicBezTo>
                    <a:pt x="1618" y="285"/>
                    <a:pt x="1619" y="282"/>
                    <a:pt x="1619" y="282"/>
                  </a:cubicBezTo>
                  <a:cubicBezTo>
                    <a:pt x="1619" y="282"/>
                    <a:pt x="1614" y="280"/>
                    <a:pt x="1612" y="282"/>
                  </a:cubicBezTo>
                  <a:cubicBezTo>
                    <a:pt x="1610" y="283"/>
                    <a:pt x="1605" y="290"/>
                    <a:pt x="1606" y="292"/>
                  </a:cubicBezTo>
                  <a:cubicBezTo>
                    <a:pt x="1607" y="295"/>
                    <a:pt x="1611" y="304"/>
                    <a:pt x="1604" y="303"/>
                  </a:cubicBezTo>
                  <a:cubicBezTo>
                    <a:pt x="1597" y="302"/>
                    <a:pt x="1589" y="309"/>
                    <a:pt x="1590" y="311"/>
                  </a:cubicBezTo>
                  <a:cubicBezTo>
                    <a:pt x="1590" y="313"/>
                    <a:pt x="1593" y="318"/>
                    <a:pt x="1593" y="318"/>
                  </a:cubicBezTo>
                  <a:cubicBezTo>
                    <a:pt x="1589" y="319"/>
                    <a:pt x="1589" y="319"/>
                    <a:pt x="1589" y="319"/>
                  </a:cubicBezTo>
                  <a:cubicBezTo>
                    <a:pt x="1589" y="319"/>
                    <a:pt x="1586" y="315"/>
                    <a:pt x="1585" y="312"/>
                  </a:cubicBezTo>
                  <a:cubicBezTo>
                    <a:pt x="1583" y="309"/>
                    <a:pt x="1585" y="308"/>
                    <a:pt x="1582" y="304"/>
                  </a:cubicBezTo>
                  <a:cubicBezTo>
                    <a:pt x="1580" y="300"/>
                    <a:pt x="1580" y="299"/>
                    <a:pt x="1578" y="298"/>
                  </a:cubicBezTo>
                  <a:cubicBezTo>
                    <a:pt x="1576" y="298"/>
                    <a:pt x="1583" y="294"/>
                    <a:pt x="1574" y="297"/>
                  </a:cubicBezTo>
                  <a:cubicBezTo>
                    <a:pt x="1565" y="301"/>
                    <a:pt x="1571" y="304"/>
                    <a:pt x="1561" y="305"/>
                  </a:cubicBezTo>
                  <a:cubicBezTo>
                    <a:pt x="1552" y="306"/>
                    <a:pt x="1552" y="314"/>
                    <a:pt x="1551" y="317"/>
                  </a:cubicBezTo>
                  <a:cubicBezTo>
                    <a:pt x="1551" y="319"/>
                    <a:pt x="1551" y="313"/>
                    <a:pt x="1546" y="322"/>
                  </a:cubicBezTo>
                  <a:cubicBezTo>
                    <a:pt x="1541" y="331"/>
                    <a:pt x="1544" y="328"/>
                    <a:pt x="1540" y="333"/>
                  </a:cubicBezTo>
                  <a:cubicBezTo>
                    <a:pt x="1537" y="339"/>
                    <a:pt x="1547" y="343"/>
                    <a:pt x="1546" y="344"/>
                  </a:cubicBezTo>
                  <a:cubicBezTo>
                    <a:pt x="1545" y="346"/>
                    <a:pt x="1542" y="350"/>
                    <a:pt x="1542" y="350"/>
                  </a:cubicBezTo>
                  <a:cubicBezTo>
                    <a:pt x="1542" y="350"/>
                    <a:pt x="1541" y="350"/>
                    <a:pt x="1534" y="350"/>
                  </a:cubicBezTo>
                  <a:cubicBezTo>
                    <a:pt x="1528" y="350"/>
                    <a:pt x="1517" y="354"/>
                    <a:pt x="1515" y="353"/>
                  </a:cubicBezTo>
                  <a:cubicBezTo>
                    <a:pt x="1513" y="352"/>
                    <a:pt x="1516" y="343"/>
                    <a:pt x="1516" y="343"/>
                  </a:cubicBezTo>
                  <a:cubicBezTo>
                    <a:pt x="1516" y="343"/>
                    <a:pt x="1499" y="341"/>
                    <a:pt x="1496" y="342"/>
                  </a:cubicBezTo>
                  <a:cubicBezTo>
                    <a:pt x="1494" y="342"/>
                    <a:pt x="1495" y="343"/>
                    <a:pt x="1493" y="345"/>
                  </a:cubicBezTo>
                  <a:cubicBezTo>
                    <a:pt x="1491" y="347"/>
                    <a:pt x="1498" y="350"/>
                    <a:pt x="1489" y="349"/>
                  </a:cubicBezTo>
                  <a:cubicBezTo>
                    <a:pt x="1480" y="348"/>
                    <a:pt x="1474" y="346"/>
                    <a:pt x="1469" y="347"/>
                  </a:cubicBezTo>
                  <a:cubicBezTo>
                    <a:pt x="1464" y="348"/>
                    <a:pt x="1460" y="352"/>
                    <a:pt x="1460" y="352"/>
                  </a:cubicBezTo>
                  <a:cubicBezTo>
                    <a:pt x="1457" y="346"/>
                    <a:pt x="1457" y="346"/>
                    <a:pt x="1457" y="346"/>
                  </a:cubicBezTo>
                  <a:cubicBezTo>
                    <a:pt x="1428" y="350"/>
                    <a:pt x="1428" y="350"/>
                    <a:pt x="1428" y="350"/>
                  </a:cubicBezTo>
                  <a:cubicBezTo>
                    <a:pt x="1428" y="350"/>
                    <a:pt x="1431" y="357"/>
                    <a:pt x="1424" y="367"/>
                  </a:cubicBezTo>
                  <a:cubicBezTo>
                    <a:pt x="1417" y="378"/>
                    <a:pt x="1403" y="408"/>
                    <a:pt x="1396" y="408"/>
                  </a:cubicBezTo>
                  <a:cubicBezTo>
                    <a:pt x="1390" y="408"/>
                    <a:pt x="1373" y="419"/>
                    <a:pt x="1378" y="422"/>
                  </a:cubicBezTo>
                  <a:cubicBezTo>
                    <a:pt x="1383" y="426"/>
                    <a:pt x="1386" y="428"/>
                    <a:pt x="1388" y="429"/>
                  </a:cubicBezTo>
                  <a:cubicBezTo>
                    <a:pt x="1391" y="429"/>
                    <a:pt x="1400" y="427"/>
                    <a:pt x="1401" y="430"/>
                  </a:cubicBezTo>
                  <a:cubicBezTo>
                    <a:pt x="1402" y="433"/>
                    <a:pt x="1409" y="443"/>
                    <a:pt x="1409" y="443"/>
                  </a:cubicBezTo>
                  <a:cubicBezTo>
                    <a:pt x="1409" y="443"/>
                    <a:pt x="1406" y="447"/>
                    <a:pt x="1415" y="444"/>
                  </a:cubicBezTo>
                  <a:cubicBezTo>
                    <a:pt x="1424" y="440"/>
                    <a:pt x="1416" y="434"/>
                    <a:pt x="1416" y="434"/>
                  </a:cubicBezTo>
                  <a:cubicBezTo>
                    <a:pt x="1416" y="434"/>
                    <a:pt x="1431" y="434"/>
                    <a:pt x="1431" y="437"/>
                  </a:cubicBezTo>
                  <a:cubicBezTo>
                    <a:pt x="1432" y="439"/>
                    <a:pt x="1441" y="450"/>
                    <a:pt x="1439" y="450"/>
                  </a:cubicBezTo>
                  <a:cubicBezTo>
                    <a:pt x="1437" y="450"/>
                    <a:pt x="1445" y="447"/>
                    <a:pt x="1446" y="454"/>
                  </a:cubicBezTo>
                  <a:cubicBezTo>
                    <a:pt x="1447" y="460"/>
                    <a:pt x="1447" y="465"/>
                    <a:pt x="1449" y="469"/>
                  </a:cubicBezTo>
                  <a:cubicBezTo>
                    <a:pt x="1450" y="472"/>
                    <a:pt x="1448" y="480"/>
                    <a:pt x="1448" y="480"/>
                  </a:cubicBezTo>
                  <a:cubicBezTo>
                    <a:pt x="1448" y="480"/>
                    <a:pt x="1453" y="489"/>
                    <a:pt x="1452" y="491"/>
                  </a:cubicBezTo>
                  <a:cubicBezTo>
                    <a:pt x="1451" y="493"/>
                    <a:pt x="1456" y="476"/>
                    <a:pt x="1453" y="501"/>
                  </a:cubicBezTo>
                  <a:cubicBezTo>
                    <a:pt x="1450" y="526"/>
                    <a:pt x="1454" y="532"/>
                    <a:pt x="1452" y="535"/>
                  </a:cubicBezTo>
                  <a:cubicBezTo>
                    <a:pt x="1451" y="539"/>
                    <a:pt x="1452" y="538"/>
                    <a:pt x="1448" y="541"/>
                  </a:cubicBezTo>
                  <a:cubicBezTo>
                    <a:pt x="1445" y="544"/>
                    <a:pt x="1445" y="546"/>
                    <a:pt x="1442" y="551"/>
                  </a:cubicBezTo>
                  <a:cubicBezTo>
                    <a:pt x="1439" y="556"/>
                    <a:pt x="1443" y="564"/>
                    <a:pt x="1441" y="566"/>
                  </a:cubicBezTo>
                  <a:cubicBezTo>
                    <a:pt x="1439" y="568"/>
                    <a:pt x="1438" y="573"/>
                    <a:pt x="1433" y="577"/>
                  </a:cubicBezTo>
                  <a:cubicBezTo>
                    <a:pt x="1428" y="580"/>
                    <a:pt x="1412" y="595"/>
                    <a:pt x="1406" y="596"/>
                  </a:cubicBezTo>
                  <a:cubicBezTo>
                    <a:pt x="1400" y="597"/>
                    <a:pt x="1385" y="593"/>
                    <a:pt x="1385" y="593"/>
                  </a:cubicBezTo>
                  <a:cubicBezTo>
                    <a:pt x="1385" y="593"/>
                    <a:pt x="1382" y="602"/>
                    <a:pt x="1379" y="604"/>
                  </a:cubicBezTo>
                  <a:cubicBezTo>
                    <a:pt x="1377" y="606"/>
                    <a:pt x="1372" y="612"/>
                    <a:pt x="1372" y="615"/>
                  </a:cubicBezTo>
                  <a:cubicBezTo>
                    <a:pt x="1372" y="618"/>
                    <a:pt x="1368" y="617"/>
                    <a:pt x="1371" y="624"/>
                  </a:cubicBezTo>
                  <a:cubicBezTo>
                    <a:pt x="1373" y="632"/>
                    <a:pt x="1366" y="637"/>
                    <a:pt x="1366" y="637"/>
                  </a:cubicBezTo>
                  <a:cubicBezTo>
                    <a:pt x="1366" y="637"/>
                    <a:pt x="1363" y="642"/>
                    <a:pt x="1363" y="644"/>
                  </a:cubicBezTo>
                  <a:cubicBezTo>
                    <a:pt x="1364" y="646"/>
                    <a:pt x="1372" y="651"/>
                    <a:pt x="1372" y="654"/>
                  </a:cubicBezTo>
                  <a:cubicBezTo>
                    <a:pt x="1372" y="657"/>
                    <a:pt x="1385" y="670"/>
                    <a:pt x="1384" y="670"/>
                  </a:cubicBezTo>
                  <a:cubicBezTo>
                    <a:pt x="1382" y="670"/>
                    <a:pt x="1386" y="680"/>
                    <a:pt x="1383" y="687"/>
                  </a:cubicBezTo>
                  <a:cubicBezTo>
                    <a:pt x="1379" y="694"/>
                    <a:pt x="1372" y="698"/>
                    <a:pt x="1372" y="698"/>
                  </a:cubicBezTo>
                  <a:cubicBezTo>
                    <a:pt x="1372" y="698"/>
                    <a:pt x="1363" y="706"/>
                    <a:pt x="1360" y="702"/>
                  </a:cubicBezTo>
                  <a:cubicBezTo>
                    <a:pt x="1356" y="698"/>
                    <a:pt x="1352" y="692"/>
                    <a:pt x="1352" y="692"/>
                  </a:cubicBezTo>
                  <a:cubicBezTo>
                    <a:pt x="1352" y="692"/>
                    <a:pt x="1351" y="686"/>
                    <a:pt x="1350" y="677"/>
                  </a:cubicBezTo>
                  <a:cubicBezTo>
                    <a:pt x="1349" y="668"/>
                    <a:pt x="1346" y="666"/>
                    <a:pt x="1348" y="663"/>
                  </a:cubicBezTo>
                  <a:cubicBezTo>
                    <a:pt x="1349" y="660"/>
                    <a:pt x="1347" y="663"/>
                    <a:pt x="1340" y="661"/>
                  </a:cubicBezTo>
                  <a:cubicBezTo>
                    <a:pt x="1334" y="660"/>
                    <a:pt x="1335" y="664"/>
                    <a:pt x="1334" y="660"/>
                  </a:cubicBezTo>
                  <a:cubicBezTo>
                    <a:pt x="1333" y="656"/>
                    <a:pt x="1334" y="650"/>
                    <a:pt x="1333" y="648"/>
                  </a:cubicBezTo>
                  <a:cubicBezTo>
                    <a:pt x="1332" y="645"/>
                    <a:pt x="1332" y="642"/>
                    <a:pt x="1327" y="640"/>
                  </a:cubicBezTo>
                  <a:cubicBezTo>
                    <a:pt x="1322" y="638"/>
                    <a:pt x="1313" y="644"/>
                    <a:pt x="1313" y="644"/>
                  </a:cubicBezTo>
                  <a:cubicBezTo>
                    <a:pt x="1313" y="644"/>
                    <a:pt x="1311" y="647"/>
                    <a:pt x="1307" y="646"/>
                  </a:cubicBezTo>
                  <a:cubicBezTo>
                    <a:pt x="1303" y="644"/>
                    <a:pt x="1291" y="642"/>
                    <a:pt x="1292" y="638"/>
                  </a:cubicBezTo>
                  <a:cubicBezTo>
                    <a:pt x="1293" y="633"/>
                    <a:pt x="1295" y="628"/>
                    <a:pt x="1293" y="628"/>
                  </a:cubicBezTo>
                  <a:cubicBezTo>
                    <a:pt x="1290" y="628"/>
                    <a:pt x="1280" y="633"/>
                    <a:pt x="1276" y="635"/>
                  </a:cubicBezTo>
                  <a:cubicBezTo>
                    <a:pt x="1273" y="638"/>
                    <a:pt x="1274" y="645"/>
                    <a:pt x="1272" y="646"/>
                  </a:cubicBezTo>
                  <a:cubicBezTo>
                    <a:pt x="1271" y="647"/>
                    <a:pt x="1264" y="647"/>
                    <a:pt x="1266" y="652"/>
                  </a:cubicBezTo>
                  <a:cubicBezTo>
                    <a:pt x="1268" y="657"/>
                    <a:pt x="1272" y="664"/>
                    <a:pt x="1275" y="664"/>
                  </a:cubicBezTo>
                  <a:cubicBezTo>
                    <a:pt x="1277" y="665"/>
                    <a:pt x="1283" y="661"/>
                    <a:pt x="1286" y="661"/>
                  </a:cubicBezTo>
                  <a:cubicBezTo>
                    <a:pt x="1289" y="661"/>
                    <a:pt x="1293" y="657"/>
                    <a:pt x="1300" y="661"/>
                  </a:cubicBezTo>
                  <a:cubicBezTo>
                    <a:pt x="1308" y="665"/>
                    <a:pt x="1313" y="667"/>
                    <a:pt x="1315" y="667"/>
                  </a:cubicBezTo>
                  <a:cubicBezTo>
                    <a:pt x="1317" y="668"/>
                    <a:pt x="1328" y="671"/>
                    <a:pt x="1324" y="672"/>
                  </a:cubicBezTo>
                  <a:cubicBezTo>
                    <a:pt x="1319" y="673"/>
                    <a:pt x="1310" y="675"/>
                    <a:pt x="1303" y="677"/>
                  </a:cubicBezTo>
                  <a:cubicBezTo>
                    <a:pt x="1297" y="679"/>
                    <a:pt x="1298" y="679"/>
                    <a:pt x="1296" y="682"/>
                  </a:cubicBezTo>
                  <a:cubicBezTo>
                    <a:pt x="1294" y="685"/>
                    <a:pt x="1290" y="690"/>
                    <a:pt x="1291" y="691"/>
                  </a:cubicBezTo>
                  <a:cubicBezTo>
                    <a:pt x="1292" y="693"/>
                    <a:pt x="1298" y="700"/>
                    <a:pt x="1298" y="700"/>
                  </a:cubicBezTo>
                  <a:cubicBezTo>
                    <a:pt x="1298" y="700"/>
                    <a:pt x="1321" y="723"/>
                    <a:pt x="1319" y="729"/>
                  </a:cubicBezTo>
                  <a:cubicBezTo>
                    <a:pt x="1318" y="735"/>
                    <a:pt x="1319" y="740"/>
                    <a:pt x="1317" y="743"/>
                  </a:cubicBezTo>
                  <a:cubicBezTo>
                    <a:pt x="1316" y="746"/>
                    <a:pt x="1317" y="745"/>
                    <a:pt x="1320" y="750"/>
                  </a:cubicBezTo>
                  <a:cubicBezTo>
                    <a:pt x="1323" y="755"/>
                    <a:pt x="1311" y="784"/>
                    <a:pt x="1311" y="784"/>
                  </a:cubicBezTo>
                  <a:cubicBezTo>
                    <a:pt x="1311" y="784"/>
                    <a:pt x="1295" y="815"/>
                    <a:pt x="1293" y="816"/>
                  </a:cubicBezTo>
                  <a:cubicBezTo>
                    <a:pt x="1291" y="818"/>
                    <a:pt x="1289" y="828"/>
                    <a:pt x="1280" y="830"/>
                  </a:cubicBezTo>
                  <a:cubicBezTo>
                    <a:pt x="1271" y="831"/>
                    <a:pt x="1267" y="832"/>
                    <a:pt x="1262" y="832"/>
                  </a:cubicBezTo>
                  <a:cubicBezTo>
                    <a:pt x="1256" y="833"/>
                    <a:pt x="1244" y="838"/>
                    <a:pt x="1234" y="841"/>
                  </a:cubicBezTo>
                  <a:cubicBezTo>
                    <a:pt x="1224" y="845"/>
                    <a:pt x="1219" y="843"/>
                    <a:pt x="1218" y="844"/>
                  </a:cubicBezTo>
                  <a:cubicBezTo>
                    <a:pt x="1216" y="846"/>
                    <a:pt x="1224" y="852"/>
                    <a:pt x="1216" y="846"/>
                  </a:cubicBezTo>
                  <a:cubicBezTo>
                    <a:pt x="1209" y="840"/>
                    <a:pt x="1217" y="837"/>
                    <a:pt x="1208" y="838"/>
                  </a:cubicBezTo>
                  <a:cubicBezTo>
                    <a:pt x="1199" y="840"/>
                    <a:pt x="1187" y="843"/>
                    <a:pt x="1186" y="848"/>
                  </a:cubicBezTo>
                  <a:cubicBezTo>
                    <a:pt x="1184" y="853"/>
                    <a:pt x="1180" y="861"/>
                    <a:pt x="1183" y="863"/>
                  </a:cubicBezTo>
                  <a:cubicBezTo>
                    <a:pt x="1186" y="866"/>
                    <a:pt x="1176" y="856"/>
                    <a:pt x="1199" y="880"/>
                  </a:cubicBezTo>
                  <a:cubicBezTo>
                    <a:pt x="1222" y="904"/>
                    <a:pt x="1232" y="914"/>
                    <a:pt x="1228" y="923"/>
                  </a:cubicBezTo>
                  <a:cubicBezTo>
                    <a:pt x="1223" y="931"/>
                    <a:pt x="1226" y="940"/>
                    <a:pt x="1216" y="946"/>
                  </a:cubicBezTo>
                  <a:cubicBezTo>
                    <a:pt x="1207" y="952"/>
                    <a:pt x="1211" y="949"/>
                    <a:pt x="1203" y="956"/>
                  </a:cubicBezTo>
                  <a:cubicBezTo>
                    <a:pt x="1195" y="963"/>
                    <a:pt x="1197" y="970"/>
                    <a:pt x="1192" y="965"/>
                  </a:cubicBezTo>
                  <a:cubicBezTo>
                    <a:pt x="1187" y="960"/>
                    <a:pt x="1186" y="960"/>
                    <a:pt x="1174" y="946"/>
                  </a:cubicBezTo>
                  <a:cubicBezTo>
                    <a:pt x="1162" y="933"/>
                    <a:pt x="1171" y="937"/>
                    <a:pt x="1158" y="931"/>
                  </a:cubicBezTo>
                  <a:cubicBezTo>
                    <a:pt x="1145" y="926"/>
                    <a:pt x="1140" y="922"/>
                    <a:pt x="1137" y="921"/>
                  </a:cubicBezTo>
                  <a:cubicBezTo>
                    <a:pt x="1134" y="920"/>
                    <a:pt x="1137" y="922"/>
                    <a:pt x="1134" y="929"/>
                  </a:cubicBezTo>
                  <a:cubicBezTo>
                    <a:pt x="1131" y="935"/>
                    <a:pt x="1126" y="945"/>
                    <a:pt x="1129" y="950"/>
                  </a:cubicBezTo>
                  <a:cubicBezTo>
                    <a:pt x="1132" y="956"/>
                    <a:pt x="1135" y="962"/>
                    <a:pt x="1137" y="965"/>
                  </a:cubicBezTo>
                  <a:cubicBezTo>
                    <a:pt x="1138" y="968"/>
                    <a:pt x="1150" y="979"/>
                    <a:pt x="1154" y="981"/>
                  </a:cubicBezTo>
                  <a:cubicBezTo>
                    <a:pt x="1158" y="984"/>
                    <a:pt x="1189" y="999"/>
                    <a:pt x="1185" y="1007"/>
                  </a:cubicBezTo>
                  <a:cubicBezTo>
                    <a:pt x="1180" y="1015"/>
                    <a:pt x="1193" y="1027"/>
                    <a:pt x="1193" y="1027"/>
                  </a:cubicBezTo>
                  <a:cubicBezTo>
                    <a:pt x="1193" y="1027"/>
                    <a:pt x="1204" y="1034"/>
                    <a:pt x="1201" y="1035"/>
                  </a:cubicBezTo>
                  <a:cubicBezTo>
                    <a:pt x="1197" y="1036"/>
                    <a:pt x="1197" y="1038"/>
                    <a:pt x="1194" y="1038"/>
                  </a:cubicBezTo>
                  <a:cubicBezTo>
                    <a:pt x="1191" y="1038"/>
                    <a:pt x="1181" y="1029"/>
                    <a:pt x="1177" y="1027"/>
                  </a:cubicBezTo>
                  <a:cubicBezTo>
                    <a:pt x="1172" y="1025"/>
                    <a:pt x="1149" y="1007"/>
                    <a:pt x="1149" y="1007"/>
                  </a:cubicBezTo>
                  <a:cubicBezTo>
                    <a:pt x="1149" y="1007"/>
                    <a:pt x="1150" y="999"/>
                    <a:pt x="1146" y="995"/>
                  </a:cubicBezTo>
                  <a:cubicBezTo>
                    <a:pt x="1142" y="991"/>
                    <a:pt x="1140" y="990"/>
                    <a:pt x="1132" y="982"/>
                  </a:cubicBezTo>
                  <a:cubicBezTo>
                    <a:pt x="1124" y="975"/>
                    <a:pt x="1116" y="972"/>
                    <a:pt x="1116" y="961"/>
                  </a:cubicBezTo>
                  <a:cubicBezTo>
                    <a:pt x="1116" y="951"/>
                    <a:pt x="1116" y="935"/>
                    <a:pt x="1113" y="929"/>
                  </a:cubicBezTo>
                  <a:cubicBezTo>
                    <a:pt x="1111" y="923"/>
                    <a:pt x="1104" y="907"/>
                    <a:pt x="1104" y="905"/>
                  </a:cubicBezTo>
                  <a:cubicBezTo>
                    <a:pt x="1105" y="902"/>
                    <a:pt x="1102" y="888"/>
                    <a:pt x="1098" y="888"/>
                  </a:cubicBezTo>
                  <a:cubicBezTo>
                    <a:pt x="1094" y="887"/>
                    <a:pt x="1089" y="885"/>
                    <a:pt x="1086" y="889"/>
                  </a:cubicBezTo>
                  <a:cubicBezTo>
                    <a:pt x="1083" y="893"/>
                    <a:pt x="1076" y="897"/>
                    <a:pt x="1073" y="895"/>
                  </a:cubicBezTo>
                  <a:cubicBezTo>
                    <a:pt x="1069" y="893"/>
                    <a:pt x="1063" y="891"/>
                    <a:pt x="1063" y="891"/>
                  </a:cubicBezTo>
                  <a:cubicBezTo>
                    <a:pt x="1063" y="891"/>
                    <a:pt x="1058" y="870"/>
                    <a:pt x="1056" y="869"/>
                  </a:cubicBezTo>
                  <a:cubicBezTo>
                    <a:pt x="1054" y="868"/>
                    <a:pt x="1051" y="854"/>
                    <a:pt x="1044" y="849"/>
                  </a:cubicBezTo>
                  <a:cubicBezTo>
                    <a:pt x="1037" y="844"/>
                    <a:pt x="1029" y="838"/>
                    <a:pt x="1025" y="833"/>
                  </a:cubicBezTo>
                  <a:cubicBezTo>
                    <a:pt x="1020" y="828"/>
                    <a:pt x="1025" y="827"/>
                    <a:pt x="1020" y="828"/>
                  </a:cubicBezTo>
                  <a:cubicBezTo>
                    <a:pt x="1015" y="829"/>
                    <a:pt x="1016" y="830"/>
                    <a:pt x="1009" y="831"/>
                  </a:cubicBezTo>
                  <a:cubicBezTo>
                    <a:pt x="1001" y="833"/>
                    <a:pt x="993" y="836"/>
                    <a:pt x="991" y="836"/>
                  </a:cubicBezTo>
                  <a:cubicBezTo>
                    <a:pt x="989" y="836"/>
                    <a:pt x="980" y="837"/>
                    <a:pt x="980" y="840"/>
                  </a:cubicBezTo>
                  <a:cubicBezTo>
                    <a:pt x="979" y="842"/>
                    <a:pt x="980" y="849"/>
                    <a:pt x="982" y="851"/>
                  </a:cubicBezTo>
                  <a:cubicBezTo>
                    <a:pt x="983" y="853"/>
                    <a:pt x="994" y="851"/>
                    <a:pt x="976" y="858"/>
                  </a:cubicBezTo>
                  <a:cubicBezTo>
                    <a:pt x="958" y="864"/>
                    <a:pt x="953" y="872"/>
                    <a:pt x="952" y="874"/>
                  </a:cubicBezTo>
                  <a:cubicBezTo>
                    <a:pt x="951" y="877"/>
                    <a:pt x="963" y="878"/>
                    <a:pt x="950" y="883"/>
                  </a:cubicBezTo>
                  <a:cubicBezTo>
                    <a:pt x="937" y="887"/>
                    <a:pt x="926" y="890"/>
                    <a:pt x="920" y="899"/>
                  </a:cubicBezTo>
                  <a:cubicBezTo>
                    <a:pt x="919" y="901"/>
                    <a:pt x="925" y="941"/>
                    <a:pt x="920" y="950"/>
                  </a:cubicBezTo>
                  <a:cubicBezTo>
                    <a:pt x="914" y="959"/>
                    <a:pt x="902" y="969"/>
                    <a:pt x="902" y="969"/>
                  </a:cubicBezTo>
                  <a:cubicBezTo>
                    <a:pt x="902" y="969"/>
                    <a:pt x="905" y="978"/>
                    <a:pt x="886" y="964"/>
                  </a:cubicBezTo>
                  <a:cubicBezTo>
                    <a:pt x="868" y="951"/>
                    <a:pt x="884" y="963"/>
                    <a:pt x="884" y="963"/>
                  </a:cubicBezTo>
                  <a:cubicBezTo>
                    <a:pt x="884" y="963"/>
                    <a:pt x="876" y="937"/>
                    <a:pt x="869" y="930"/>
                  </a:cubicBezTo>
                  <a:cubicBezTo>
                    <a:pt x="863" y="923"/>
                    <a:pt x="851" y="908"/>
                    <a:pt x="848" y="897"/>
                  </a:cubicBezTo>
                  <a:cubicBezTo>
                    <a:pt x="844" y="886"/>
                    <a:pt x="840" y="879"/>
                    <a:pt x="838" y="872"/>
                  </a:cubicBezTo>
                  <a:cubicBezTo>
                    <a:pt x="837" y="866"/>
                    <a:pt x="835" y="849"/>
                    <a:pt x="836" y="848"/>
                  </a:cubicBezTo>
                  <a:cubicBezTo>
                    <a:pt x="836" y="846"/>
                    <a:pt x="832" y="834"/>
                    <a:pt x="832" y="834"/>
                  </a:cubicBezTo>
                  <a:cubicBezTo>
                    <a:pt x="832" y="834"/>
                    <a:pt x="827" y="832"/>
                    <a:pt x="827" y="834"/>
                  </a:cubicBezTo>
                  <a:cubicBezTo>
                    <a:pt x="826" y="836"/>
                    <a:pt x="826" y="840"/>
                    <a:pt x="826" y="844"/>
                  </a:cubicBezTo>
                  <a:cubicBezTo>
                    <a:pt x="825" y="847"/>
                    <a:pt x="811" y="848"/>
                    <a:pt x="811" y="848"/>
                  </a:cubicBezTo>
                  <a:cubicBezTo>
                    <a:pt x="806" y="845"/>
                    <a:pt x="806" y="845"/>
                    <a:pt x="806" y="845"/>
                  </a:cubicBezTo>
                  <a:cubicBezTo>
                    <a:pt x="806" y="845"/>
                    <a:pt x="785" y="823"/>
                    <a:pt x="782" y="820"/>
                  </a:cubicBezTo>
                  <a:cubicBezTo>
                    <a:pt x="779" y="816"/>
                    <a:pt x="775" y="811"/>
                    <a:pt x="770" y="808"/>
                  </a:cubicBezTo>
                  <a:cubicBezTo>
                    <a:pt x="765" y="805"/>
                    <a:pt x="769" y="802"/>
                    <a:pt x="759" y="802"/>
                  </a:cubicBezTo>
                  <a:cubicBezTo>
                    <a:pt x="750" y="802"/>
                    <a:pt x="751" y="802"/>
                    <a:pt x="735" y="801"/>
                  </a:cubicBezTo>
                  <a:cubicBezTo>
                    <a:pt x="719" y="799"/>
                    <a:pt x="715" y="804"/>
                    <a:pt x="708" y="803"/>
                  </a:cubicBezTo>
                  <a:cubicBezTo>
                    <a:pt x="701" y="801"/>
                    <a:pt x="699" y="803"/>
                    <a:pt x="684" y="800"/>
                  </a:cubicBezTo>
                  <a:cubicBezTo>
                    <a:pt x="668" y="797"/>
                    <a:pt x="668" y="797"/>
                    <a:pt x="668" y="797"/>
                  </a:cubicBezTo>
                  <a:cubicBezTo>
                    <a:pt x="668" y="797"/>
                    <a:pt x="666" y="793"/>
                    <a:pt x="663" y="789"/>
                  </a:cubicBezTo>
                  <a:cubicBezTo>
                    <a:pt x="661" y="785"/>
                    <a:pt x="661" y="785"/>
                    <a:pt x="661" y="785"/>
                  </a:cubicBezTo>
                  <a:cubicBezTo>
                    <a:pt x="657" y="788"/>
                    <a:pt x="657" y="788"/>
                    <a:pt x="657" y="788"/>
                  </a:cubicBezTo>
                  <a:cubicBezTo>
                    <a:pt x="657" y="788"/>
                    <a:pt x="654" y="789"/>
                    <a:pt x="652" y="789"/>
                  </a:cubicBezTo>
                  <a:cubicBezTo>
                    <a:pt x="650" y="788"/>
                    <a:pt x="629" y="783"/>
                    <a:pt x="625" y="782"/>
                  </a:cubicBezTo>
                  <a:cubicBezTo>
                    <a:pt x="622" y="781"/>
                    <a:pt x="622" y="784"/>
                    <a:pt x="608" y="774"/>
                  </a:cubicBezTo>
                  <a:cubicBezTo>
                    <a:pt x="594" y="763"/>
                    <a:pt x="599" y="759"/>
                    <a:pt x="599" y="759"/>
                  </a:cubicBezTo>
                  <a:cubicBezTo>
                    <a:pt x="599" y="759"/>
                    <a:pt x="596" y="756"/>
                    <a:pt x="592" y="754"/>
                  </a:cubicBezTo>
                  <a:cubicBezTo>
                    <a:pt x="589" y="752"/>
                    <a:pt x="584" y="749"/>
                    <a:pt x="582" y="749"/>
                  </a:cubicBezTo>
                  <a:cubicBezTo>
                    <a:pt x="581" y="750"/>
                    <a:pt x="572" y="754"/>
                    <a:pt x="574" y="758"/>
                  </a:cubicBezTo>
                  <a:cubicBezTo>
                    <a:pt x="576" y="762"/>
                    <a:pt x="589" y="775"/>
                    <a:pt x="590" y="775"/>
                  </a:cubicBezTo>
                  <a:cubicBezTo>
                    <a:pt x="591" y="775"/>
                    <a:pt x="608" y="794"/>
                    <a:pt x="608" y="794"/>
                  </a:cubicBezTo>
                  <a:cubicBezTo>
                    <a:pt x="615" y="803"/>
                    <a:pt x="615" y="803"/>
                    <a:pt x="615" y="803"/>
                  </a:cubicBezTo>
                  <a:cubicBezTo>
                    <a:pt x="615" y="803"/>
                    <a:pt x="609" y="808"/>
                    <a:pt x="615" y="807"/>
                  </a:cubicBezTo>
                  <a:cubicBezTo>
                    <a:pt x="621" y="806"/>
                    <a:pt x="616" y="805"/>
                    <a:pt x="625" y="806"/>
                  </a:cubicBezTo>
                  <a:cubicBezTo>
                    <a:pt x="634" y="807"/>
                    <a:pt x="639" y="809"/>
                    <a:pt x="642" y="806"/>
                  </a:cubicBezTo>
                  <a:cubicBezTo>
                    <a:pt x="645" y="804"/>
                    <a:pt x="640" y="801"/>
                    <a:pt x="647" y="798"/>
                  </a:cubicBezTo>
                  <a:cubicBezTo>
                    <a:pt x="654" y="795"/>
                    <a:pt x="660" y="796"/>
                    <a:pt x="661" y="797"/>
                  </a:cubicBezTo>
                  <a:cubicBezTo>
                    <a:pt x="662" y="799"/>
                    <a:pt x="666" y="803"/>
                    <a:pt x="667" y="805"/>
                  </a:cubicBezTo>
                  <a:cubicBezTo>
                    <a:pt x="667" y="807"/>
                    <a:pt x="669" y="812"/>
                    <a:pt x="672" y="812"/>
                  </a:cubicBezTo>
                  <a:cubicBezTo>
                    <a:pt x="674" y="813"/>
                    <a:pt x="680" y="812"/>
                    <a:pt x="681" y="816"/>
                  </a:cubicBezTo>
                  <a:cubicBezTo>
                    <a:pt x="682" y="819"/>
                    <a:pt x="689" y="825"/>
                    <a:pt x="689" y="825"/>
                  </a:cubicBezTo>
                  <a:cubicBezTo>
                    <a:pt x="689" y="825"/>
                    <a:pt x="691" y="826"/>
                    <a:pt x="695" y="827"/>
                  </a:cubicBezTo>
                  <a:cubicBezTo>
                    <a:pt x="699" y="829"/>
                    <a:pt x="710" y="835"/>
                    <a:pt x="710" y="835"/>
                  </a:cubicBezTo>
                  <a:cubicBezTo>
                    <a:pt x="707" y="837"/>
                    <a:pt x="702" y="846"/>
                    <a:pt x="698" y="846"/>
                  </a:cubicBezTo>
                  <a:cubicBezTo>
                    <a:pt x="695" y="846"/>
                    <a:pt x="696" y="845"/>
                    <a:pt x="688" y="850"/>
                  </a:cubicBezTo>
                  <a:cubicBezTo>
                    <a:pt x="680" y="854"/>
                    <a:pt x="684" y="864"/>
                    <a:pt x="680" y="865"/>
                  </a:cubicBezTo>
                  <a:cubicBezTo>
                    <a:pt x="676" y="866"/>
                    <a:pt x="670" y="874"/>
                    <a:pt x="667" y="876"/>
                  </a:cubicBezTo>
                  <a:cubicBezTo>
                    <a:pt x="664" y="877"/>
                    <a:pt x="644" y="885"/>
                    <a:pt x="642" y="884"/>
                  </a:cubicBezTo>
                  <a:cubicBezTo>
                    <a:pt x="640" y="884"/>
                    <a:pt x="635" y="887"/>
                    <a:pt x="633" y="887"/>
                  </a:cubicBezTo>
                  <a:cubicBezTo>
                    <a:pt x="632" y="887"/>
                    <a:pt x="633" y="892"/>
                    <a:pt x="632" y="893"/>
                  </a:cubicBezTo>
                  <a:cubicBezTo>
                    <a:pt x="630" y="894"/>
                    <a:pt x="638" y="899"/>
                    <a:pt x="626" y="901"/>
                  </a:cubicBezTo>
                  <a:cubicBezTo>
                    <a:pt x="615" y="902"/>
                    <a:pt x="607" y="906"/>
                    <a:pt x="605" y="906"/>
                  </a:cubicBezTo>
                  <a:cubicBezTo>
                    <a:pt x="602" y="907"/>
                    <a:pt x="597" y="918"/>
                    <a:pt x="588" y="917"/>
                  </a:cubicBezTo>
                  <a:cubicBezTo>
                    <a:pt x="579" y="916"/>
                    <a:pt x="583" y="916"/>
                    <a:pt x="575" y="917"/>
                  </a:cubicBezTo>
                  <a:cubicBezTo>
                    <a:pt x="567" y="917"/>
                    <a:pt x="566" y="920"/>
                    <a:pt x="558" y="921"/>
                  </a:cubicBezTo>
                  <a:cubicBezTo>
                    <a:pt x="550" y="922"/>
                    <a:pt x="545" y="923"/>
                    <a:pt x="545" y="923"/>
                  </a:cubicBezTo>
                  <a:lnTo>
                    <a:pt x="541" y="9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37" name="Freeform 142"/>
            <p:cNvSpPr/>
            <p:nvPr/>
          </p:nvSpPr>
          <p:spPr bwMode="auto">
            <a:xfrm>
              <a:off x="5564176" y="941393"/>
              <a:ext cx="414337" cy="223837"/>
            </a:xfrm>
            <a:custGeom>
              <a:gdLst>
                <a:gd fmla="*/ 83 w 155" name="T0"/>
                <a:gd fmla="*/ 44 h 84" name="T1"/>
                <a:gd fmla="*/ 72 w 155" name="T2"/>
                <a:gd fmla="*/ 57 h 84" name="T3"/>
                <a:gd fmla="*/ 60 w 155" name="T4"/>
                <a:gd fmla="*/ 78 h 84" name="T5"/>
                <a:gd fmla="*/ 52 w 155" name="T6"/>
                <a:gd fmla="*/ 81 h 84" name="T7"/>
                <a:gd fmla="*/ 39 w 155" name="T8"/>
                <a:gd fmla="*/ 69 h 84" name="T9"/>
                <a:gd fmla="*/ 30 w 155" name="T10"/>
                <a:gd fmla="*/ 61 h 84" name="T11"/>
                <a:gd fmla="*/ 30 w 155" name="T12"/>
                <a:gd fmla="*/ 54 h 84" name="T13"/>
                <a:gd fmla="*/ 36 w 155" name="T14"/>
                <a:gd fmla="*/ 52 h 84" name="T15"/>
                <a:gd fmla="*/ 20 w 155" name="T16"/>
                <a:gd fmla="*/ 49 h 84" name="T17"/>
                <a:gd fmla="*/ 21 w 155" name="T18"/>
                <a:gd fmla="*/ 54 h 84" name="T19"/>
                <a:gd fmla="*/ 12 w 155" name="T20"/>
                <a:gd fmla="*/ 50 h 84" name="T21"/>
                <a:gd fmla="*/ 2 w 155" name="T22"/>
                <a:gd fmla="*/ 37 h 84" name="T23"/>
                <a:gd fmla="*/ 16 w 155" name="T24"/>
                <a:gd fmla="*/ 38 h 84" name="T25"/>
                <a:gd fmla="*/ 6 w 155" name="T26"/>
                <a:gd fmla="*/ 27 h 84" name="T27"/>
                <a:gd fmla="*/ 9 w 155" name="T28"/>
                <a:gd fmla="*/ 20 h 84" name="T29"/>
                <a:gd fmla="*/ 20 w 155" name="T30"/>
                <a:gd fmla="*/ 18 h 84" name="T31"/>
                <a:gd fmla="*/ 35 w 155" name="T32"/>
                <a:gd fmla="*/ 18 h 84" name="T33"/>
                <a:gd fmla="*/ 42 w 155" name="T34"/>
                <a:gd fmla="*/ 19 h 84" name="T35"/>
                <a:gd fmla="*/ 50 w 155" name="T36"/>
                <a:gd fmla="*/ 14 h 84" name="T37"/>
                <a:gd fmla="*/ 48 w 155" name="T38"/>
                <a:gd fmla="*/ 10 h 84" name="T39"/>
                <a:gd fmla="*/ 60 w 155" name="T40"/>
                <a:gd fmla="*/ 15 h 84" name="T41"/>
                <a:gd fmla="*/ 82 w 155" name="T42"/>
                <a:gd fmla="*/ 24 h 84" name="T43"/>
                <a:gd fmla="*/ 76 w 155" name="T44"/>
                <a:gd fmla="*/ 27 h 84" name="T45"/>
                <a:gd fmla="*/ 84 w 155" name="T46"/>
                <a:gd fmla="*/ 31 h 84" name="T47"/>
                <a:gd fmla="*/ 85 w 155" name="T48"/>
                <a:gd fmla="*/ 21 h 84" name="T49"/>
                <a:gd fmla="*/ 75 w 155" name="T50"/>
                <a:gd fmla="*/ 14 h 84" name="T51"/>
                <a:gd fmla="*/ 67 w 155" name="T52"/>
                <a:gd fmla="*/ 7 h 84" name="T53"/>
                <a:gd fmla="*/ 76 w 155" name="T54"/>
                <a:gd fmla="*/ 2 h 84" name="T55"/>
                <a:gd fmla="*/ 95 w 155" name="T56"/>
                <a:gd fmla="*/ 4 h 84" name="T57"/>
                <a:gd fmla="*/ 110 w 155" name="T58"/>
                <a:gd fmla="*/ 8 h 84" name="T59"/>
                <a:gd fmla="*/ 116 w 155" name="T60"/>
                <a:gd fmla="*/ 4 h 84" name="T61"/>
                <a:gd fmla="*/ 139 w 155" name="T62"/>
                <a:gd fmla="*/ 8 h 84" name="T63"/>
                <a:gd fmla="*/ 148 w 155" name="T64"/>
                <a:gd fmla="*/ 11 h 84" name="T65"/>
                <a:gd fmla="*/ 151 w 155" name="T66"/>
                <a:gd fmla="*/ 19 h 84" name="T67"/>
                <a:gd fmla="*/ 140 w 155" name="T68"/>
                <a:gd fmla="*/ 26 h 84" name="T69"/>
                <a:gd fmla="*/ 116 w 155" name="T70"/>
                <a:gd fmla="*/ 29 h 84" name="T71"/>
                <a:gd fmla="*/ 99 w 155" name="T72"/>
                <a:gd fmla="*/ 31 h 84" name="T73"/>
                <a:gd fmla="*/ 103 w 155" name="T74"/>
                <a:gd fmla="*/ 42 h 84" name="T75"/>
                <a:gd fmla="*/ 108 w 155" name="T76"/>
                <a:gd fmla="*/ 43 h 84" name="T77"/>
                <a:gd fmla="*/ 128 w 155" name="T78"/>
                <a:gd fmla="*/ 60 h 84" name="T79"/>
                <a:gd fmla="*/ 122 w 155" name="T80"/>
                <a:gd fmla="*/ 62 h 84" name="T81"/>
                <a:gd fmla="*/ 117 w 155" name="T82"/>
                <a:gd fmla="*/ 67 h 84" name="T83"/>
                <a:gd fmla="*/ 101 w 155" name="T84"/>
                <a:gd fmla="*/ 71 h 84" name="T85"/>
                <a:gd fmla="*/ 93 w 155" name="T86"/>
                <a:gd fmla="*/ 68 h 84" name="T87"/>
                <a:gd fmla="*/ 97 w 155" name="T88"/>
                <a:gd fmla="*/ 55 h 84" name="T89"/>
                <a:gd fmla="*/ 88 w 155" name="T90"/>
                <a:gd fmla="*/ 48 h 84" name="T91"/>
                <a:gd fmla="*/ 83 w 155" name="T92"/>
                <a:gd fmla="*/ 44 h 84" name="T9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b="b" l="0" r="r" t="0"/>
              <a:pathLst>
                <a:path h="84" w="155">
                  <a:moveTo>
                    <a:pt x="83" y="44"/>
                  </a:moveTo>
                  <a:cubicBezTo>
                    <a:pt x="79" y="52"/>
                    <a:pt x="78" y="55"/>
                    <a:pt x="72" y="57"/>
                  </a:cubicBezTo>
                  <a:cubicBezTo>
                    <a:pt x="66" y="59"/>
                    <a:pt x="60" y="78"/>
                    <a:pt x="60" y="78"/>
                  </a:cubicBezTo>
                  <a:cubicBezTo>
                    <a:pt x="60" y="78"/>
                    <a:pt x="55" y="84"/>
                    <a:pt x="52" y="81"/>
                  </a:cubicBezTo>
                  <a:cubicBezTo>
                    <a:pt x="49" y="78"/>
                    <a:pt x="43" y="74"/>
                    <a:pt x="39" y="69"/>
                  </a:cubicBezTo>
                  <a:cubicBezTo>
                    <a:pt x="35" y="64"/>
                    <a:pt x="32" y="63"/>
                    <a:pt x="30" y="61"/>
                  </a:cubicBezTo>
                  <a:cubicBezTo>
                    <a:pt x="29" y="59"/>
                    <a:pt x="24" y="54"/>
                    <a:pt x="30" y="54"/>
                  </a:cubicBezTo>
                  <a:cubicBezTo>
                    <a:pt x="35" y="54"/>
                    <a:pt x="40" y="55"/>
                    <a:pt x="36" y="52"/>
                  </a:cubicBezTo>
                  <a:cubicBezTo>
                    <a:pt x="32" y="48"/>
                    <a:pt x="21" y="46"/>
                    <a:pt x="20" y="49"/>
                  </a:cubicBezTo>
                  <a:cubicBezTo>
                    <a:pt x="20" y="52"/>
                    <a:pt x="24" y="53"/>
                    <a:pt x="21" y="54"/>
                  </a:cubicBezTo>
                  <a:cubicBezTo>
                    <a:pt x="17" y="54"/>
                    <a:pt x="18" y="55"/>
                    <a:pt x="12" y="50"/>
                  </a:cubicBezTo>
                  <a:cubicBezTo>
                    <a:pt x="6" y="45"/>
                    <a:pt x="0" y="38"/>
                    <a:pt x="2" y="37"/>
                  </a:cubicBezTo>
                  <a:cubicBezTo>
                    <a:pt x="4" y="35"/>
                    <a:pt x="22" y="45"/>
                    <a:pt x="16" y="38"/>
                  </a:cubicBezTo>
                  <a:cubicBezTo>
                    <a:pt x="10" y="30"/>
                    <a:pt x="6" y="27"/>
                    <a:pt x="6" y="27"/>
                  </a:cubicBezTo>
                  <a:cubicBezTo>
                    <a:pt x="6" y="27"/>
                    <a:pt x="6" y="25"/>
                    <a:pt x="9" y="20"/>
                  </a:cubicBezTo>
                  <a:cubicBezTo>
                    <a:pt x="12" y="15"/>
                    <a:pt x="20" y="18"/>
                    <a:pt x="20" y="18"/>
                  </a:cubicBezTo>
                  <a:cubicBezTo>
                    <a:pt x="20" y="18"/>
                    <a:pt x="33" y="17"/>
                    <a:pt x="35" y="18"/>
                  </a:cubicBezTo>
                  <a:cubicBezTo>
                    <a:pt x="37" y="18"/>
                    <a:pt x="36" y="21"/>
                    <a:pt x="42" y="19"/>
                  </a:cubicBezTo>
                  <a:cubicBezTo>
                    <a:pt x="47" y="17"/>
                    <a:pt x="52" y="18"/>
                    <a:pt x="50" y="14"/>
                  </a:cubicBezTo>
                  <a:cubicBezTo>
                    <a:pt x="48" y="10"/>
                    <a:pt x="48" y="10"/>
                    <a:pt x="48" y="10"/>
                  </a:cubicBezTo>
                  <a:cubicBezTo>
                    <a:pt x="48" y="10"/>
                    <a:pt x="54" y="16"/>
                    <a:pt x="60" y="15"/>
                  </a:cubicBezTo>
                  <a:cubicBezTo>
                    <a:pt x="66" y="14"/>
                    <a:pt x="85" y="21"/>
                    <a:pt x="82" y="24"/>
                  </a:cubicBezTo>
                  <a:cubicBezTo>
                    <a:pt x="78" y="27"/>
                    <a:pt x="74" y="26"/>
                    <a:pt x="76" y="27"/>
                  </a:cubicBezTo>
                  <a:cubicBezTo>
                    <a:pt x="77" y="28"/>
                    <a:pt x="79" y="29"/>
                    <a:pt x="84" y="31"/>
                  </a:cubicBezTo>
                  <a:cubicBezTo>
                    <a:pt x="89" y="32"/>
                    <a:pt x="91" y="27"/>
                    <a:pt x="85" y="21"/>
                  </a:cubicBezTo>
                  <a:cubicBezTo>
                    <a:pt x="80" y="16"/>
                    <a:pt x="75" y="14"/>
                    <a:pt x="75" y="14"/>
                  </a:cubicBezTo>
                  <a:cubicBezTo>
                    <a:pt x="75" y="14"/>
                    <a:pt x="68" y="9"/>
                    <a:pt x="67" y="7"/>
                  </a:cubicBezTo>
                  <a:cubicBezTo>
                    <a:pt x="67" y="5"/>
                    <a:pt x="73" y="3"/>
                    <a:pt x="76" y="2"/>
                  </a:cubicBezTo>
                  <a:cubicBezTo>
                    <a:pt x="79" y="0"/>
                    <a:pt x="91" y="6"/>
                    <a:pt x="95" y="4"/>
                  </a:cubicBezTo>
                  <a:cubicBezTo>
                    <a:pt x="100" y="2"/>
                    <a:pt x="110" y="9"/>
                    <a:pt x="110" y="8"/>
                  </a:cubicBezTo>
                  <a:cubicBezTo>
                    <a:pt x="109" y="6"/>
                    <a:pt x="102" y="4"/>
                    <a:pt x="116" y="4"/>
                  </a:cubicBezTo>
                  <a:cubicBezTo>
                    <a:pt x="130" y="3"/>
                    <a:pt x="135" y="7"/>
                    <a:pt x="139" y="8"/>
                  </a:cubicBezTo>
                  <a:cubicBezTo>
                    <a:pt x="142" y="9"/>
                    <a:pt x="146" y="12"/>
                    <a:pt x="148" y="11"/>
                  </a:cubicBezTo>
                  <a:cubicBezTo>
                    <a:pt x="149" y="11"/>
                    <a:pt x="155" y="18"/>
                    <a:pt x="151" y="19"/>
                  </a:cubicBezTo>
                  <a:cubicBezTo>
                    <a:pt x="148" y="19"/>
                    <a:pt x="147" y="28"/>
                    <a:pt x="140" y="26"/>
                  </a:cubicBezTo>
                  <a:cubicBezTo>
                    <a:pt x="133" y="24"/>
                    <a:pt x="136" y="31"/>
                    <a:pt x="116" y="29"/>
                  </a:cubicBezTo>
                  <a:cubicBezTo>
                    <a:pt x="97" y="27"/>
                    <a:pt x="98" y="26"/>
                    <a:pt x="99" y="31"/>
                  </a:cubicBezTo>
                  <a:cubicBezTo>
                    <a:pt x="100" y="35"/>
                    <a:pt x="103" y="42"/>
                    <a:pt x="103" y="42"/>
                  </a:cubicBezTo>
                  <a:cubicBezTo>
                    <a:pt x="108" y="43"/>
                    <a:pt x="108" y="43"/>
                    <a:pt x="108" y="43"/>
                  </a:cubicBezTo>
                  <a:cubicBezTo>
                    <a:pt x="108" y="43"/>
                    <a:pt x="129" y="60"/>
                    <a:pt x="128" y="60"/>
                  </a:cubicBezTo>
                  <a:cubicBezTo>
                    <a:pt x="127" y="60"/>
                    <a:pt x="126" y="61"/>
                    <a:pt x="122" y="62"/>
                  </a:cubicBezTo>
                  <a:cubicBezTo>
                    <a:pt x="119" y="62"/>
                    <a:pt x="117" y="63"/>
                    <a:pt x="117" y="67"/>
                  </a:cubicBezTo>
                  <a:cubicBezTo>
                    <a:pt x="118" y="71"/>
                    <a:pt x="106" y="74"/>
                    <a:pt x="101" y="71"/>
                  </a:cubicBezTo>
                  <a:cubicBezTo>
                    <a:pt x="96" y="68"/>
                    <a:pt x="95" y="70"/>
                    <a:pt x="93" y="68"/>
                  </a:cubicBezTo>
                  <a:cubicBezTo>
                    <a:pt x="90" y="66"/>
                    <a:pt x="100" y="57"/>
                    <a:pt x="97" y="55"/>
                  </a:cubicBezTo>
                  <a:cubicBezTo>
                    <a:pt x="93" y="52"/>
                    <a:pt x="90" y="49"/>
                    <a:pt x="88" y="48"/>
                  </a:cubicBezTo>
                  <a:cubicBezTo>
                    <a:pt x="87" y="47"/>
                    <a:pt x="83" y="44"/>
                    <a:pt x="83" y="4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38" name="Freeform 143"/>
            <p:cNvSpPr/>
            <p:nvPr/>
          </p:nvSpPr>
          <p:spPr bwMode="auto">
            <a:xfrm>
              <a:off x="6503975" y="1135067"/>
              <a:ext cx="427037" cy="342900"/>
            </a:xfrm>
            <a:custGeom>
              <a:gdLst>
                <a:gd fmla="*/ 66 w 160" name="T0"/>
                <a:gd fmla="*/ 120 h 128" name="T1"/>
                <a:gd fmla="*/ 59 w 160" name="T2"/>
                <a:gd fmla="*/ 124 h 128" name="T3"/>
                <a:gd fmla="*/ 33 w 160" name="T4"/>
                <a:gd fmla="*/ 116 h 128" name="T5"/>
                <a:gd fmla="*/ 16 w 160" name="T6"/>
                <a:gd fmla="*/ 111 h 128" name="T7"/>
                <a:gd fmla="*/ 12 w 160" name="T8"/>
                <a:gd fmla="*/ 103 h 128" name="T9"/>
                <a:gd fmla="*/ 24 w 160" name="T10"/>
                <a:gd fmla="*/ 89 h 128" name="T11"/>
                <a:gd fmla="*/ 26 w 160" name="T12"/>
                <a:gd fmla="*/ 74 h 128" name="T13"/>
                <a:gd fmla="*/ 31 w 160" name="T14"/>
                <a:gd fmla="*/ 73 h 128" name="T15"/>
                <a:gd fmla="*/ 38 w 160" name="T16"/>
                <a:gd fmla="*/ 68 h 128" name="T17"/>
                <a:gd fmla="*/ 32 w 160" name="T18"/>
                <a:gd fmla="*/ 65 h 128" name="T19"/>
                <a:gd fmla="*/ 30 w 160" name="T20"/>
                <a:gd fmla="*/ 59 h 128" name="T21"/>
                <a:gd fmla="*/ 47 w 160" name="T22"/>
                <a:gd fmla="*/ 53 h 128" name="T23"/>
                <a:gd fmla="*/ 46 w 160" name="T24"/>
                <a:gd fmla="*/ 42 h 128" name="T25"/>
                <a:gd fmla="*/ 46 w 160" name="T26"/>
                <a:gd fmla="*/ 33 h 128" name="T27"/>
                <a:gd fmla="*/ 64 w 160" name="T28"/>
                <a:gd fmla="*/ 31 h 128" name="T29"/>
                <a:gd fmla="*/ 87 w 160" name="T30"/>
                <a:gd fmla="*/ 14 h 128" name="T31"/>
                <a:gd fmla="*/ 111 w 160" name="T32"/>
                <a:gd fmla="*/ 14 h 128" name="T33"/>
                <a:gd fmla="*/ 126 w 160" name="T34"/>
                <a:gd fmla="*/ 10 h 128" name="T35"/>
                <a:gd fmla="*/ 136 w 160" name="T36"/>
                <a:gd fmla="*/ 4 h 128" name="T37"/>
                <a:gd fmla="*/ 159 w 160" name="T38"/>
                <a:gd fmla="*/ 3 h 128" name="T39"/>
                <a:gd fmla="*/ 158 w 160" name="T40"/>
                <a:gd fmla="*/ 12 h 128" name="T41"/>
                <a:gd fmla="*/ 152 w 160" name="T42"/>
                <a:gd fmla="*/ 15 h 128" name="T43"/>
                <a:gd fmla="*/ 126 w 160" name="T44"/>
                <a:gd fmla="*/ 23 h 128" name="T45"/>
                <a:gd fmla="*/ 111 w 160" name="T46"/>
                <a:gd fmla="*/ 29 h 128" name="T47"/>
                <a:gd fmla="*/ 94 w 160" name="T48"/>
                <a:gd fmla="*/ 41 h 128" name="T49"/>
                <a:gd fmla="*/ 69 w 160" name="T50"/>
                <a:gd fmla="*/ 49 h 128" name="T51"/>
                <a:gd fmla="*/ 64 w 160" name="T52"/>
                <a:gd fmla="*/ 63 h 128" name="T53"/>
                <a:gd fmla="*/ 57 w 160" name="T54"/>
                <a:gd fmla="*/ 71 h 128" name="T55"/>
                <a:gd fmla="*/ 54 w 160" name="T56"/>
                <a:gd fmla="*/ 77 h 128" name="T57"/>
                <a:gd fmla="*/ 49 w 160" name="T58"/>
                <a:gd fmla="*/ 91 h 128" name="T59"/>
                <a:gd fmla="*/ 49 w 160" name="T60"/>
                <a:gd fmla="*/ 105 h 128" name="T61"/>
                <a:gd fmla="*/ 66 w 160" name="T62"/>
                <a:gd fmla="*/ 116 h 128" name="T63"/>
                <a:gd fmla="*/ 66 w 160" name="T64"/>
                <a:gd fmla="*/ 120 h 128" name="T6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b="b" l="0" r="r" t="0"/>
              <a:pathLst>
                <a:path h="128" w="160">
                  <a:moveTo>
                    <a:pt x="66" y="120"/>
                  </a:moveTo>
                  <a:cubicBezTo>
                    <a:pt x="64" y="122"/>
                    <a:pt x="72" y="128"/>
                    <a:pt x="59" y="124"/>
                  </a:cubicBezTo>
                  <a:cubicBezTo>
                    <a:pt x="46" y="120"/>
                    <a:pt x="37" y="123"/>
                    <a:pt x="33" y="116"/>
                  </a:cubicBezTo>
                  <a:cubicBezTo>
                    <a:pt x="30" y="109"/>
                    <a:pt x="20" y="115"/>
                    <a:pt x="16" y="111"/>
                  </a:cubicBezTo>
                  <a:cubicBezTo>
                    <a:pt x="12" y="106"/>
                    <a:pt x="0" y="116"/>
                    <a:pt x="12" y="103"/>
                  </a:cubicBezTo>
                  <a:cubicBezTo>
                    <a:pt x="24" y="89"/>
                    <a:pt x="23" y="98"/>
                    <a:pt x="24" y="89"/>
                  </a:cubicBezTo>
                  <a:cubicBezTo>
                    <a:pt x="25" y="81"/>
                    <a:pt x="26" y="74"/>
                    <a:pt x="26" y="74"/>
                  </a:cubicBezTo>
                  <a:cubicBezTo>
                    <a:pt x="26" y="74"/>
                    <a:pt x="27" y="71"/>
                    <a:pt x="31" y="73"/>
                  </a:cubicBezTo>
                  <a:cubicBezTo>
                    <a:pt x="35" y="74"/>
                    <a:pt x="39" y="69"/>
                    <a:pt x="38" y="68"/>
                  </a:cubicBezTo>
                  <a:cubicBezTo>
                    <a:pt x="36" y="68"/>
                    <a:pt x="35" y="68"/>
                    <a:pt x="32" y="65"/>
                  </a:cubicBezTo>
                  <a:cubicBezTo>
                    <a:pt x="30" y="62"/>
                    <a:pt x="25" y="60"/>
                    <a:pt x="30" y="59"/>
                  </a:cubicBezTo>
                  <a:cubicBezTo>
                    <a:pt x="34" y="58"/>
                    <a:pt x="48" y="56"/>
                    <a:pt x="47" y="53"/>
                  </a:cubicBezTo>
                  <a:cubicBezTo>
                    <a:pt x="47" y="50"/>
                    <a:pt x="46" y="42"/>
                    <a:pt x="46" y="42"/>
                  </a:cubicBezTo>
                  <a:cubicBezTo>
                    <a:pt x="46" y="42"/>
                    <a:pt x="44" y="33"/>
                    <a:pt x="46" y="33"/>
                  </a:cubicBezTo>
                  <a:cubicBezTo>
                    <a:pt x="48" y="32"/>
                    <a:pt x="61" y="33"/>
                    <a:pt x="64" y="31"/>
                  </a:cubicBezTo>
                  <a:cubicBezTo>
                    <a:pt x="66" y="29"/>
                    <a:pt x="83" y="16"/>
                    <a:pt x="87" y="14"/>
                  </a:cubicBezTo>
                  <a:cubicBezTo>
                    <a:pt x="90" y="12"/>
                    <a:pt x="109" y="14"/>
                    <a:pt x="111" y="14"/>
                  </a:cubicBezTo>
                  <a:cubicBezTo>
                    <a:pt x="113" y="14"/>
                    <a:pt x="123" y="13"/>
                    <a:pt x="126" y="10"/>
                  </a:cubicBezTo>
                  <a:cubicBezTo>
                    <a:pt x="130" y="8"/>
                    <a:pt x="131" y="7"/>
                    <a:pt x="136" y="4"/>
                  </a:cubicBezTo>
                  <a:cubicBezTo>
                    <a:pt x="140" y="0"/>
                    <a:pt x="159" y="1"/>
                    <a:pt x="159" y="3"/>
                  </a:cubicBezTo>
                  <a:cubicBezTo>
                    <a:pt x="160" y="6"/>
                    <a:pt x="158" y="12"/>
                    <a:pt x="158" y="12"/>
                  </a:cubicBezTo>
                  <a:cubicBezTo>
                    <a:pt x="158" y="12"/>
                    <a:pt x="157" y="11"/>
                    <a:pt x="152" y="15"/>
                  </a:cubicBezTo>
                  <a:cubicBezTo>
                    <a:pt x="148" y="20"/>
                    <a:pt x="131" y="22"/>
                    <a:pt x="126" y="23"/>
                  </a:cubicBezTo>
                  <a:cubicBezTo>
                    <a:pt x="121" y="24"/>
                    <a:pt x="122" y="26"/>
                    <a:pt x="111" y="29"/>
                  </a:cubicBezTo>
                  <a:cubicBezTo>
                    <a:pt x="101" y="32"/>
                    <a:pt x="108" y="39"/>
                    <a:pt x="94" y="41"/>
                  </a:cubicBezTo>
                  <a:cubicBezTo>
                    <a:pt x="81" y="44"/>
                    <a:pt x="73" y="44"/>
                    <a:pt x="69" y="49"/>
                  </a:cubicBezTo>
                  <a:cubicBezTo>
                    <a:pt x="66" y="55"/>
                    <a:pt x="66" y="61"/>
                    <a:pt x="64" y="63"/>
                  </a:cubicBezTo>
                  <a:cubicBezTo>
                    <a:pt x="62" y="65"/>
                    <a:pt x="57" y="69"/>
                    <a:pt x="57" y="71"/>
                  </a:cubicBezTo>
                  <a:cubicBezTo>
                    <a:pt x="58" y="73"/>
                    <a:pt x="54" y="77"/>
                    <a:pt x="54" y="77"/>
                  </a:cubicBezTo>
                  <a:cubicBezTo>
                    <a:pt x="54" y="77"/>
                    <a:pt x="52" y="89"/>
                    <a:pt x="49" y="91"/>
                  </a:cubicBezTo>
                  <a:cubicBezTo>
                    <a:pt x="47" y="92"/>
                    <a:pt x="44" y="98"/>
                    <a:pt x="49" y="105"/>
                  </a:cubicBezTo>
                  <a:cubicBezTo>
                    <a:pt x="54" y="111"/>
                    <a:pt x="66" y="116"/>
                    <a:pt x="66" y="116"/>
                  </a:cubicBezTo>
                  <a:lnTo>
                    <a:pt x="66" y="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39" name="Freeform 144"/>
            <p:cNvSpPr/>
            <p:nvPr/>
          </p:nvSpPr>
          <p:spPr bwMode="auto">
            <a:xfrm>
              <a:off x="6338874" y="900118"/>
              <a:ext cx="180974" cy="84139"/>
            </a:xfrm>
            <a:custGeom>
              <a:gdLst>
                <a:gd fmla="*/ 60 w 68" name="T0"/>
                <a:gd fmla="*/ 29 h 31" name="T1"/>
                <a:gd fmla="*/ 41 w 68" name="T2"/>
                <a:gd fmla="*/ 26 h 31" name="T3"/>
                <a:gd fmla="*/ 22 w 68" name="T4"/>
                <a:gd fmla="*/ 21 h 31" name="T5"/>
                <a:gd fmla="*/ 3 w 68" name="T6"/>
                <a:gd fmla="*/ 15 h 31" name="T7"/>
                <a:gd fmla="*/ 4 w 68" name="T8"/>
                <a:gd fmla="*/ 9 h 31" name="T9"/>
                <a:gd fmla="*/ 11 w 68" name="T10"/>
                <a:gd fmla="*/ 8 h 31" name="T11"/>
                <a:gd fmla="*/ 17 w 68" name="T12"/>
                <a:gd fmla="*/ 9 h 31" name="T13"/>
                <a:gd fmla="*/ 37 w 68" name="T14"/>
                <a:gd fmla="*/ 5 h 31" name="T15"/>
                <a:gd fmla="*/ 41 w 68" name="T16"/>
                <a:gd fmla="*/ 8 h 31" name="T17"/>
                <a:gd fmla="*/ 48 w 68" name="T18"/>
                <a:gd fmla="*/ 4 h 31" name="T19"/>
                <a:gd fmla="*/ 64 w 68" name="T20"/>
                <a:gd fmla="*/ 13 h 31" name="T21"/>
                <a:gd fmla="*/ 61 w 68" name="T22"/>
                <a:gd fmla="*/ 24 h 31" name="T23"/>
                <a:gd fmla="*/ 60 w 68" name="T24"/>
                <a:gd fmla="*/ 29 h 31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31" w="68">
                  <a:moveTo>
                    <a:pt x="60" y="29"/>
                  </a:moveTo>
                  <a:cubicBezTo>
                    <a:pt x="50" y="27"/>
                    <a:pt x="51" y="31"/>
                    <a:pt x="41" y="26"/>
                  </a:cubicBezTo>
                  <a:cubicBezTo>
                    <a:pt x="31" y="20"/>
                    <a:pt x="33" y="20"/>
                    <a:pt x="22" y="21"/>
                  </a:cubicBezTo>
                  <a:cubicBezTo>
                    <a:pt x="10" y="22"/>
                    <a:pt x="6" y="19"/>
                    <a:pt x="3" y="15"/>
                  </a:cubicBezTo>
                  <a:cubicBezTo>
                    <a:pt x="0" y="10"/>
                    <a:pt x="0" y="10"/>
                    <a:pt x="4" y="9"/>
                  </a:cubicBezTo>
                  <a:cubicBezTo>
                    <a:pt x="7" y="8"/>
                    <a:pt x="6" y="7"/>
                    <a:pt x="11" y="8"/>
                  </a:cubicBezTo>
                  <a:cubicBezTo>
                    <a:pt x="17" y="9"/>
                    <a:pt x="4" y="18"/>
                    <a:pt x="17" y="9"/>
                  </a:cubicBezTo>
                  <a:cubicBezTo>
                    <a:pt x="30" y="0"/>
                    <a:pt x="37" y="5"/>
                    <a:pt x="37" y="5"/>
                  </a:cubicBezTo>
                  <a:cubicBezTo>
                    <a:pt x="37" y="5"/>
                    <a:pt x="36" y="11"/>
                    <a:pt x="41" y="8"/>
                  </a:cubicBezTo>
                  <a:cubicBezTo>
                    <a:pt x="47" y="6"/>
                    <a:pt x="48" y="4"/>
                    <a:pt x="48" y="4"/>
                  </a:cubicBezTo>
                  <a:cubicBezTo>
                    <a:pt x="48" y="4"/>
                    <a:pt x="68" y="10"/>
                    <a:pt x="64" y="13"/>
                  </a:cubicBezTo>
                  <a:cubicBezTo>
                    <a:pt x="59" y="17"/>
                    <a:pt x="61" y="24"/>
                    <a:pt x="61" y="24"/>
                  </a:cubicBezTo>
                  <a:lnTo>
                    <a:pt x="60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40" name="Freeform 145"/>
            <p:cNvSpPr/>
            <p:nvPr/>
          </p:nvSpPr>
          <p:spPr bwMode="auto">
            <a:xfrm>
              <a:off x="6527787" y="933455"/>
              <a:ext cx="77787" cy="31750"/>
            </a:xfrm>
            <a:custGeom>
              <a:gdLst>
                <a:gd fmla="*/ 21 w 29" name="T0"/>
                <a:gd fmla="*/ 10 h 12" name="T1"/>
                <a:gd fmla="*/ 9 w 29" name="T2"/>
                <a:gd fmla="*/ 12 h 12" name="T3"/>
                <a:gd fmla="*/ 1 w 29" name="T4"/>
                <a:gd fmla="*/ 9 h 12" name="T5"/>
                <a:gd fmla="*/ 5 w 29" name="T6"/>
                <a:gd fmla="*/ 6 h 12" name="T7"/>
                <a:gd fmla="*/ 12 w 29" name="T8"/>
                <a:gd fmla="*/ 5 h 12" name="T9"/>
                <a:gd fmla="*/ 13 w 29" name="T10"/>
                <a:gd fmla="*/ 0 h 12" name="T11"/>
                <a:gd fmla="*/ 24 w 29" name="T12"/>
                <a:gd fmla="*/ 2 h 12" name="T13"/>
                <a:gd fmla="*/ 27 w 29" name="T14"/>
                <a:gd fmla="*/ 7 h 12" name="T15"/>
                <a:gd fmla="*/ 21 w 29" name="T16"/>
                <a:gd fmla="*/ 10 h 12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2" w="28">
                  <a:moveTo>
                    <a:pt x="21" y="10"/>
                  </a:moveTo>
                  <a:cubicBezTo>
                    <a:pt x="9" y="12"/>
                    <a:pt x="9" y="12"/>
                    <a:pt x="9" y="12"/>
                  </a:cubicBezTo>
                  <a:cubicBezTo>
                    <a:pt x="9" y="12"/>
                    <a:pt x="0" y="12"/>
                    <a:pt x="1" y="9"/>
                  </a:cubicBezTo>
                  <a:cubicBezTo>
                    <a:pt x="2" y="7"/>
                    <a:pt x="2" y="9"/>
                    <a:pt x="5" y="6"/>
                  </a:cubicBezTo>
                  <a:cubicBezTo>
                    <a:pt x="8" y="4"/>
                    <a:pt x="9" y="5"/>
                    <a:pt x="12" y="5"/>
                  </a:cubicBezTo>
                  <a:cubicBezTo>
                    <a:pt x="14" y="5"/>
                    <a:pt x="13" y="0"/>
                    <a:pt x="13" y="0"/>
                  </a:cubicBezTo>
                  <a:cubicBezTo>
                    <a:pt x="13" y="0"/>
                    <a:pt x="22" y="1"/>
                    <a:pt x="24" y="2"/>
                  </a:cubicBezTo>
                  <a:cubicBezTo>
                    <a:pt x="26" y="3"/>
                    <a:pt x="29" y="7"/>
                    <a:pt x="27" y="7"/>
                  </a:cubicBezTo>
                  <a:cubicBezTo>
                    <a:pt x="25" y="7"/>
                    <a:pt x="21" y="10"/>
                    <a:pt x="21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41" name="Freeform 146"/>
            <p:cNvSpPr/>
            <p:nvPr/>
          </p:nvSpPr>
          <p:spPr bwMode="auto">
            <a:xfrm>
              <a:off x="6559536" y="860431"/>
              <a:ext cx="120649" cy="69850"/>
            </a:xfrm>
            <a:custGeom>
              <a:gdLst>
                <a:gd fmla="*/ 31 w 45" name="T0"/>
                <a:gd fmla="*/ 24 h 26" name="T1"/>
                <a:gd fmla="*/ 19 w 45" name="T2"/>
                <a:gd fmla="*/ 25 h 26" name="T3"/>
                <a:gd fmla="*/ 14 w 45" name="T4"/>
                <a:gd fmla="*/ 22 h 26" name="T5"/>
                <a:gd fmla="*/ 5 w 45" name="T6"/>
                <a:gd fmla="*/ 22 h 26" name="T7"/>
                <a:gd fmla="*/ 2 w 45" name="T8"/>
                <a:gd fmla="*/ 20 h 26" name="T9"/>
                <a:gd fmla="*/ 12 w 45" name="T10"/>
                <a:gd fmla="*/ 16 h 26" name="T11"/>
                <a:gd fmla="*/ 16 w 45" name="T12"/>
                <a:gd fmla="*/ 11 h 26" name="T13"/>
                <a:gd fmla="*/ 19 w 45" name="T14"/>
                <a:gd fmla="*/ 6 h 26" name="T15"/>
                <a:gd fmla="*/ 22 w 45" name="T16"/>
                <a:gd fmla="*/ 4 h 26" name="T17"/>
                <a:gd fmla="*/ 28 w 45" name="T18"/>
                <a:gd fmla="*/ 1 h 26" name="T19"/>
                <a:gd fmla="*/ 35 w 45" name="T20"/>
                <a:gd fmla="*/ 4 h 26" name="T21"/>
                <a:gd fmla="*/ 34 w 45" name="T22"/>
                <a:gd fmla="*/ 12 h 26" name="T23"/>
                <a:gd fmla="*/ 34 w 45" name="T24"/>
                <a:gd fmla="*/ 16 h 26" name="T25"/>
                <a:gd fmla="*/ 41 w 45" name="T26"/>
                <a:gd fmla="*/ 21 h 26" name="T27"/>
                <a:gd fmla="*/ 34 w 45" name="T28"/>
                <a:gd fmla="*/ 22 h 26" name="T29"/>
                <a:gd fmla="*/ 31 w 45" name="T30"/>
                <a:gd fmla="*/ 24 h 26" name="T3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b="b" l="0" r="r" t="0"/>
              <a:pathLst>
                <a:path h="26" w="45">
                  <a:moveTo>
                    <a:pt x="31" y="24"/>
                  </a:moveTo>
                  <a:cubicBezTo>
                    <a:pt x="29" y="24"/>
                    <a:pt x="22" y="26"/>
                    <a:pt x="19" y="25"/>
                  </a:cubicBezTo>
                  <a:cubicBezTo>
                    <a:pt x="17" y="24"/>
                    <a:pt x="17" y="22"/>
                    <a:pt x="14" y="22"/>
                  </a:cubicBezTo>
                  <a:cubicBezTo>
                    <a:pt x="10" y="21"/>
                    <a:pt x="5" y="22"/>
                    <a:pt x="5" y="22"/>
                  </a:cubicBezTo>
                  <a:cubicBezTo>
                    <a:pt x="5" y="22"/>
                    <a:pt x="0" y="25"/>
                    <a:pt x="2" y="20"/>
                  </a:cubicBezTo>
                  <a:cubicBezTo>
                    <a:pt x="5" y="15"/>
                    <a:pt x="11" y="17"/>
                    <a:pt x="12" y="16"/>
                  </a:cubicBezTo>
                  <a:cubicBezTo>
                    <a:pt x="12" y="14"/>
                    <a:pt x="13" y="13"/>
                    <a:pt x="16" y="11"/>
                  </a:cubicBezTo>
                  <a:cubicBezTo>
                    <a:pt x="19" y="8"/>
                    <a:pt x="15" y="9"/>
                    <a:pt x="19" y="6"/>
                  </a:cubicBezTo>
                  <a:cubicBezTo>
                    <a:pt x="22" y="4"/>
                    <a:pt x="22" y="4"/>
                    <a:pt x="22" y="4"/>
                  </a:cubicBezTo>
                  <a:cubicBezTo>
                    <a:pt x="22" y="4"/>
                    <a:pt x="25" y="0"/>
                    <a:pt x="28" y="1"/>
                  </a:cubicBezTo>
                  <a:cubicBezTo>
                    <a:pt x="32" y="2"/>
                    <a:pt x="35" y="4"/>
                    <a:pt x="35" y="4"/>
                  </a:cubicBezTo>
                  <a:cubicBezTo>
                    <a:pt x="35" y="4"/>
                    <a:pt x="36" y="12"/>
                    <a:pt x="34" y="12"/>
                  </a:cubicBezTo>
                  <a:cubicBezTo>
                    <a:pt x="32" y="12"/>
                    <a:pt x="34" y="16"/>
                    <a:pt x="34" y="16"/>
                  </a:cubicBezTo>
                  <a:cubicBezTo>
                    <a:pt x="34" y="16"/>
                    <a:pt x="45" y="20"/>
                    <a:pt x="41" y="21"/>
                  </a:cubicBezTo>
                  <a:cubicBezTo>
                    <a:pt x="37" y="22"/>
                    <a:pt x="34" y="22"/>
                    <a:pt x="34" y="22"/>
                  </a:cubicBezTo>
                  <a:lnTo>
                    <a:pt x="31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42" name="Freeform 147"/>
            <p:cNvSpPr/>
            <p:nvPr/>
          </p:nvSpPr>
          <p:spPr bwMode="auto">
            <a:xfrm>
              <a:off x="6613511" y="938218"/>
              <a:ext cx="74613" cy="28575"/>
            </a:xfrm>
            <a:custGeom>
              <a:gdLst>
                <a:gd fmla="*/ 1 w 28" name="T0"/>
                <a:gd fmla="*/ 10 h 11" name="T1"/>
                <a:gd fmla="*/ 9 w 28" name="T2"/>
                <a:gd fmla="*/ 9 h 11" name="T3"/>
                <a:gd fmla="*/ 16 w 28" name="T4"/>
                <a:gd fmla="*/ 7 h 11" name="T5"/>
                <a:gd fmla="*/ 25 w 28" name="T6"/>
                <a:gd fmla="*/ 3 h 11" name="T7"/>
                <a:gd fmla="*/ 17 w 28" name="T8"/>
                <a:gd fmla="*/ 2 h 11" name="T9"/>
                <a:gd fmla="*/ 5 w 28" name="T10"/>
                <a:gd fmla="*/ 1 h 11" name="T11"/>
                <a:gd fmla="*/ 0 w 28" name="T12"/>
                <a:gd fmla="*/ 7 h 11" name="T13"/>
                <a:gd fmla="*/ 1 w 28" name="T14"/>
                <a:gd fmla="*/ 10 h 11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1" w="28">
                  <a:moveTo>
                    <a:pt x="1" y="10"/>
                  </a:moveTo>
                  <a:cubicBezTo>
                    <a:pt x="4" y="11"/>
                    <a:pt x="6" y="11"/>
                    <a:pt x="9" y="9"/>
                  </a:cubicBezTo>
                  <a:cubicBezTo>
                    <a:pt x="12" y="7"/>
                    <a:pt x="12" y="6"/>
                    <a:pt x="16" y="7"/>
                  </a:cubicBezTo>
                  <a:cubicBezTo>
                    <a:pt x="19" y="8"/>
                    <a:pt x="28" y="3"/>
                    <a:pt x="25" y="3"/>
                  </a:cubicBezTo>
                  <a:cubicBezTo>
                    <a:pt x="23" y="3"/>
                    <a:pt x="19" y="3"/>
                    <a:pt x="17" y="2"/>
                  </a:cubicBezTo>
                  <a:cubicBezTo>
                    <a:pt x="15" y="0"/>
                    <a:pt x="9" y="1"/>
                    <a:pt x="5" y="1"/>
                  </a:cubicBezTo>
                  <a:cubicBezTo>
                    <a:pt x="1" y="2"/>
                    <a:pt x="0" y="7"/>
                    <a:pt x="0" y="7"/>
                  </a:cubicBezTo>
                  <a:lnTo>
                    <a:pt x="1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43" name="Freeform 148"/>
            <p:cNvSpPr/>
            <p:nvPr/>
          </p:nvSpPr>
          <p:spPr bwMode="auto">
            <a:xfrm>
              <a:off x="6684949" y="900118"/>
              <a:ext cx="69850" cy="66676"/>
            </a:xfrm>
            <a:custGeom>
              <a:gdLst>
                <a:gd fmla="*/ 9 w 26" name="T0"/>
                <a:gd fmla="*/ 18 h 25" name="T1"/>
                <a:gd fmla="*/ 13 w 26" name="T2"/>
                <a:gd fmla="*/ 21 h 25" name="T3"/>
                <a:gd fmla="*/ 21 w 26" name="T4"/>
                <a:gd fmla="*/ 16 h 25" name="T5"/>
                <a:gd fmla="*/ 26 w 26" name="T6"/>
                <a:gd fmla="*/ 10 h 25" name="T7"/>
                <a:gd fmla="*/ 20 w 26" name="T8"/>
                <a:gd fmla="*/ 4 h 25" name="T9"/>
                <a:gd fmla="*/ 15 w 26" name="T10"/>
                <a:gd fmla="*/ 1 h 25" name="T11"/>
                <a:gd fmla="*/ 8 w 26" name="T12"/>
                <a:gd fmla="*/ 10 h 25" name="T13"/>
                <a:gd fmla="*/ 2 w 26" name="T14"/>
                <a:gd fmla="*/ 11 h 25" name="T15"/>
                <a:gd fmla="*/ 9 w 26" name="T16"/>
                <a:gd fmla="*/ 17 h 25" name="T17"/>
                <a:gd fmla="*/ 9 w 26" name="T18"/>
                <a:gd fmla="*/ 18 h 25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25" w="26">
                  <a:moveTo>
                    <a:pt x="9" y="18"/>
                  </a:moveTo>
                  <a:cubicBezTo>
                    <a:pt x="9" y="18"/>
                    <a:pt x="7" y="25"/>
                    <a:pt x="13" y="21"/>
                  </a:cubicBezTo>
                  <a:cubicBezTo>
                    <a:pt x="19" y="17"/>
                    <a:pt x="19" y="16"/>
                    <a:pt x="21" y="16"/>
                  </a:cubicBezTo>
                  <a:cubicBezTo>
                    <a:pt x="23" y="15"/>
                    <a:pt x="26" y="10"/>
                    <a:pt x="26" y="10"/>
                  </a:cubicBezTo>
                  <a:cubicBezTo>
                    <a:pt x="26" y="10"/>
                    <a:pt x="22" y="6"/>
                    <a:pt x="20" y="4"/>
                  </a:cubicBezTo>
                  <a:cubicBezTo>
                    <a:pt x="17" y="2"/>
                    <a:pt x="20" y="0"/>
                    <a:pt x="15" y="1"/>
                  </a:cubicBezTo>
                  <a:cubicBezTo>
                    <a:pt x="9" y="1"/>
                    <a:pt x="8" y="10"/>
                    <a:pt x="8" y="10"/>
                  </a:cubicBezTo>
                  <a:cubicBezTo>
                    <a:pt x="8" y="10"/>
                    <a:pt x="0" y="7"/>
                    <a:pt x="2" y="11"/>
                  </a:cubicBezTo>
                  <a:cubicBezTo>
                    <a:pt x="4" y="15"/>
                    <a:pt x="9" y="17"/>
                    <a:pt x="9" y="17"/>
                  </a:cubicBezTo>
                  <a:lnTo>
                    <a:pt x="9" y="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44" name="Freeform 149"/>
            <p:cNvSpPr/>
            <p:nvPr/>
          </p:nvSpPr>
          <p:spPr bwMode="auto">
            <a:xfrm>
              <a:off x="6645262" y="965205"/>
              <a:ext cx="57149" cy="19049"/>
            </a:xfrm>
            <a:custGeom>
              <a:gdLst>
                <a:gd fmla="*/ 9 w 21" name="T0"/>
                <a:gd fmla="*/ 0 h 7" name="T1"/>
                <a:gd fmla="*/ 4 w 21" name="T2"/>
                <a:gd fmla="*/ 5 h 7" name="T3"/>
                <a:gd fmla="*/ 15 w 21" name="T4"/>
                <a:gd fmla="*/ 7 h 7" name="T5"/>
                <a:gd fmla="*/ 20 w 21" name="T6"/>
                <a:gd fmla="*/ 5 h 7" name="T7"/>
                <a:gd fmla="*/ 15 w 21" name="T8"/>
                <a:gd fmla="*/ 0 h 7" name="T9"/>
                <a:gd fmla="*/ 9 w 21" name="T10"/>
                <a:gd fmla="*/ 0 h 7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7" w="21">
                  <a:moveTo>
                    <a:pt x="9" y="0"/>
                  </a:moveTo>
                  <a:cubicBezTo>
                    <a:pt x="7" y="0"/>
                    <a:pt x="0" y="3"/>
                    <a:pt x="4" y="5"/>
                  </a:cubicBezTo>
                  <a:cubicBezTo>
                    <a:pt x="8" y="7"/>
                    <a:pt x="14" y="7"/>
                    <a:pt x="15" y="7"/>
                  </a:cubicBezTo>
                  <a:cubicBezTo>
                    <a:pt x="17" y="7"/>
                    <a:pt x="20" y="7"/>
                    <a:pt x="20" y="5"/>
                  </a:cubicBezTo>
                  <a:cubicBezTo>
                    <a:pt x="21" y="3"/>
                    <a:pt x="15" y="0"/>
                    <a:pt x="15" y="0"/>
                  </a:cubicBezTo>
                  <a:lnTo>
                    <a:pt x="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45" name="Freeform 150"/>
            <p:cNvSpPr/>
            <p:nvPr/>
          </p:nvSpPr>
          <p:spPr bwMode="auto">
            <a:xfrm>
              <a:off x="6645260" y="839793"/>
              <a:ext cx="34925" cy="23812"/>
            </a:xfrm>
            <a:custGeom>
              <a:gdLst>
                <a:gd fmla="*/ 9 w 13" name="T0"/>
                <a:gd fmla="*/ 9 h 9" name="T1"/>
                <a:gd fmla="*/ 0 w 13" name="T2"/>
                <a:gd fmla="*/ 4 h 9" name="T3"/>
                <a:gd fmla="*/ 8 w 13" name="T4"/>
                <a:gd fmla="*/ 0 h 9" name="T5"/>
                <a:gd fmla="*/ 12 w 13" name="T6"/>
                <a:gd fmla="*/ 2 h 9" name="T7"/>
                <a:gd fmla="*/ 9 w 13" name="T8"/>
                <a:gd fmla="*/ 9 h 9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9" w="13">
                  <a:moveTo>
                    <a:pt x="9" y="9"/>
                  </a:moveTo>
                  <a:cubicBezTo>
                    <a:pt x="9" y="9"/>
                    <a:pt x="0" y="6"/>
                    <a:pt x="0" y="4"/>
                  </a:cubicBezTo>
                  <a:cubicBezTo>
                    <a:pt x="1" y="3"/>
                    <a:pt x="6" y="0"/>
                    <a:pt x="8" y="0"/>
                  </a:cubicBezTo>
                  <a:cubicBezTo>
                    <a:pt x="9" y="1"/>
                    <a:pt x="13" y="0"/>
                    <a:pt x="12" y="2"/>
                  </a:cubicBezTo>
                  <a:cubicBezTo>
                    <a:pt x="12" y="4"/>
                    <a:pt x="9" y="9"/>
                    <a:pt x="9" y="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46" name="Freeform 151"/>
            <p:cNvSpPr/>
            <p:nvPr/>
          </p:nvSpPr>
          <p:spPr bwMode="auto">
            <a:xfrm>
              <a:off x="6746858" y="868368"/>
              <a:ext cx="77787" cy="61913"/>
            </a:xfrm>
            <a:custGeom>
              <a:gdLst>
                <a:gd fmla="*/ 16 w 29" name="T0"/>
                <a:gd fmla="*/ 22 h 23" name="T1"/>
                <a:gd fmla="*/ 19 w 29" name="T2"/>
                <a:gd fmla="*/ 19 h 23" name="T3"/>
                <a:gd fmla="*/ 29 w 29" name="T4"/>
                <a:gd fmla="*/ 12 h 23" name="T5"/>
                <a:gd fmla="*/ 26 w 29" name="T6"/>
                <a:gd fmla="*/ 7 h 23" name="T7"/>
                <a:gd fmla="*/ 17 w 29" name="T8"/>
                <a:gd fmla="*/ 1 h 23" name="T9"/>
                <a:gd fmla="*/ 11 w 29" name="T10"/>
                <a:gd fmla="*/ 11 h 23" name="T11"/>
                <a:gd fmla="*/ 3 w 29" name="T12"/>
                <a:gd fmla="*/ 13 h 23" name="T13"/>
                <a:gd fmla="*/ 5 w 29" name="T14"/>
                <a:gd fmla="*/ 18 h 23" name="T15"/>
                <a:gd fmla="*/ 10 w 29" name="T16"/>
                <a:gd fmla="*/ 23 h 23" name="T17"/>
                <a:gd fmla="*/ 16 w 29" name="T18"/>
                <a:gd fmla="*/ 22 h 23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23" w="28">
                  <a:moveTo>
                    <a:pt x="16" y="22"/>
                  </a:moveTo>
                  <a:cubicBezTo>
                    <a:pt x="15" y="22"/>
                    <a:pt x="15" y="21"/>
                    <a:pt x="19" y="19"/>
                  </a:cubicBezTo>
                  <a:cubicBezTo>
                    <a:pt x="22" y="18"/>
                    <a:pt x="29" y="14"/>
                    <a:pt x="29" y="12"/>
                  </a:cubicBezTo>
                  <a:cubicBezTo>
                    <a:pt x="29" y="11"/>
                    <a:pt x="28" y="10"/>
                    <a:pt x="26" y="7"/>
                  </a:cubicBezTo>
                  <a:cubicBezTo>
                    <a:pt x="23" y="5"/>
                    <a:pt x="19" y="0"/>
                    <a:pt x="17" y="1"/>
                  </a:cubicBezTo>
                  <a:cubicBezTo>
                    <a:pt x="14" y="3"/>
                    <a:pt x="13" y="10"/>
                    <a:pt x="11" y="11"/>
                  </a:cubicBezTo>
                  <a:cubicBezTo>
                    <a:pt x="10" y="12"/>
                    <a:pt x="6" y="13"/>
                    <a:pt x="3" y="13"/>
                  </a:cubicBezTo>
                  <a:cubicBezTo>
                    <a:pt x="0" y="13"/>
                    <a:pt x="3" y="18"/>
                    <a:pt x="5" y="18"/>
                  </a:cubicBezTo>
                  <a:cubicBezTo>
                    <a:pt x="8" y="19"/>
                    <a:pt x="8" y="23"/>
                    <a:pt x="10" y="23"/>
                  </a:cubicBezTo>
                  <a:cubicBezTo>
                    <a:pt x="12" y="22"/>
                    <a:pt x="16" y="22"/>
                    <a:pt x="16" y="2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47" name="Freeform 152"/>
            <p:cNvSpPr/>
            <p:nvPr/>
          </p:nvSpPr>
          <p:spPr bwMode="auto">
            <a:xfrm>
              <a:off x="7412020" y="890592"/>
              <a:ext cx="246062" cy="168275"/>
            </a:xfrm>
            <a:custGeom>
              <a:gdLst>
                <a:gd fmla="*/ 23 w 92" name="T0"/>
                <a:gd fmla="*/ 42 h 63" name="T1"/>
                <a:gd fmla="*/ 22 w 92" name="T2"/>
                <a:gd fmla="*/ 49 h 63" name="T3"/>
                <a:gd fmla="*/ 8 w 92" name="T4"/>
                <a:gd fmla="*/ 40 h 63" name="T5"/>
                <a:gd fmla="*/ 2 w 92" name="T6"/>
                <a:gd fmla="*/ 45 h 63" name="T7"/>
                <a:gd fmla="*/ 3 w 92" name="T8"/>
                <a:gd fmla="*/ 35 h 63" name="T9"/>
                <a:gd fmla="*/ 7 w 92" name="T10"/>
                <a:gd fmla="*/ 31 h 63" name="T11"/>
                <a:gd fmla="*/ 8 w 92" name="T12"/>
                <a:gd fmla="*/ 21 h 63" name="T13"/>
                <a:gd fmla="*/ 13 w 92" name="T14"/>
                <a:gd fmla="*/ 17 h 63" name="T15"/>
                <a:gd fmla="*/ 29 w 92" name="T16"/>
                <a:gd fmla="*/ 8 h 63" name="T17"/>
                <a:gd fmla="*/ 34 w 92" name="T18"/>
                <a:gd fmla="*/ 2 h 63" name="T19"/>
                <a:gd fmla="*/ 44 w 92" name="T20"/>
                <a:gd fmla="*/ 6 h 63" name="T21"/>
                <a:gd fmla="*/ 51 w 92" name="T22"/>
                <a:gd fmla="*/ 16 h 63" name="T23"/>
                <a:gd fmla="*/ 61 w 92" name="T24"/>
                <a:gd fmla="*/ 27 h 63" name="T25"/>
                <a:gd fmla="*/ 70 w 92" name="T26"/>
                <a:gd fmla="*/ 36 h 63" name="T27"/>
                <a:gd fmla="*/ 90 w 92" name="T28"/>
                <a:gd fmla="*/ 42 h 63" name="T29"/>
                <a:gd fmla="*/ 85 w 92" name="T30"/>
                <a:gd fmla="*/ 47 h 63" name="T31"/>
                <a:gd fmla="*/ 86 w 92" name="T32"/>
                <a:gd fmla="*/ 51 h 63" name="T33"/>
                <a:gd fmla="*/ 87 w 92" name="T34"/>
                <a:gd fmla="*/ 58 h 63" name="T35"/>
                <a:gd fmla="*/ 72 w 92" name="T36"/>
                <a:gd fmla="*/ 58 h 63" name="T37"/>
                <a:gd fmla="*/ 66 w 92" name="T38"/>
                <a:gd fmla="*/ 62 h 63" name="T39"/>
                <a:gd fmla="*/ 55 w 92" name="T40"/>
                <a:gd fmla="*/ 57 h 63" name="T41"/>
                <a:gd fmla="*/ 44 w 92" name="T42"/>
                <a:gd fmla="*/ 52 h 63" name="T43"/>
                <a:gd fmla="*/ 36 w 92" name="T44"/>
                <a:gd fmla="*/ 51 h 63" name="T45"/>
                <a:gd fmla="*/ 28 w 92" name="T46"/>
                <a:gd fmla="*/ 41 h 63" name="T47"/>
                <a:gd fmla="*/ 23 w 92" name="T48"/>
                <a:gd fmla="*/ 42 h 63" name="T4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b="b" l="0" r="r" t="0"/>
              <a:pathLst>
                <a:path h="62" w="92">
                  <a:moveTo>
                    <a:pt x="23" y="42"/>
                  </a:moveTo>
                  <a:cubicBezTo>
                    <a:pt x="21" y="46"/>
                    <a:pt x="33" y="56"/>
                    <a:pt x="22" y="49"/>
                  </a:cubicBezTo>
                  <a:cubicBezTo>
                    <a:pt x="10" y="42"/>
                    <a:pt x="8" y="40"/>
                    <a:pt x="8" y="40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5"/>
                    <a:pt x="0" y="37"/>
                    <a:pt x="3" y="35"/>
                  </a:cubicBezTo>
                  <a:cubicBezTo>
                    <a:pt x="7" y="33"/>
                    <a:pt x="8" y="37"/>
                    <a:pt x="7" y="31"/>
                  </a:cubicBezTo>
                  <a:cubicBezTo>
                    <a:pt x="6" y="24"/>
                    <a:pt x="6" y="23"/>
                    <a:pt x="8" y="21"/>
                  </a:cubicBezTo>
                  <a:cubicBezTo>
                    <a:pt x="10" y="18"/>
                    <a:pt x="9" y="20"/>
                    <a:pt x="13" y="17"/>
                  </a:cubicBezTo>
                  <a:cubicBezTo>
                    <a:pt x="16" y="14"/>
                    <a:pt x="27" y="12"/>
                    <a:pt x="29" y="8"/>
                  </a:cubicBezTo>
                  <a:cubicBezTo>
                    <a:pt x="31" y="5"/>
                    <a:pt x="33" y="3"/>
                    <a:pt x="34" y="2"/>
                  </a:cubicBezTo>
                  <a:cubicBezTo>
                    <a:pt x="36" y="0"/>
                    <a:pt x="40" y="5"/>
                    <a:pt x="44" y="6"/>
                  </a:cubicBezTo>
                  <a:cubicBezTo>
                    <a:pt x="49" y="7"/>
                    <a:pt x="51" y="16"/>
                    <a:pt x="51" y="16"/>
                  </a:cubicBezTo>
                  <a:cubicBezTo>
                    <a:pt x="51" y="16"/>
                    <a:pt x="58" y="24"/>
                    <a:pt x="61" y="27"/>
                  </a:cubicBezTo>
                  <a:cubicBezTo>
                    <a:pt x="65" y="30"/>
                    <a:pt x="64" y="38"/>
                    <a:pt x="70" y="36"/>
                  </a:cubicBezTo>
                  <a:cubicBezTo>
                    <a:pt x="77" y="35"/>
                    <a:pt x="92" y="42"/>
                    <a:pt x="90" y="42"/>
                  </a:cubicBezTo>
                  <a:cubicBezTo>
                    <a:pt x="88" y="43"/>
                    <a:pt x="85" y="47"/>
                    <a:pt x="85" y="47"/>
                  </a:cubicBezTo>
                  <a:cubicBezTo>
                    <a:pt x="86" y="51"/>
                    <a:pt x="86" y="51"/>
                    <a:pt x="86" y="51"/>
                  </a:cubicBezTo>
                  <a:cubicBezTo>
                    <a:pt x="86" y="51"/>
                    <a:pt x="91" y="58"/>
                    <a:pt x="87" y="58"/>
                  </a:cubicBezTo>
                  <a:cubicBezTo>
                    <a:pt x="83" y="57"/>
                    <a:pt x="78" y="58"/>
                    <a:pt x="72" y="58"/>
                  </a:cubicBezTo>
                  <a:cubicBezTo>
                    <a:pt x="66" y="58"/>
                    <a:pt x="68" y="63"/>
                    <a:pt x="66" y="62"/>
                  </a:cubicBezTo>
                  <a:cubicBezTo>
                    <a:pt x="63" y="61"/>
                    <a:pt x="61" y="60"/>
                    <a:pt x="55" y="57"/>
                  </a:cubicBezTo>
                  <a:cubicBezTo>
                    <a:pt x="49" y="53"/>
                    <a:pt x="52" y="53"/>
                    <a:pt x="44" y="52"/>
                  </a:cubicBezTo>
                  <a:cubicBezTo>
                    <a:pt x="36" y="51"/>
                    <a:pt x="41" y="60"/>
                    <a:pt x="36" y="51"/>
                  </a:cubicBezTo>
                  <a:cubicBezTo>
                    <a:pt x="31" y="43"/>
                    <a:pt x="28" y="41"/>
                    <a:pt x="28" y="41"/>
                  </a:cubicBezTo>
                  <a:lnTo>
                    <a:pt x="23" y="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48" name="Freeform 153"/>
            <p:cNvSpPr/>
            <p:nvPr/>
          </p:nvSpPr>
          <p:spPr bwMode="auto">
            <a:xfrm>
              <a:off x="7631094" y="1004892"/>
              <a:ext cx="157162" cy="90488"/>
            </a:xfrm>
            <a:custGeom>
              <a:gdLst>
                <a:gd fmla="*/ 5 w 59" name="T0"/>
                <a:gd fmla="*/ 32 h 34" name="T1"/>
                <a:gd fmla="*/ 19 w 59" name="T2"/>
                <a:gd fmla="*/ 28 h 34" name="T3"/>
                <a:gd fmla="*/ 35 w 59" name="T4"/>
                <a:gd fmla="*/ 30 h 34" name="T5"/>
                <a:gd fmla="*/ 48 w 59" name="T6"/>
                <a:gd fmla="*/ 29 h 34" name="T7"/>
                <a:gd fmla="*/ 49 w 59" name="T8"/>
                <a:gd fmla="*/ 25 h 34" name="T9"/>
                <a:gd fmla="*/ 55 w 59" name="T10"/>
                <a:gd fmla="*/ 22 h 34" name="T11"/>
                <a:gd fmla="*/ 39 w 59" name="T12"/>
                <a:gd fmla="*/ 9 h 34" name="T13"/>
                <a:gd fmla="*/ 25 w 59" name="T14"/>
                <a:gd fmla="*/ 1 h 34" name="T15"/>
                <a:gd fmla="*/ 13 w 59" name="T16"/>
                <a:gd fmla="*/ 6 h 34" name="T17"/>
                <a:gd fmla="*/ 10 w 59" name="T18"/>
                <a:gd fmla="*/ 13 h 34" name="T19"/>
                <a:gd fmla="*/ 2 w 59" name="T20"/>
                <a:gd fmla="*/ 24 h 34" name="T21"/>
                <a:gd fmla="*/ 2 w 59" name="T22"/>
                <a:gd fmla="*/ 32 h 34" name="T23"/>
                <a:gd fmla="*/ 5 w 59" name="T24"/>
                <a:gd fmla="*/ 32 h 34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34" w="59">
                  <a:moveTo>
                    <a:pt x="5" y="32"/>
                  </a:moveTo>
                  <a:cubicBezTo>
                    <a:pt x="11" y="30"/>
                    <a:pt x="14" y="28"/>
                    <a:pt x="19" y="28"/>
                  </a:cubicBezTo>
                  <a:cubicBezTo>
                    <a:pt x="25" y="28"/>
                    <a:pt x="31" y="29"/>
                    <a:pt x="35" y="30"/>
                  </a:cubicBezTo>
                  <a:cubicBezTo>
                    <a:pt x="38" y="31"/>
                    <a:pt x="47" y="31"/>
                    <a:pt x="48" y="29"/>
                  </a:cubicBezTo>
                  <a:cubicBezTo>
                    <a:pt x="48" y="27"/>
                    <a:pt x="49" y="25"/>
                    <a:pt x="49" y="25"/>
                  </a:cubicBezTo>
                  <a:cubicBezTo>
                    <a:pt x="49" y="25"/>
                    <a:pt x="59" y="26"/>
                    <a:pt x="55" y="22"/>
                  </a:cubicBezTo>
                  <a:cubicBezTo>
                    <a:pt x="51" y="18"/>
                    <a:pt x="39" y="9"/>
                    <a:pt x="39" y="9"/>
                  </a:cubicBezTo>
                  <a:cubicBezTo>
                    <a:pt x="39" y="9"/>
                    <a:pt x="28" y="2"/>
                    <a:pt x="25" y="1"/>
                  </a:cubicBezTo>
                  <a:cubicBezTo>
                    <a:pt x="22" y="0"/>
                    <a:pt x="17" y="4"/>
                    <a:pt x="13" y="6"/>
                  </a:cubicBezTo>
                  <a:cubicBezTo>
                    <a:pt x="10" y="7"/>
                    <a:pt x="10" y="10"/>
                    <a:pt x="10" y="13"/>
                  </a:cubicBezTo>
                  <a:cubicBezTo>
                    <a:pt x="10" y="15"/>
                    <a:pt x="5" y="24"/>
                    <a:pt x="2" y="24"/>
                  </a:cubicBezTo>
                  <a:cubicBezTo>
                    <a:pt x="0" y="24"/>
                    <a:pt x="1" y="30"/>
                    <a:pt x="2" y="32"/>
                  </a:cubicBezTo>
                  <a:cubicBezTo>
                    <a:pt x="3" y="34"/>
                    <a:pt x="5" y="32"/>
                    <a:pt x="5" y="3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49" name="Freeform 154"/>
            <p:cNvSpPr/>
            <p:nvPr/>
          </p:nvSpPr>
          <p:spPr bwMode="auto">
            <a:xfrm>
              <a:off x="7227870" y="1185868"/>
              <a:ext cx="39688" cy="42863"/>
            </a:xfrm>
            <a:custGeom>
              <a:gdLst>
                <a:gd fmla="*/ 8 w 15" name="T0"/>
                <a:gd fmla="*/ 0 h 16" name="T1"/>
                <a:gd fmla="*/ 1 w 15" name="T2"/>
                <a:gd fmla="*/ 3 h 16" name="T3"/>
                <a:gd fmla="*/ 2 w 15" name="T4"/>
                <a:gd fmla="*/ 8 h 16" name="T5"/>
                <a:gd fmla="*/ 0 w 15" name="T6"/>
                <a:gd fmla="*/ 14 h 16" name="T7"/>
                <a:gd fmla="*/ 3 w 15" name="T8"/>
                <a:gd fmla="*/ 15 h 16" name="T9"/>
                <a:gd fmla="*/ 7 w 15" name="T10"/>
                <a:gd fmla="*/ 11 h 16" name="T11"/>
                <a:gd fmla="*/ 8 w 15" name="T12"/>
                <a:gd fmla="*/ 4 h 16" name="T13"/>
                <a:gd fmla="*/ 15 w 15" name="T14"/>
                <a:gd fmla="*/ 4 h 16" name="T15"/>
                <a:gd fmla="*/ 8 w 15" name="T16"/>
                <a:gd fmla="*/ 0 h 16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6" w="15">
                  <a:moveTo>
                    <a:pt x="8" y="0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4" y="8"/>
                    <a:pt x="2" y="8"/>
                  </a:cubicBezTo>
                  <a:cubicBezTo>
                    <a:pt x="1" y="8"/>
                    <a:pt x="0" y="14"/>
                    <a:pt x="0" y="14"/>
                  </a:cubicBezTo>
                  <a:cubicBezTo>
                    <a:pt x="0" y="14"/>
                    <a:pt x="0" y="16"/>
                    <a:pt x="3" y="15"/>
                  </a:cubicBezTo>
                  <a:cubicBezTo>
                    <a:pt x="7" y="14"/>
                    <a:pt x="7" y="11"/>
                    <a:pt x="7" y="11"/>
                  </a:cubicBezTo>
                  <a:cubicBezTo>
                    <a:pt x="7" y="11"/>
                    <a:pt x="5" y="4"/>
                    <a:pt x="8" y="4"/>
                  </a:cubicBezTo>
                  <a:cubicBezTo>
                    <a:pt x="10" y="4"/>
                    <a:pt x="15" y="4"/>
                    <a:pt x="15" y="4"/>
                  </a:cubicBezTo>
                  <a:lnTo>
                    <a:pt x="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50" name="Freeform 155"/>
            <p:cNvSpPr/>
            <p:nvPr/>
          </p:nvSpPr>
          <p:spPr bwMode="auto">
            <a:xfrm>
              <a:off x="7391382" y="1114431"/>
              <a:ext cx="33339" cy="28575"/>
            </a:xfrm>
            <a:custGeom>
              <a:gdLst>
                <a:gd fmla="*/ 0 w 13" name="T0"/>
                <a:gd fmla="*/ 11 h 11" name="T1"/>
                <a:gd fmla="*/ 8 w 13" name="T2"/>
                <a:gd fmla="*/ 7 h 11" name="T3"/>
                <a:gd fmla="*/ 10 w 13" name="T4"/>
                <a:gd fmla="*/ 0 h 11" name="T5"/>
                <a:gd fmla="*/ 4 w 13" name="T6"/>
                <a:gd fmla="*/ 3 h 11" name="T7"/>
                <a:gd fmla="*/ 4 w 13" name="T8"/>
                <a:gd fmla="*/ 9 h 11" name="T9"/>
                <a:gd fmla="*/ 0 w 13" name="T10"/>
                <a:gd fmla="*/ 11 h 11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1" w="13">
                  <a:moveTo>
                    <a:pt x="0" y="11"/>
                  </a:moveTo>
                  <a:cubicBezTo>
                    <a:pt x="0" y="11"/>
                    <a:pt x="4" y="11"/>
                    <a:pt x="8" y="7"/>
                  </a:cubicBezTo>
                  <a:cubicBezTo>
                    <a:pt x="11" y="3"/>
                    <a:pt x="13" y="0"/>
                    <a:pt x="10" y="0"/>
                  </a:cubicBezTo>
                  <a:cubicBezTo>
                    <a:pt x="8" y="0"/>
                    <a:pt x="4" y="3"/>
                    <a:pt x="4" y="3"/>
                  </a:cubicBezTo>
                  <a:cubicBezTo>
                    <a:pt x="4" y="9"/>
                    <a:pt x="4" y="9"/>
                    <a:pt x="4" y="9"/>
                  </a:cubicBezTo>
                  <a:lnTo>
                    <a:pt x="0" y="1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51" name="Freeform 156"/>
            <p:cNvSpPr/>
            <p:nvPr/>
          </p:nvSpPr>
          <p:spPr bwMode="auto">
            <a:xfrm>
              <a:off x="7131033" y="914406"/>
              <a:ext cx="30163" cy="19049"/>
            </a:xfrm>
            <a:custGeom>
              <a:gdLst>
                <a:gd fmla="*/ 0 w 11" name="T0"/>
                <a:gd fmla="*/ 6 h 7" name="T1"/>
                <a:gd fmla="*/ 11 w 11" name="T2"/>
                <a:gd fmla="*/ 7 h 7" name="T3"/>
                <a:gd fmla="*/ 9 w 11" name="T4"/>
                <a:gd fmla="*/ 0 h 7" name="T5"/>
                <a:gd fmla="*/ 0 w 11" name="T6"/>
                <a:gd fmla="*/ 6 h 7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7" w="11">
                  <a:moveTo>
                    <a:pt x="0" y="6"/>
                  </a:moveTo>
                  <a:cubicBezTo>
                    <a:pt x="5" y="6"/>
                    <a:pt x="11" y="7"/>
                    <a:pt x="11" y="7"/>
                  </a:cubicBezTo>
                  <a:cubicBezTo>
                    <a:pt x="11" y="7"/>
                    <a:pt x="10" y="0"/>
                    <a:pt x="9" y="0"/>
                  </a:cubicBezTo>
                  <a:cubicBezTo>
                    <a:pt x="7" y="0"/>
                    <a:pt x="0" y="6"/>
                    <a:pt x="0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52" name="Freeform 157"/>
            <p:cNvSpPr/>
            <p:nvPr/>
          </p:nvSpPr>
          <p:spPr bwMode="auto">
            <a:xfrm>
              <a:off x="8523267" y="1162055"/>
              <a:ext cx="211137" cy="101600"/>
            </a:xfrm>
            <a:custGeom>
              <a:gdLst>
                <a:gd fmla="*/ 7 w 79" name="T0"/>
                <a:gd fmla="*/ 9 h 38" name="T1"/>
                <a:gd fmla="*/ 5 w 79" name="T2"/>
                <a:gd fmla="*/ 23 h 38" name="T3"/>
                <a:gd fmla="*/ 16 w 79" name="T4"/>
                <a:gd fmla="*/ 30 h 38" name="T5"/>
                <a:gd fmla="*/ 24 w 79" name="T6"/>
                <a:gd fmla="*/ 37 h 38" name="T7"/>
                <a:gd fmla="*/ 30 w 79" name="T8"/>
                <a:gd fmla="*/ 31 h 38" name="T9"/>
                <a:gd fmla="*/ 30 w 79" name="T10"/>
                <a:gd fmla="*/ 29 h 38" name="T11"/>
                <a:gd fmla="*/ 42 w 79" name="T12"/>
                <a:gd fmla="*/ 31 h 38" name="T13"/>
                <a:gd fmla="*/ 49 w 79" name="T14"/>
                <a:gd fmla="*/ 32 h 38" name="T15"/>
                <a:gd fmla="*/ 52 w 79" name="T16"/>
                <a:gd fmla="*/ 28 h 38" name="T17"/>
                <a:gd fmla="*/ 59 w 79" name="T18"/>
                <a:gd fmla="*/ 29 h 38" name="T19"/>
                <a:gd fmla="*/ 76 w 79" name="T20"/>
                <a:gd fmla="*/ 22 h 38" name="T21"/>
                <a:gd fmla="*/ 76 w 79" name="T22"/>
                <a:gd fmla="*/ 15 h 38" name="T23"/>
                <a:gd fmla="*/ 70 w 79" name="T24"/>
                <a:gd fmla="*/ 13 h 38" name="T25"/>
                <a:gd fmla="*/ 61 w 79" name="T26"/>
                <a:gd fmla="*/ 9 h 38" name="T27"/>
                <a:gd fmla="*/ 39 w 79" name="T28"/>
                <a:gd fmla="*/ 9 h 38" name="T29"/>
                <a:gd fmla="*/ 35 w 79" name="T30"/>
                <a:gd fmla="*/ 11 h 38" name="T31"/>
                <a:gd fmla="*/ 28 w 79" name="T32"/>
                <a:gd fmla="*/ 9 h 38" name="T33"/>
                <a:gd fmla="*/ 20 w 79" name="T34"/>
                <a:gd fmla="*/ 1 h 38" name="T35"/>
                <a:gd fmla="*/ 9 w 79" name="T36"/>
                <a:gd fmla="*/ 6 h 38" name="T37"/>
                <a:gd fmla="*/ 7 w 79" name="T38"/>
                <a:gd fmla="*/ 9 h 38" name="T3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b="b" l="0" r="r" t="0"/>
              <a:pathLst>
                <a:path h="38" w="79">
                  <a:moveTo>
                    <a:pt x="7" y="9"/>
                  </a:moveTo>
                  <a:cubicBezTo>
                    <a:pt x="4" y="3"/>
                    <a:pt x="0" y="19"/>
                    <a:pt x="5" y="23"/>
                  </a:cubicBezTo>
                  <a:cubicBezTo>
                    <a:pt x="9" y="26"/>
                    <a:pt x="16" y="30"/>
                    <a:pt x="16" y="30"/>
                  </a:cubicBezTo>
                  <a:cubicBezTo>
                    <a:pt x="16" y="30"/>
                    <a:pt x="23" y="36"/>
                    <a:pt x="24" y="37"/>
                  </a:cubicBezTo>
                  <a:cubicBezTo>
                    <a:pt x="25" y="38"/>
                    <a:pt x="30" y="31"/>
                    <a:pt x="30" y="31"/>
                  </a:cubicBezTo>
                  <a:cubicBezTo>
                    <a:pt x="30" y="31"/>
                    <a:pt x="21" y="29"/>
                    <a:pt x="30" y="29"/>
                  </a:cubicBezTo>
                  <a:cubicBezTo>
                    <a:pt x="38" y="29"/>
                    <a:pt x="42" y="31"/>
                    <a:pt x="42" y="31"/>
                  </a:cubicBezTo>
                  <a:cubicBezTo>
                    <a:pt x="42" y="31"/>
                    <a:pt x="48" y="34"/>
                    <a:pt x="49" y="32"/>
                  </a:cubicBezTo>
                  <a:cubicBezTo>
                    <a:pt x="50" y="31"/>
                    <a:pt x="48" y="28"/>
                    <a:pt x="52" y="28"/>
                  </a:cubicBezTo>
                  <a:cubicBezTo>
                    <a:pt x="55" y="28"/>
                    <a:pt x="54" y="27"/>
                    <a:pt x="59" y="29"/>
                  </a:cubicBezTo>
                  <a:cubicBezTo>
                    <a:pt x="64" y="31"/>
                    <a:pt x="76" y="22"/>
                    <a:pt x="76" y="22"/>
                  </a:cubicBezTo>
                  <a:cubicBezTo>
                    <a:pt x="76" y="22"/>
                    <a:pt x="79" y="16"/>
                    <a:pt x="76" y="15"/>
                  </a:cubicBezTo>
                  <a:cubicBezTo>
                    <a:pt x="72" y="13"/>
                    <a:pt x="72" y="14"/>
                    <a:pt x="70" y="13"/>
                  </a:cubicBezTo>
                  <a:cubicBezTo>
                    <a:pt x="68" y="13"/>
                    <a:pt x="72" y="14"/>
                    <a:pt x="61" y="9"/>
                  </a:cubicBezTo>
                  <a:cubicBezTo>
                    <a:pt x="49" y="5"/>
                    <a:pt x="42" y="9"/>
                    <a:pt x="39" y="9"/>
                  </a:cubicBezTo>
                  <a:cubicBezTo>
                    <a:pt x="35" y="9"/>
                    <a:pt x="39" y="11"/>
                    <a:pt x="35" y="11"/>
                  </a:cubicBezTo>
                  <a:cubicBezTo>
                    <a:pt x="32" y="11"/>
                    <a:pt x="36" y="18"/>
                    <a:pt x="28" y="9"/>
                  </a:cubicBezTo>
                  <a:cubicBezTo>
                    <a:pt x="20" y="1"/>
                    <a:pt x="25" y="0"/>
                    <a:pt x="20" y="1"/>
                  </a:cubicBezTo>
                  <a:cubicBezTo>
                    <a:pt x="16" y="2"/>
                    <a:pt x="9" y="6"/>
                    <a:pt x="9" y="6"/>
                  </a:cubicBezTo>
                  <a:cubicBezTo>
                    <a:pt x="9" y="6"/>
                    <a:pt x="8" y="11"/>
                    <a:pt x="7" y="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53" name="Freeform 158"/>
            <p:cNvSpPr/>
            <p:nvPr/>
          </p:nvSpPr>
          <p:spPr bwMode="auto">
            <a:xfrm>
              <a:off x="8618517" y="1263655"/>
              <a:ext cx="101599" cy="65087"/>
            </a:xfrm>
            <a:custGeom>
              <a:gdLst>
                <a:gd fmla="*/ 15 w 38" name="T0"/>
                <a:gd fmla="*/ 23 h 24" name="T1"/>
                <a:gd fmla="*/ 38 w 38" name="T2"/>
                <a:gd fmla="*/ 24 h 24" name="T3"/>
                <a:gd fmla="*/ 34 w 38" name="T4"/>
                <a:gd fmla="*/ 17 h 24" name="T5"/>
                <a:gd fmla="*/ 25 w 38" name="T6"/>
                <a:gd fmla="*/ 12 h 24" name="T7"/>
                <a:gd fmla="*/ 18 w 38" name="T8"/>
                <a:gd fmla="*/ 6 h 24" name="T9"/>
                <a:gd fmla="*/ 15 w 38" name="T10"/>
                <a:gd fmla="*/ 5 h 24" name="T11"/>
                <a:gd fmla="*/ 8 w 38" name="T12"/>
                <a:gd fmla="*/ 0 h 24" name="T13"/>
                <a:gd fmla="*/ 4 w 38" name="T14"/>
                <a:gd fmla="*/ 3 h 24" name="T15"/>
                <a:gd fmla="*/ 5 w 38" name="T16"/>
                <a:gd fmla="*/ 10 h 24" name="T17"/>
                <a:gd fmla="*/ 11 w 38" name="T18"/>
                <a:gd fmla="*/ 14 h 24" name="T19"/>
                <a:gd fmla="*/ 7 w 38" name="T20"/>
                <a:gd fmla="*/ 19 h 24" name="T21"/>
                <a:gd fmla="*/ 15 w 38" name="T22"/>
                <a:gd fmla="*/ 23 h 24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24" w="38">
                  <a:moveTo>
                    <a:pt x="15" y="23"/>
                  </a:moveTo>
                  <a:cubicBezTo>
                    <a:pt x="38" y="24"/>
                    <a:pt x="38" y="24"/>
                    <a:pt x="38" y="24"/>
                  </a:cubicBezTo>
                  <a:cubicBezTo>
                    <a:pt x="34" y="17"/>
                    <a:pt x="34" y="17"/>
                    <a:pt x="34" y="17"/>
                  </a:cubicBezTo>
                  <a:cubicBezTo>
                    <a:pt x="25" y="12"/>
                    <a:pt x="25" y="12"/>
                    <a:pt x="25" y="12"/>
                  </a:cubicBezTo>
                  <a:cubicBezTo>
                    <a:pt x="25" y="12"/>
                    <a:pt x="21" y="7"/>
                    <a:pt x="18" y="6"/>
                  </a:cubicBezTo>
                  <a:cubicBezTo>
                    <a:pt x="15" y="5"/>
                    <a:pt x="18" y="7"/>
                    <a:pt x="15" y="5"/>
                  </a:cubicBezTo>
                  <a:cubicBezTo>
                    <a:pt x="12" y="3"/>
                    <a:pt x="11" y="0"/>
                    <a:pt x="8" y="0"/>
                  </a:cubicBezTo>
                  <a:cubicBezTo>
                    <a:pt x="6" y="0"/>
                    <a:pt x="8" y="0"/>
                    <a:pt x="4" y="3"/>
                  </a:cubicBezTo>
                  <a:cubicBezTo>
                    <a:pt x="0" y="7"/>
                    <a:pt x="5" y="10"/>
                    <a:pt x="5" y="10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6" y="17"/>
                    <a:pt x="7" y="19"/>
                  </a:cubicBezTo>
                  <a:cubicBezTo>
                    <a:pt x="8" y="21"/>
                    <a:pt x="15" y="23"/>
                    <a:pt x="15" y="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54" name="Freeform 159"/>
            <p:cNvSpPr/>
            <p:nvPr/>
          </p:nvSpPr>
          <p:spPr bwMode="auto">
            <a:xfrm>
              <a:off x="8488342" y="1252541"/>
              <a:ext cx="46038" cy="41275"/>
            </a:xfrm>
            <a:custGeom>
              <a:gdLst>
                <a:gd fmla="*/ 17 w 17" name="T0"/>
                <a:gd fmla="*/ 15 h 15" name="T1"/>
                <a:gd fmla="*/ 4 w 17" name="T2"/>
                <a:gd fmla="*/ 6 h 15" name="T3"/>
                <a:gd fmla="*/ 5 w 17" name="T4"/>
                <a:gd fmla="*/ 3 h 15" name="T5"/>
                <a:gd fmla="*/ 17 w 17" name="T6"/>
                <a:gd fmla="*/ 10 h 15" name="T7"/>
                <a:gd fmla="*/ 17 w 17" name="T8"/>
                <a:gd fmla="*/ 15 h 15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5" w="17">
                  <a:moveTo>
                    <a:pt x="17" y="15"/>
                  </a:move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0" y="0"/>
                    <a:pt x="5" y="3"/>
                  </a:cubicBezTo>
                  <a:cubicBezTo>
                    <a:pt x="10" y="6"/>
                    <a:pt x="17" y="10"/>
                    <a:pt x="17" y="10"/>
                  </a:cubicBezTo>
                  <a:lnTo>
                    <a:pt x="17" y="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55" name="Freeform 160"/>
            <p:cNvSpPr/>
            <p:nvPr/>
          </p:nvSpPr>
          <p:spPr bwMode="auto">
            <a:xfrm>
              <a:off x="8755042" y="1185867"/>
              <a:ext cx="109538" cy="66676"/>
            </a:xfrm>
            <a:custGeom>
              <a:gdLst>
                <a:gd fmla="*/ 2 w 41" name="T0"/>
                <a:gd fmla="*/ 3 h 25" name="T1"/>
                <a:gd fmla="*/ 8 w 41" name="T2"/>
                <a:gd fmla="*/ 14 h 25" name="T3"/>
                <a:gd fmla="*/ 13 w 41" name="T4"/>
                <a:gd fmla="*/ 16 h 25" name="T5"/>
                <a:gd fmla="*/ 22 w 41" name="T6"/>
                <a:gd fmla="*/ 22 h 25" name="T7"/>
                <a:gd fmla="*/ 27 w 41" name="T8"/>
                <a:gd fmla="*/ 24 h 25" name="T9"/>
                <a:gd fmla="*/ 33 w 41" name="T10"/>
                <a:gd fmla="*/ 23 h 25" name="T11"/>
                <a:gd fmla="*/ 38 w 41" name="T12"/>
                <a:gd fmla="*/ 20 h 25" name="T13"/>
                <a:gd fmla="*/ 40 w 41" name="T14"/>
                <a:gd fmla="*/ 16 h 25" name="T15"/>
                <a:gd fmla="*/ 37 w 41" name="T16"/>
                <a:gd fmla="*/ 14 h 25" name="T17"/>
                <a:gd fmla="*/ 25 w 41" name="T18"/>
                <a:gd fmla="*/ 11 h 25" name="T19"/>
                <a:gd fmla="*/ 13 w 41" name="T20"/>
                <a:gd fmla="*/ 5 h 25" name="T21"/>
                <a:gd fmla="*/ 9 w 41" name="T22"/>
                <a:gd fmla="*/ 3 h 25" name="T23"/>
                <a:gd fmla="*/ 2 w 41" name="T24"/>
                <a:gd fmla="*/ 3 h 25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25" w="41">
                  <a:moveTo>
                    <a:pt x="2" y="3"/>
                  </a:moveTo>
                  <a:cubicBezTo>
                    <a:pt x="3" y="5"/>
                    <a:pt x="8" y="14"/>
                    <a:pt x="8" y="14"/>
                  </a:cubicBezTo>
                  <a:cubicBezTo>
                    <a:pt x="8" y="14"/>
                    <a:pt x="11" y="14"/>
                    <a:pt x="13" y="16"/>
                  </a:cubicBezTo>
                  <a:cubicBezTo>
                    <a:pt x="15" y="17"/>
                    <a:pt x="22" y="22"/>
                    <a:pt x="22" y="22"/>
                  </a:cubicBezTo>
                  <a:cubicBezTo>
                    <a:pt x="27" y="24"/>
                    <a:pt x="27" y="24"/>
                    <a:pt x="27" y="24"/>
                  </a:cubicBezTo>
                  <a:cubicBezTo>
                    <a:pt x="27" y="24"/>
                    <a:pt x="28" y="25"/>
                    <a:pt x="33" y="23"/>
                  </a:cubicBezTo>
                  <a:cubicBezTo>
                    <a:pt x="38" y="22"/>
                    <a:pt x="36" y="22"/>
                    <a:pt x="38" y="20"/>
                  </a:cubicBezTo>
                  <a:cubicBezTo>
                    <a:pt x="40" y="18"/>
                    <a:pt x="41" y="18"/>
                    <a:pt x="40" y="16"/>
                  </a:cubicBezTo>
                  <a:cubicBezTo>
                    <a:pt x="39" y="14"/>
                    <a:pt x="40" y="14"/>
                    <a:pt x="37" y="14"/>
                  </a:cubicBezTo>
                  <a:cubicBezTo>
                    <a:pt x="33" y="13"/>
                    <a:pt x="31" y="13"/>
                    <a:pt x="25" y="11"/>
                  </a:cubicBezTo>
                  <a:cubicBezTo>
                    <a:pt x="18" y="10"/>
                    <a:pt x="15" y="6"/>
                    <a:pt x="13" y="5"/>
                  </a:cubicBezTo>
                  <a:cubicBezTo>
                    <a:pt x="11" y="3"/>
                    <a:pt x="17" y="5"/>
                    <a:pt x="9" y="3"/>
                  </a:cubicBezTo>
                  <a:cubicBezTo>
                    <a:pt x="0" y="0"/>
                    <a:pt x="2" y="3"/>
                    <a:pt x="2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56" name="Freeform 161"/>
            <p:cNvSpPr/>
            <p:nvPr/>
          </p:nvSpPr>
          <p:spPr bwMode="auto">
            <a:xfrm>
              <a:off x="9567841" y="1404941"/>
              <a:ext cx="111124" cy="46038"/>
            </a:xfrm>
            <a:custGeom>
              <a:gdLst>
                <a:gd fmla="*/ 7 w 42" name="T0"/>
                <a:gd fmla="*/ 4 h 17" name="T1"/>
                <a:gd fmla="*/ 3 w 42" name="T2"/>
                <a:gd fmla="*/ 8 h 17" name="T3"/>
                <a:gd fmla="*/ 13 w 42" name="T4"/>
                <a:gd fmla="*/ 12 h 17" name="T5"/>
                <a:gd fmla="*/ 24 w 42" name="T6"/>
                <a:gd fmla="*/ 16 h 17" name="T7"/>
                <a:gd fmla="*/ 33 w 42" name="T8"/>
                <a:gd fmla="*/ 12 h 17" name="T9"/>
                <a:gd fmla="*/ 41 w 42" name="T10"/>
                <a:gd fmla="*/ 13 h 17" name="T11"/>
                <a:gd fmla="*/ 39 w 42" name="T12"/>
                <a:gd fmla="*/ 7 h 17" name="T13"/>
                <a:gd fmla="*/ 30 w 42" name="T14"/>
                <a:gd fmla="*/ 2 h 17" name="T15"/>
                <a:gd fmla="*/ 25 w 42" name="T16"/>
                <a:gd fmla="*/ 2 h 17" name="T17"/>
                <a:gd fmla="*/ 9 w 42" name="T18"/>
                <a:gd fmla="*/ 0 h 17" name="T19"/>
                <a:gd fmla="*/ 7 w 42" name="T20"/>
                <a:gd fmla="*/ 4 h 17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17" w="42">
                  <a:moveTo>
                    <a:pt x="7" y="4"/>
                  </a:moveTo>
                  <a:cubicBezTo>
                    <a:pt x="5" y="4"/>
                    <a:pt x="0" y="7"/>
                    <a:pt x="3" y="8"/>
                  </a:cubicBezTo>
                  <a:cubicBezTo>
                    <a:pt x="7" y="9"/>
                    <a:pt x="7" y="10"/>
                    <a:pt x="13" y="12"/>
                  </a:cubicBezTo>
                  <a:cubicBezTo>
                    <a:pt x="20" y="14"/>
                    <a:pt x="22" y="17"/>
                    <a:pt x="24" y="16"/>
                  </a:cubicBezTo>
                  <a:cubicBezTo>
                    <a:pt x="26" y="16"/>
                    <a:pt x="28" y="12"/>
                    <a:pt x="33" y="12"/>
                  </a:cubicBezTo>
                  <a:cubicBezTo>
                    <a:pt x="37" y="12"/>
                    <a:pt x="40" y="15"/>
                    <a:pt x="41" y="13"/>
                  </a:cubicBezTo>
                  <a:cubicBezTo>
                    <a:pt x="42" y="12"/>
                    <a:pt x="42" y="8"/>
                    <a:pt x="39" y="7"/>
                  </a:cubicBezTo>
                  <a:cubicBezTo>
                    <a:pt x="36" y="5"/>
                    <a:pt x="32" y="2"/>
                    <a:pt x="30" y="2"/>
                  </a:cubicBezTo>
                  <a:cubicBezTo>
                    <a:pt x="28" y="2"/>
                    <a:pt x="28" y="2"/>
                    <a:pt x="25" y="2"/>
                  </a:cubicBezTo>
                  <a:cubicBezTo>
                    <a:pt x="22" y="2"/>
                    <a:pt x="9" y="0"/>
                    <a:pt x="9" y="0"/>
                  </a:cubicBezTo>
                  <a:lnTo>
                    <a:pt x="7" y="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57" name="Freeform 162"/>
            <p:cNvSpPr/>
            <p:nvPr/>
          </p:nvSpPr>
          <p:spPr bwMode="auto">
            <a:xfrm>
              <a:off x="10475889" y="1951040"/>
              <a:ext cx="60325" cy="114300"/>
            </a:xfrm>
            <a:custGeom>
              <a:gdLst>
                <a:gd fmla="*/ 6 w 23" name="T0"/>
                <a:gd fmla="*/ 0 h 43" name="T1"/>
                <a:gd fmla="*/ 4 w 23" name="T2"/>
                <a:gd fmla="*/ 8 h 43" name="T3"/>
                <a:gd fmla="*/ 4 w 23" name="T4"/>
                <a:gd fmla="*/ 13 h 43" name="T5"/>
                <a:gd fmla="*/ 6 w 23" name="T6"/>
                <a:gd fmla="*/ 24 h 43" name="T7"/>
                <a:gd fmla="*/ 6 w 23" name="T8"/>
                <a:gd fmla="*/ 28 h 43" name="T9"/>
                <a:gd fmla="*/ 5 w 23" name="T10"/>
                <a:gd fmla="*/ 37 h 43" name="T11"/>
                <a:gd fmla="*/ 13 w 23" name="T12"/>
                <a:gd fmla="*/ 38 h 43" name="T13"/>
                <a:gd fmla="*/ 15 w 23" name="T14"/>
                <a:gd fmla="*/ 33 h 43" name="T15"/>
                <a:gd fmla="*/ 22 w 23" name="T16"/>
                <a:gd fmla="*/ 29 h 43" name="T17"/>
                <a:gd fmla="*/ 20 w 23" name="T18"/>
                <a:gd fmla="*/ 23 h 43" name="T19"/>
                <a:gd fmla="*/ 14 w 23" name="T20"/>
                <a:gd fmla="*/ 5 h 43" name="T21"/>
                <a:gd fmla="*/ 6 w 23" name="T22"/>
                <a:gd fmla="*/ 0 h 43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43" w="23">
                  <a:moveTo>
                    <a:pt x="6" y="0"/>
                  </a:moveTo>
                  <a:cubicBezTo>
                    <a:pt x="6" y="2"/>
                    <a:pt x="4" y="8"/>
                    <a:pt x="4" y="8"/>
                  </a:cubicBezTo>
                  <a:cubicBezTo>
                    <a:pt x="4" y="8"/>
                    <a:pt x="5" y="10"/>
                    <a:pt x="4" y="13"/>
                  </a:cubicBezTo>
                  <a:cubicBezTo>
                    <a:pt x="4" y="15"/>
                    <a:pt x="8" y="24"/>
                    <a:pt x="6" y="24"/>
                  </a:cubicBezTo>
                  <a:cubicBezTo>
                    <a:pt x="5" y="24"/>
                    <a:pt x="10" y="24"/>
                    <a:pt x="6" y="28"/>
                  </a:cubicBezTo>
                  <a:cubicBezTo>
                    <a:pt x="3" y="31"/>
                    <a:pt x="0" y="35"/>
                    <a:pt x="5" y="37"/>
                  </a:cubicBezTo>
                  <a:cubicBezTo>
                    <a:pt x="9" y="38"/>
                    <a:pt x="13" y="43"/>
                    <a:pt x="13" y="38"/>
                  </a:cubicBezTo>
                  <a:cubicBezTo>
                    <a:pt x="13" y="34"/>
                    <a:pt x="14" y="36"/>
                    <a:pt x="15" y="33"/>
                  </a:cubicBezTo>
                  <a:cubicBezTo>
                    <a:pt x="17" y="29"/>
                    <a:pt x="22" y="31"/>
                    <a:pt x="22" y="29"/>
                  </a:cubicBezTo>
                  <a:cubicBezTo>
                    <a:pt x="22" y="27"/>
                    <a:pt x="23" y="27"/>
                    <a:pt x="20" y="23"/>
                  </a:cubicBezTo>
                  <a:cubicBezTo>
                    <a:pt x="17" y="19"/>
                    <a:pt x="14" y="5"/>
                    <a:pt x="14" y="5"/>
                  </a:cubicBezTo>
                  <a:lnTo>
                    <a:pt x="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58" name="Freeform 163"/>
            <p:cNvSpPr/>
            <p:nvPr/>
          </p:nvSpPr>
          <p:spPr bwMode="auto">
            <a:xfrm>
              <a:off x="10464776" y="2085978"/>
              <a:ext cx="42864" cy="33338"/>
            </a:xfrm>
            <a:custGeom>
              <a:gdLst>
                <a:gd fmla="*/ 11 w 16" name="T0"/>
                <a:gd fmla="*/ 0 h 12" name="T1"/>
                <a:gd fmla="*/ 2 w 16" name="T2"/>
                <a:gd fmla="*/ 4 h 12" name="T3"/>
                <a:gd fmla="*/ 13 w 16" name="T4"/>
                <a:gd fmla="*/ 9 h 12" name="T5"/>
                <a:gd fmla="*/ 16 w 16" name="T6"/>
                <a:gd fmla="*/ 6 h 12" name="T7"/>
                <a:gd fmla="*/ 11 w 16" name="T8"/>
                <a:gd fmla="*/ 0 h 1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2" w="16">
                  <a:moveTo>
                    <a:pt x="11" y="0"/>
                  </a:moveTo>
                  <a:cubicBezTo>
                    <a:pt x="8" y="0"/>
                    <a:pt x="0" y="3"/>
                    <a:pt x="2" y="4"/>
                  </a:cubicBezTo>
                  <a:cubicBezTo>
                    <a:pt x="3" y="6"/>
                    <a:pt x="12" y="12"/>
                    <a:pt x="13" y="9"/>
                  </a:cubicBezTo>
                  <a:cubicBezTo>
                    <a:pt x="14" y="7"/>
                    <a:pt x="16" y="9"/>
                    <a:pt x="16" y="6"/>
                  </a:cubicBezTo>
                  <a:cubicBezTo>
                    <a:pt x="16" y="3"/>
                    <a:pt x="11" y="0"/>
                    <a:pt x="11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59" name="Freeform 164"/>
            <p:cNvSpPr/>
            <p:nvPr/>
          </p:nvSpPr>
          <p:spPr bwMode="auto">
            <a:xfrm>
              <a:off x="10445724" y="2124077"/>
              <a:ext cx="74613" cy="58738"/>
            </a:xfrm>
            <a:custGeom>
              <a:gdLst>
                <a:gd fmla="*/ 3 w 28" name="T0"/>
                <a:gd fmla="*/ 2 h 22" name="T1"/>
                <a:gd fmla="*/ 27 w 28" name="T2"/>
                <a:gd fmla="*/ 1 h 22" name="T3"/>
                <a:gd fmla="*/ 22 w 28" name="T4"/>
                <a:gd fmla="*/ 8 h 22" name="T5"/>
                <a:gd fmla="*/ 12 w 28" name="T6"/>
                <a:gd fmla="*/ 9 h 22" name="T7"/>
                <a:gd fmla="*/ 10 w 28" name="T8"/>
                <a:gd fmla="*/ 20 h 22" name="T9"/>
                <a:gd fmla="*/ 1 w 28" name="T10"/>
                <a:gd fmla="*/ 10 h 22" name="T11"/>
                <a:gd fmla="*/ 3 w 28" name="T12"/>
                <a:gd fmla="*/ 2 h 2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2" w="28">
                  <a:moveTo>
                    <a:pt x="3" y="2"/>
                  </a:moveTo>
                  <a:cubicBezTo>
                    <a:pt x="3" y="2"/>
                    <a:pt x="28" y="0"/>
                    <a:pt x="27" y="1"/>
                  </a:cubicBezTo>
                  <a:cubicBezTo>
                    <a:pt x="25" y="1"/>
                    <a:pt x="27" y="8"/>
                    <a:pt x="22" y="8"/>
                  </a:cubicBezTo>
                  <a:cubicBezTo>
                    <a:pt x="16" y="9"/>
                    <a:pt x="14" y="5"/>
                    <a:pt x="12" y="9"/>
                  </a:cubicBezTo>
                  <a:cubicBezTo>
                    <a:pt x="10" y="13"/>
                    <a:pt x="13" y="22"/>
                    <a:pt x="10" y="20"/>
                  </a:cubicBezTo>
                  <a:cubicBezTo>
                    <a:pt x="6" y="18"/>
                    <a:pt x="1" y="12"/>
                    <a:pt x="1" y="10"/>
                  </a:cubicBezTo>
                  <a:cubicBezTo>
                    <a:pt x="0" y="8"/>
                    <a:pt x="3" y="2"/>
                    <a:pt x="3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60" name="Freeform 165"/>
            <p:cNvSpPr/>
            <p:nvPr/>
          </p:nvSpPr>
          <p:spPr bwMode="auto">
            <a:xfrm>
              <a:off x="10085364" y="1993902"/>
              <a:ext cx="46038" cy="39689"/>
            </a:xfrm>
            <a:custGeom>
              <a:gdLst>
                <a:gd fmla="*/ 17 w 17" name="T0"/>
                <a:gd fmla="*/ 15 h 15" name="T1"/>
                <a:gd fmla="*/ 13 w 17" name="T2"/>
                <a:gd fmla="*/ 1 h 15" name="T3"/>
                <a:gd fmla="*/ 1 w 17" name="T4"/>
                <a:gd fmla="*/ 2 h 15" name="T5"/>
                <a:gd fmla="*/ 10 w 17" name="T6"/>
                <a:gd fmla="*/ 12 h 15" name="T7"/>
                <a:gd fmla="*/ 17 w 17" name="T8"/>
                <a:gd fmla="*/ 15 h 15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5" w="17">
                  <a:moveTo>
                    <a:pt x="17" y="15"/>
                  </a:moveTo>
                  <a:cubicBezTo>
                    <a:pt x="16" y="11"/>
                    <a:pt x="15" y="1"/>
                    <a:pt x="13" y="1"/>
                  </a:cubicBezTo>
                  <a:cubicBezTo>
                    <a:pt x="11" y="0"/>
                    <a:pt x="2" y="1"/>
                    <a:pt x="1" y="2"/>
                  </a:cubicBezTo>
                  <a:cubicBezTo>
                    <a:pt x="0" y="4"/>
                    <a:pt x="10" y="12"/>
                    <a:pt x="10" y="12"/>
                  </a:cubicBezTo>
                  <a:lnTo>
                    <a:pt x="17" y="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61" name="Freeform 166"/>
            <p:cNvSpPr/>
            <p:nvPr/>
          </p:nvSpPr>
          <p:spPr bwMode="auto">
            <a:xfrm>
              <a:off x="9880577" y="1806577"/>
              <a:ext cx="114300" cy="44450"/>
            </a:xfrm>
            <a:custGeom>
              <a:gdLst>
                <a:gd fmla="*/ 32 w 43" name="T0"/>
                <a:gd fmla="*/ 17 h 17" name="T1"/>
                <a:gd fmla="*/ 16 w 43" name="T2"/>
                <a:gd fmla="*/ 13 h 17" name="T3"/>
                <a:gd fmla="*/ 8 w 43" name="T4"/>
                <a:gd fmla="*/ 9 h 17" name="T5"/>
                <a:gd fmla="*/ 19 w 43" name="T6"/>
                <a:gd fmla="*/ 1 h 17" name="T7"/>
                <a:gd fmla="*/ 29 w 43" name="T8"/>
                <a:gd fmla="*/ 3 h 17" name="T9"/>
                <a:gd fmla="*/ 41 w 43" name="T10"/>
                <a:gd fmla="*/ 10 h 17" name="T11"/>
                <a:gd fmla="*/ 40 w 43" name="T12"/>
                <a:gd fmla="*/ 14 h 17" name="T13"/>
                <a:gd fmla="*/ 32 w 43" name="T14"/>
                <a:gd fmla="*/ 17 h 17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7" w="43">
                  <a:moveTo>
                    <a:pt x="32" y="17"/>
                  </a:moveTo>
                  <a:cubicBezTo>
                    <a:pt x="26" y="14"/>
                    <a:pt x="19" y="14"/>
                    <a:pt x="16" y="13"/>
                  </a:cubicBezTo>
                  <a:cubicBezTo>
                    <a:pt x="13" y="12"/>
                    <a:pt x="17" y="17"/>
                    <a:pt x="8" y="9"/>
                  </a:cubicBezTo>
                  <a:cubicBezTo>
                    <a:pt x="0" y="1"/>
                    <a:pt x="12" y="1"/>
                    <a:pt x="19" y="1"/>
                  </a:cubicBezTo>
                  <a:cubicBezTo>
                    <a:pt x="26" y="0"/>
                    <a:pt x="20" y="0"/>
                    <a:pt x="29" y="3"/>
                  </a:cubicBezTo>
                  <a:cubicBezTo>
                    <a:pt x="37" y="6"/>
                    <a:pt x="41" y="10"/>
                    <a:pt x="41" y="10"/>
                  </a:cubicBezTo>
                  <a:cubicBezTo>
                    <a:pt x="41" y="10"/>
                    <a:pt x="43" y="14"/>
                    <a:pt x="40" y="14"/>
                  </a:cubicBezTo>
                  <a:cubicBezTo>
                    <a:pt x="36" y="15"/>
                    <a:pt x="32" y="17"/>
                    <a:pt x="32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62" name="Freeform 167"/>
            <p:cNvSpPr/>
            <p:nvPr/>
          </p:nvSpPr>
          <p:spPr bwMode="auto">
            <a:xfrm>
              <a:off x="10158388" y="2297114"/>
              <a:ext cx="58737" cy="46038"/>
            </a:xfrm>
            <a:custGeom>
              <a:gdLst>
                <a:gd fmla="*/ 18 w 22" name="T0"/>
                <a:gd fmla="*/ 0 h 17" name="T1"/>
                <a:gd fmla="*/ 10 w 22" name="T2"/>
                <a:gd fmla="*/ 7 h 17" name="T3"/>
                <a:gd fmla="*/ 1 w 22" name="T4"/>
                <a:gd fmla="*/ 10 h 17" name="T5"/>
                <a:gd fmla="*/ 7 w 22" name="T6"/>
                <a:gd fmla="*/ 17 h 17" name="T7"/>
                <a:gd fmla="*/ 7 w 22" name="T8"/>
                <a:gd fmla="*/ 13 h 17" name="T9"/>
                <a:gd fmla="*/ 17 w 22" name="T10"/>
                <a:gd fmla="*/ 11 h 17" name="T11"/>
                <a:gd fmla="*/ 21 w 22" name="T12"/>
                <a:gd fmla="*/ 6 h 17" name="T13"/>
                <a:gd fmla="*/ 21 w 22" name="T14"/>
                <a:gd fmla="*/ 2 h 17" name="T15"/>
                <a:gd fmla="*/ 18 w 22" name="T16"/>
                <a:gd fmla="*/ 0 h 17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7" w="22">
                  <a:moveTo>
                    <a:pt x="18" y="0"/>
                  </a:moveTo>
                  <a:cubicBezTo>
                    <a:pt x="16" y="3"/>
                    <a:pt x="13" y="9"/>
                    <a:pt x="10" y="7"/>
                  </a:cubicBezTo>
                  <a:cubicBezTo>
                    <a:pt x="8" y="6"/>
                    <a:pt x="0" y="9"/>
                    <a:pt x="1" y="10"/>
                  </a:cubicBezTo>
                  <a:cubicBezTo>
                    <a:pt x="2" y="11"/>
                    <a:pt x="7" y="17"/>
                    <a:pt x="7" y="17"/>
                  </a:cubicBezTo>
                  <a:cubicBezTo>
                    <a:pt x="7" y="17"/>
                    <a:pt x="5" y="16"/>
                    <a:pt x="7" y="13"/>
                  </a:cubicBezTo>
                  <a:cubicBezTo>
                    <a:pt x="9" y="9"/>
                    <a:pt x="14" y="12"/>
                    <a:pt x="17" y="11"/>
                  </a:cubicBezTo>
                  <a:cubicBezTo>
                    <a:pt x="20" y="9"/>
                    <a:pt x="21" y="7"/>
                    <a:pt x="21" y="6"/>
                  </a:cubicBezTo>
                  <a:cubicBezTo>
                    <a:pt x="22" y="4"/>
                    <a:pt x="22" y="4"/>
                    <a:pt x="21" y="2"/>
                  </a:cubicBezTo>
                  <a:cubicBezTo>
                    <a:pt x="21" y="1"/>
                    <a:pt x="18" y="0"/>
                    <a:pt x="1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63" name="Freeform 168"/>
            <p:cNvSpPr/>
            <p:nvPr/>
          </p:nvSpPr>
          <p:spPr bwMode="auto">
            <a:xfrm>
              <a:off x="9999640" y="2343152"/>
              <a:ext cx="65088" cy="39689"/>
            </a:xfrm>
            <a:custGeom>
              <a:gdLst>
                <a:gd fmla="*/ 16 w 24" name="T0"/>
                <a:gd fmla="*/ 12 h 15" name="T1"/>
                <a:gd fmla="*/ 9 w 24" name="T2"/>
                <a:gd fmla="*/ 15 h 15" name="T3"/>
                <a:gd fmla="*/ 1 w 24" name="T4"/>
                <a:gd fmla="*/ 10 h 15" name="T5"/>
                <a:gd fmla="*/ 8 w 24" name="T6"/>
                <a:gd fmla="*/ 5 h 15" name="T7"/>
                <a:gd fmla="*/ 14 w 24" name="T8"/>
                <a:gd fmla="*/ 5 h 15" name="T9"/>
                <a:gd fmla="*/ 16 w 24" name="T10"/>
                <a:gd fmla="*/ 12 h 15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5" w="24">
                  <a:moveTo>
                    <a:pt x="16" y="12"/>
                  </a:moveTo>
                  <a:cubicBezTo>
                    <a:pt x="11" y="12"/>
                    <a:pt x="11" y="15"/>
                    <a:pt x="9" y="15"/>
                  </a:cubicBezTo>
                  <a:cubicBezTo>
                    <a:pt x="6" y="15"/>
                    <a:pt x="0" y="10"/>
                    <a:pt x="1" y="10"/>
                  </a:cubicBezTo>
                  <a:cubicBezTo>
                    <a:pt x="3" y="9"/>
                    <a:pt x="6" y="5"/>
                    <a:pt x="8" y="5"/>
                  </a:cubicBezTo>
                  <a:cubicBezTo>
                    <a:pt x="9" y="4"/>
                    <a:pt x="5" y="0"/>
                    <a:pt x="14" y="5"/>
                  </a:cubicBezTo>
                  <a:cubicBezTo>
                    <a:pt x="24" y="10"/>
                    <a:pt x="16" y="12"/>
                    <a:pt x="16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64" name="Freeform 169"/>
            <p:cNvSpPr/>
            <p:nvPr/>
          </p:nvSpPr>
          <p:spPr bwMode="auto">
            <a:xfrm>
              <a:off x="9931376" y="2378077"/>
              <a:ext cx="55563" cy="20638"/>
            </a:xfrm>
            <a:custGeom>
              <a:gdLst>
                <a:gd fmla="*/ 21 w 21" name="T0"/>
                <a:gd fmla="*/ 6 h 8" name="T1"/>
                <a:gd fmla="*/ 8 w 21" name="T2"/>
                <a:gd fmla="*/ 6 h 8" name="T3"/>
                <a:gd fmla="*/ 3 w 21" name="T4"/>
                <a:gd fmla="*/ 1 h 8" name="T5"/>
                <a:gd fmla="*/ 12 w 21" name="T6"/>
                <a:gd fmla="*/ 1 h 8" name="T7"/>
                <a:gd fmla="*/ 20 w 21" name="T8"/>
                <a:gd fmla="*/ 2 h 8" name="T9"/>
                <a:gd fmla="*/ 21 w 21" name="T10"/>
                <a:gd fmla="*/ 6 h 8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8" w="21">
                  <a:moveTo>
                    <a:pt x="21" y="6"/>
                  </a:moveTo>
                  <a:cubicBezTo>
                    <a:pt x="16" y="8"/>
                    <a:pt x="8" y="6"/>
                    <a:pt x="8" y="6"/>
                  </a:cubicBezTo>
                  <a:cubicBezTo>
                    <a:pt x="8" y="6"/>
                    <a:pt x="0" y="2"/>
                    <a:pt x="3" y="1"/>
                  </a:cubicBezTo>
                  <a:cubicBezTo>
                    <a:pt x="6" y="0"/>
                    <a:pt x="9" y="1"/>
                    <a:pt x="12" y="1"/>
                  </a:cubicBezTo>
                  <a:cubicBezTo>
                    <a:pt x="15" y="2"/>
                    <a:pt x="20" y="2"/>
                    <a:pt x="20" y="2"/>
                  </a:cubicBezTo>
                  <a:lnTo>
                    <a:pt x="21" y="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65" name="Freeform 170"/>
            <p:cNvSpPr/>
            <p:nvPr/>
          </p:nvSpPr>
          <p:spPr bwMode="auto">
            <a:xfrm>
              <a:off x="9847240" y="2379663"/>
              <a:ext cx="46038" cy="26989"/>
            </a:xfrm>
            <a:custGeom>
              <a:gdLst>
                <a:gd fmla="*/ 10 w 17" name="T0"/>
                <a:gd fmla="*/ 10 h 10" name="T1"/>
                <a:gd fmla="*/ 3 w 17" name="T2"/>
                <a:gd fmla="*/ 1 h 10" name="T3"/>
                <a:gd fmla="*/ 15 w 17" name="T4"/>
                <a:gd fmla="*/ 5 h 10" name="T5"/>
                <a:gd fmla="*/ 10 w 17" name="T6"/>
                <a:gd fmla="*/ 10 h 1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10" w="17">
                  <a:moveTo>
                    <a:pt x="10" y="10"/>
                  </a:moveTo>
                  <a:cubicBezTo>
                    <a:pt x="8" y="8"/>
                    <a:pt x="0" y="0"/>
                    <a:pt x="3" y="1"/>
                  </a:cubicBezTo>
                  <a:cubicBezTo>
                    <a:pt x="6" y="2"/>
                    <a:pt x="17" y="4"/>
                    <a:pt x="15" y="5"/>
                  </a:cubicBezTo>
                  <a:cubicBezTo>
                    <a:pt x="13" y="6"/>
                    <a:pt x="10" y="10"/>
                    <a:pt x="10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66" name="Freeform 171"/>
            <p:cNvSpPr/>
            <p:nvPr/>
          </p:nvSpPr>
          <p:spPr bwMode="auto">
            <a:xfrm>
              <a:off x="9485289" y="2174877"/>
              <a:ext cx="63500" cy="61913"/>
            </a:xfrm>
            <a:custGeom>
              <a:gdLst>
                <a:gd fmla="*/ 20 w 24" name="T0"/>
                <a:gd fmla="*/ 23 h 23" name="T1"/>
                <a:gd fmla="*/ 5 w 24" name="T2"/>
                <a:gd fmla="*/ 16 h 23" name="T3"/>
                <a:gd fmla="*/ 5 w 24" name="T4"/>
                <a:gd fmla="*/ 5 h 23" name="T5"/>
                <a:gd fmla="*/ 14 w 24" name="T6"/>
                <a:gd fmla="*/ 17 h 23" name="T7"/>
                <a:gd fmla="*/ 24 w 24" name="T8"/>
                <a:gd fmla="*/ 23 h 23" name="T9"/>
                <a:gd fmla="*/ 20 w 24" name="T10"/>
                <a:gd fmla="*/ 23 h 23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23" w="24">
                  <a:moveTo>
                    <a:pt x="20" y="23"/>
                  </a:moveTo>
                  <a:cubicBezTo>
                    <a:pt x="17" y="22"/>
                    <a:pt x="7" y="19"/>
                    <a:pt x="5" y="16"/>
                  </a:cubicBezTo>
                  <a:cubicBezTo>
                    <a:pt x="4" y="12"/>
                    <a:pt x="0" y="0"/>
                    <a:pt x="5" y="5"/>
                  </a:cubicBezTo>
                  <a:cubicBezTo>
                    <a:pt x="9" y="11"/>
                    <a:pt x="10" y="16"/>
                    <a:pt x="14" y="17"/>
                  </a:cubicBezTo>
                  <a:cubicBezTo>
                    <a:pt x="18" y="19"/>
                    <a:pt x="24" y="23"/>
                    <a:pt x="24" y="23"/>
                  </a:cubicBezTo>
                  <a:lnTo>
                    <a:pt x="20" y="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67" name="Freeform 172"/>
            <p:cNvSpPr/>
            <p:nvPr/>
          </p:nvSpPr>
          <p:spPr bwMode="auto">
            <a:xfrm>
              <a:off x="9544027" y="2206627"/>
              <a:ext cx="50800" cy="39689"/>
            </a:xfrm>
            <a:custGeom>
              <a:gdLst>
                <a:gd fmla="*/ 12 w 19" name="T0"/>
                <a:gd fmla="*/ 15 h 15" name="T1"/>
                <a:gd fmla="*/ 15 w 19" name="T2"/>
                <a:gd fmla="*/ 10 h 15" name="T3"/>
                <a:gd fmla="*/ 7 w 19" name="T4"/>
                <a:gd fmla="*/ 6 h 15" name="T5"/>
                <a:gd fmla="*/ 2 w 19" name="T6"/>
                <a:gd fmla="*/ 2 h 15" name="T7"/>
                <a:gd fmla="*/ 7 w 19" name="T8"/>
                <a:gd fmla="*/ 11 h 15" name="T9"/>
                <a:gd fmla="*/ 12 w 19" name="T10"/>
                <a:gd fmla="*/ 15 h 15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5" w="19">
                  <a:moveTo>
                    <a:pt x="12" y="15"/>
                  </a:moveTo>
                  <a:cubicBezTo>
                    <a:pt x="16" y="13"/>
                    <a:pt x="19" y="11"/>
                    <a:pt x="15" y="10"/>
                  </a:cubicBezTo>
                  <a:cubicBezTo>
                    <a:pt x="11" y="9"/>
                    <a:pt x="13" y="9"/>
                    <a:pt x="7" y="6"/>
                  </a:cubicBezTo>
                  <a:cubicBezTo>
                    <a:pt x="2" y="2"/>
                    <a:pt x="4" y="0"/>
                    <a:pt x="2" y="2"/>
                  </a:cubicBezTo>
                  <a:cubicBezTo>
                    <a:pt x="0" y="4"/>
                    <a:pt x="7" y="11"/>
                    <a:pt x="7" y="11"/>
                  </a:cubicBezTo>
                  <a:lnTo>
                    <a:pt x="12" y="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charset="-122" panose="020b0503020204020204" pitchFamily="34" typeface="微软雅黑"/>
              </a:endParaRPr>
            </a:p>
          </p:txBody>
        </p:sp>
        <p:sp>
          <p:nvSpPr>
            <p:cNvPr id="68" name="Freeform 173"/>
            <p:cNvSpPr/>
            <p:nvPr/>
          </p:nvSpPr>
          <p:spPr bwMode="auto">
            <a:xfrm>
              <a:off x="8923317" y="2244728"/>
              <a:ext cx="147637" cy="330200"/>
            </a:xfrm>
            <a:custGeom>
              <a:gdLst>
                <a:gd fmla="*/ 28 w 55" name="T0"/>
                <a:gd fmla="*/ 123 h 124" name="T1"/>
                <a:gd fmla="*/ 23 w 55" name="T2"/>
                <a:gd fmla="*/ 109 h 124" name="T3"/>
                <a:gd fmla="*/ 17 w 55" name="T4"/>
                <a:gd fmla="*/ 80 h 124" name="T5"/>
                <a:gd fmla="*/ 13 w 55" name="T6"/>
                <a:gd fmla="*/ 65 h 124" name="T7"/>
                <a:gd fmla="*/ 7 w 55" name="T8"/>
                <a:gd fmla="*/ 47 h 124" name="T9"/>
                <a:gd fmla="*/ 2 w 55" name="T10"/>
                <a:gd fmla="*/ 18 h 124" name="T11"/>
                <a:gd fmla="*/ 1 w 55" name="T12"/>
                <a:gd fmla="*/ 0 h 124" name="T13"/>
                <a:gd fmla="*/ 12 w 55" name="T14"/>
                <a:gd fmla="*/ 9 h 124" name="T15"/>
                <a:gd fmla="*/ 21 w 55" name="T16"/>
                <a:gd fmla="*/ 41 h 124" name="T17"/>
                <a:gd fmla="*/ 26 w 55" name="T18"/>
                <a:gd fmla="*/ 55 h 124" name="T19"/>
                <a:gd fmla="*/ 31 w 55" name="T20"/>
                <a:gd fmla="*/ 58 h 124" name="T21"/>
                <a:gd fmla="*/ 35 w 55" name="T22"/>
                <a:gd fmla="*/ 67 h 124" name="T23"/>
                <a:gd fmla="*/ 33 w 55" name="T24"/>
                <a:gd fmla="*/ 71 h 124" name="T25"/>
                <a:gd fmla="*/ 45 w 55" name="T26"/>
                <a:gd fmla="*/ 79 h 124" name="T27"/>
                <a:gd fmla="*/ 50 w 55" name="T28"/>
                <a:gd fmla="*/ 88 h 124" name="T29"/>
                <a:gd fmla="*/ 39 w 55" name="T30"/>
                <a:gd fmla="*/ 86 h 124" name="T31"/>
                <a:gd fmla="*/ 32 w 55" name="T32"/>
                <a:gd fmla="*/ 80 h 124" name="T33"/>
                <a:gd fmla="*/ 29 w 55" name="T34"/>
                <a:gd fmla="*/ 81 h 124" name="T35"/>
                <a:gd fmla="*/ 29 w 55" name="T36"/>
                <a:gd fmla="*/ 90 h 124" name="T37"/>
                <a:gd fmla="*/ 30 w 55" name="T38"/>
                <a:gd fmla="*/ 104 h 124" name="T39"/>
                <a:gd fmla="*/ 35 w 55" name="T40"/>
                <a:gd fmla="*/ 113 h 124" name="T41"/>
                <a:gd fmla="*/ 40 w 55" name="T42"/>
                <a:gd fmla="*/ 118 h 124" name="T43"/>
                <a:gd fmla="*/ 43 w 55" name="T44"/>
                <a:gd fmla="*/ 123 h 124" name="T45"/>
                <a:gd fmla="*/ 33 w 55" name="T46"/>
                <a:gd fmla="*/ 122 h 124" name="T47"/>
                <a:gd fmla="*/ 28 w 55" name="T48"/>
                <a:gd fmla="*/ 123 h 124" name="T4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b="b" l="0" r="r" t="0"/>
              <a:pathLst>
                <a:path h="124" w="55">
                  <a:moveTo>
                    <a:pt x="28" y="123"/>
                  </a:moveTo>
                  <a:cubicBezTo>
                    <a:pt x="29" y="121"/>
                    <a:pt x="27" y="121"/>
                    <a:pt x="23" y="109"/>
                  </a:cubicBezTo>
                  <a:cubicBezTo>
                    <a:pt x="18" y="97"/>
                    <a:pt x="17" y="86"/>
                    <a:pt x="17" y="80"/>
                  </a:cubicBezTo>
                  <a:cubicBezTo>
                    <a:pt x="17" y="73"/>
                    <a:pt x="16" y="73"/>
                    <a:pt x="13" y="65"/>
                  </a:cubicBezTo>
                  <a:cubicBezTo>
                    <a:pt x="10" y="57"/>
                    <a:pt x="6" y="51"/>
                    <a:pt x="7" y="47"/>
                  </a:cubicBezTo>
                  <a:cubicBezTo>
                    <a:pt x="7" y="43"/>
                    <a:pt x="3" y="22"/>
                    <a:pt x="2" y="18"/>
                  </a:cubicBezTo>
                  <a:cubicBezTo>
                    <a:pt x="1" y="14"/>
                    <a:pt x="0" y="0"/>
                    <a:pt x="1" y="0"/>
                  </a:cubicBezTo>
                  <a:cubicBezTo>
                    <a:pt x="3" y="0"/>
                    <a:pt x="10" y="5"/>
                    <a:pt x="12" y="9"/>
                  </a:cubicBezTo>
                  <a:cubicBezTo>
                    <a:pt x="14" y="12"/>
                    <a:pt x="18" y="36"/>
                    <a:pt x="21" y="41"/>
                  </a:cubicBezTo>
                  <a:cubicBezTo>
                    <a:pt x="24" y="47"/>
                    <a:pt x="21" y="53"/>
                    <a:pt x="26" y="55"/>
                  </a:cubicBezTo>
                  <a:cubicBezTo>
                    <a:pt x="31" y="58"/>
                    <a:pt x="31" y="50"/>
                    <a:pt x="31" y="58"/>
                  </a:cubicBezTo>
                  <a:cubicBezTo>
                    <a:pt x="31" y="66"/>
                    <a:pt x="38" y="67"/>
                    <a:pt x="35" y="67"/>
                  </a:cubicBezTo>
                  <a:cubicBezTo>
                    <a:pt x="32" y="67"/>
                    <a:pt x="33" y="71"/>
                    <a:pt x="33" y="71"/>
                  </a:cubicBezTo>
                  <a:cubicBezTo>
                    <a:pt x="33" y="71"/>
                    <a:pt x="43" y="77"/>
                    <a:pt x="45" y="79"/>
                  </a:cubicBezTo>
                  <a:cubicBezTo>
                    <a:pt x="47" y="81"/>
                    <a:pt x="55" y="89"/>
                    <a:pt x="50" y="88"/>
                  </a:cubicBezTo>
                  <a:cubicBezTo>
                    <a:pt x="44" y="87"/>
                    <a:pt x="42" y="91"/>
                    <a:pt x="39" y="86"/>
                  </a:cubicBezTo>
                  <a:cubicBezTo>
                    <a:pt x="35" y="82"/>
                    <a:pt x="35" y="82"/>
                    <a:pt x="32" y="80"/>
                  </a:cubicBezTo>
                  <a:cubicBezTo>
                    <a:pt x="30" y="78"/>
                    <a:pt x="28" y="77"/>
                    <a:pt x="29" y="81"/>
                  </a:cubicBezTo>
                  <a:cubicBezTo>
                    <a:pt x="30" y="84"/>
                    <a:pt x="29" y="84"/>
                    <a:pt x="29" y="90"/>
                  </a:cubicBezTo>
                  <a:cubicBezTo>
                    <a:pt x="30" y="96"/>
                    <a:pt x="31" y="101"/>
                    <a:pt x="30" y="104"/>
                  </a:cubicBezTo>
                  <a:cubicBezTo>
                    <a:pt x="29" y="106"/>
                    <a:pt x="33" y="112"/>
                    <a:pt x="35" y="113"/>
                  </a:cubicBezTo>
                  <a:cubicBezTo>
                    <a:pt x="37" y="114"/>
                    <a:pt x="40" y="116"/>
                    <a:pt x="40" y="118"/>
                  </a:cubicBezTo>
                  <a:cubicBezTo>
                    <a:pt x="41" y="119"/>
                    <a:pt x="48" y="123"/>
                    <a:pt x="43" y="123"/>
                  </a:cubicBezTo>
                  <a:cubicBezTo>
                    <a:pt x="38" y="124"/>
                    <a:pt x="33" y="122"/>
                    <a:pt x="33" y="122"/>
                  </a:cubicBezTo>
                  <a:lnTo>
                    <a:pt x="28" y="1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69" name="Freeform 174"/>
            <p:cNvSpPr/>
            <p:nvPr/>
          </p:nvSpPr>
          <p:spPr bwMode="auto">
            <a:xfrm>
              <a:off x="8963003" y="2543175"/>
              <a:ext cx="276225" cy="198439"/>
            </a:xfrm>
            <a:custGeom>
              <a:gdLst>
                <a:gd fmla="*/ 39 w 103" name="T0"/>
                <a:gd fmla="*/ 39 h 74" name="T1"/>
                <a:gd fmla="*/ 23 w 103" name="T2"/>
                <a:gd fmla="*/ 30 h 74" name="T3"/>
                <a:gd fmla="*/ 14 w 103" name="T4"/>
                <a:gd fmla="*/ 22 h 74" name="T5"/>
                <a:gd fmla="*/ 7 w 103" name="T6"/>
                <a:gd fmla="*/ 25 h 74" name="T7"/>
                <a:gd fmla="*/ 13 w 103" name="T8"/>
                <a:gd fmla="*/ 35 h 74" name="T9"/>
                <a:gd fmla="*/ 13 w 103" name="T10"/>
                <a:gd fmla="*/ 40 h 74" name="T11"/>
                <a:gd fmla="*/ 10 w 103" name="T12"/>
                <a:gd fmla="*/ 48 h 74" name="T13"/>
                <a:gd fmla="*/ 6 w 103" name="T14"/>
                <a:gd fmla="*/ 51 h 74" name="T15"/>
                <a:gd fmla="*/ 3 w 103" name="T16"/>
                <a:gd fmla="*/ 55 h 74" name="T17"/>
                <a:gd fmla="*/ 8 w 103" name="T18"/>
                <a:gd fmla="*/ 65 h 74" name="T19"/>
                <a:gd fmla="*/ 3 w 103" name="T20"/>
                <a:gd fmla="*/ 70 h 74" name="T21"/>
                <a:gd fmla="*/ 10 w 103" name="T22"/>
                <a:gd fmla="*/ 72 h 74" name="T23"/>
                <a:gd fmla="*/ 16 w 103" name="T24"/>
                <a:gd fmla="*/ 66 h 74" name="T25"/>
                <a:gd fmla="*/ 20 w 103" name="T26"/>
                <a:gd fmla="*/ 59 h 74" name="T27"/>
                <a:gd fmla="*/ 28 w 103" name="T28"/>
                <a:gd fmla="*/ 60 h 74" name="T29"/>
                <a:gd fmla="*/ 32 w 103" name="T30"/>
                <a:gd fmla="*/ 62 h 74" name="T31"/>
                <a:gd fmla="*/ 39 w 103" name="T32"/>
                <a:gd fmla="*/ 65 h 74" name="T33"/>
                <a:gd fmla="*/ 40 w 103" name="T34"/>
                <a:gd fmla="*/ 60 h 74" name="T35"/>
                <a:gd fmla="*/ 48 w 103" name="T36"/>
                <a:gd fmla="*/ 54 h 74" name="T37"/>
                <a:gd fmla="*/ 56 w 103" name="T38"/>
                <a:gd fmla="*/ 53 h 74" name="T39"/>
                <a:gd fmla="*/ 56 w 103" name="T40"/>
                <a:gd fmla="*/ 44 h 74" name="T41"/>
                <a:gd fmla="*/ 53 w 103" name="T42"/>
                <a:gd fmla="*/ 39 h 74" name="T43"/>
                <a:gd fmla="*/ 74 w 103" name="T44"/>
                <a:gd fmla="*/ 32 h 74" name="T45"/>
                <a:gd fmla="*/ 85 w 103" name="T46"/>
                <a:gd fmla="*/ 28 h 74" name="T47"/>
                <a:gd fmla="*/ 90 w 103" name="T48"/>
                <a:gd fmla="*/ 15 h 74" name="T49"/>
                <a:gd fmla="*/ 102 w 103" name="T50"/>
                <a:gd fmla="*/ 8 h 74" name="T51"/>
                <a:gd fmla="*/ 96 w 103" name="T52"/>
                <a:gd fmla="*/ 5 h 74" name="T53"/>
                <a:gd fmla="*/ 81 w 103" name="T54"/>
                <a:gd fmla="*/ 18 h 74" name="T55"/>
                <a:gd fmla="*/ 67 w 103" name="T56"/>
                <a:gd fmla="*/ 27 h 74" name="T57"/>
                <a:gd fmla="*/ 58 w 103" name="T58"/>
                <a:gd fmla="*/ 34 h 74" name="T59"/>
                <a:gd fmla="*/ 41 w 103" name="T60"/>
                <a:gd fmla="*/ 36 h 74" name="T61"/>
                <a:gd fmla="*/ 39 w 103" name="T62"/>
                <a:gd fmla="*/ 39 h 74" name="T6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b="b" l="0" r="r" t="0"/>
              <a:pathLst>
                <a:path h="74" w="103">
                  <a:moveTo>
                    <a:pt x="39" y="39"/>
                  </a:moveTo>
                  <a:cubicBezTo>
                    <a:pt x="28" y="33"/>
                    <a:pt x="29" y="37"/>
                    <a:pt x="23" y="30"/>
                  </a:cubicBezTo>
                  <a:cubicBezTo>
                    <a:pt x="17" y="24"/>
                    <a:pt x="14" y="22"/>
                    <a:pt x="14" y="22"/>
                  </a:cubicBezTo>
                  <a:cubicBezTo>
                    <a:pt x="7" y="25"/>
                    <a:pt x="7" y="25"/>
                    <a:pt x="7" y="25"/>
                  </a:cubicBezTo>
                  <a:cubicBezTo>
                    <a:pt x="13" y="35"/>
                    <a:pt x="13" y="35"/>
                    <a:pt x="13" y="35"/>
                  </a:cubicBezTo>
                  <a:cubicBezTo>
                    <a:pt x="13" y="35"/>
                    <a:pt x="15" y="38"/>
                    <a:pt x="13" y="40"/>
                  </a:cubicBezTo>
                  <a:cubicBezTo>
                    <a:pt x="12" y="41"/>
                    <a:pt x="12" y="48"/>
                    <a:pt x="10" y="48"/>
                  </a:cubicBezTo>
                  <a:cubicBezTo>
                    <a:pt x="9" y="49"/>
                    <a:pt x="9" y="52"/>
                    <a:pt x="6" y="51"/>
                  </a:cubicBezTo>
                  <a:cubicBezTo>
                    <a:pt x="3" y="51"/>
                    <a:pt x="4" y="52"/>
                    <a:pt x="3" y="55"/>
                  </a:cubicBezTo>
                  <a:cubicBezTo>
                    <a:pt x="2" y="57"/>
                    <a:pt x="11" y="64"/>
                    <a:pt x="8" y="65"/>
                  </a:cubicBezTo>
                  <a:cubicBezTo>
                    <a:pt x="4" y="66"/>
                    <a:pt x="0" y="69"/>
                    <a:pt x="3" y="70"/>
                  </a:cubicBezTo>
                  <a:cubicBezTo>
                    <a:pt x="6" y="71"/>
                    <a:pt x="8" y="74"/>
                    <a:pt x="10" y="72"/>
                  </a:cubicBezTo>
                  <a:cubicBezTo>
                    <a:pt x="13" y="71"/>
                    <a:pt x="18" y="69"/>
                    <a:pt x="16" y="66"/>
                  </a:cubicBezTo>
                  <a:cubicBezTo>
                    <a:pt x="14" y="64"/>
                    <a:pt x="18" y="59"/>
                    <a:pt x="20" y="59"/>
                  </a:cubicBezTo>
                  <a:cubicBezTo>
                    <a:pt x="23" y="59"/>
                    <a:pt x="25" y="59"/>
                    <a:pt x="28" y="60"/>
                  </a:cubicBezTo>
                  <a:cubicBezTo>
                    <a:pt x="31" y="60"/>
                    <a:pt x="30" y="62"/>
                    <a:pt x="32" y="62"/>
                  </a:cubicBezTo>
                  <a:cubicBezTo>
                    <a:pt x="34" y="63"/>
                    <a:pt x="35" y="66"/>
                    <a:pt x="39" y="65"/>
                  </a:cubicBezTo>
                  <a:cubicBezTo>
                    <a:pt x="43" y="64"/>
                    <a:pt x="37" y="62"/>
                    <a:pt x="40" y="60"/>
                  </a:cubicBezTo>
                  <a:cubicBezTo>
                    <a:pt x="43" y="58"/>
                    <a:pt x="46" y="55"/>
                    <a:pt x="48" y="54"/>
                  </a:cubicBezTo>
                  <a:cubicBezTo>
                    <a:pt x="51" y="53"/>
                    <a:pt x="56" y="53"/>
                    <a:pt x="56" y="53"/>
                  </a:cubicBezTo>
                  <a:cubicBezTo>
                    <a:pt x="56" y="44"/>
                    <a:pt x="56" y="44"/>
                    <a:pt x="56" y="44"/>
                  </a:cubicBezTo>
                  <a:cubicBezTo>
                    <a:pt x="56" y="44"/>
                    <a:pt x="53" y="41"/>
                    <a:pt x="53" y="39"/>
                  </a:cubicBezTo>
                  <a:cubicBezTo>
                    <a:pt x="54" y="36"/>
                    <a:pt x="72" y="33"/>
                    <a:pt x="74" y="32"/>
                  </a:cubicBezTo>
                  <a:cubicBezTo>
                    <a:pt x="75" y="31"/>
                    <a:pt x="82" y="32"/>
                    <a:pt x="85" y="28"/>
                  </a:cubicBezTo>
                  <a:cubicBezTo>
                    <a:pt x="87" y="24"/>
                    <a:pt x="88" y="17"/>
                    <a:pt x="90" y="15"/>
                  </a:cubicBezTo>
                  <a:cubicBezTo>
                    <a:pt x="93" y="14"/>
                    <a:pt x="102" y="10"/>
                    <a:pt x="102" y="8"/>
                  </a:cubicBezTo>
                  <a:cubicBezTo>
                    <a:pt x="101" y="7"/>
                    <a:pt x="103" y="0"/>
                    <a:pt x="96" y="5"/>
                  </a:cubicBezTo>
                  <a:cubicBezTo>
                    <a:pt x="90" y="10"/>
                    <a:pt x="90" y="13"/>
                    <a:pt x="81" y="18"/>
                  </a:cubicBezTo>
                  <a:cubicBezTo>
                    <a:pt x="72" y="22"/>
                    <a:pt x="69" y="25"/>
                    <a:pt x="67" y="27"/>
                  </a:cubicBezTo>
                  <a:cubicBezTo>
                    <a:pt x="65" y="29"/>
                    <a:pt x="68" y="34"/>
                    <a:pt x="58" y="34"/>
                  </a:cubicBezTo>
                  <a:cubicBezTo>
                    <a:pt x="47" y="34"/>
                    <a:pt x="41" y="36"/>
                    <a:pt x="41" y="36"/>
                  </a:cubicBezTo>
                  <a:lnTo>
                    <a:pt x="39" y="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70" name="Freeform 175"/>
            <p:cNvSpPr/>
            <p:nvPr/>
          </p:nvSpPr>
          <p:spPr bwMode="auto">
            <a:xfrm>
              <a:off x="8755042" y="2735263"/>
              <a:ext cx="320675" cy="360363"/>
            </a:xfrm>
            <a:custGeom>
              <a:gdLst>
                <a:gd fmla="*/ 98 w 120" name="T0"/>
                <a:gd fmla="*/ 0 h 135" name="T1"/>
                <a:gd fmla="*/ 91 w 120" name="T2"/>
                <a:gd fmla="*/ 6 h 135" name="T3"/>
                <a:gd fmla="*/ 85 w 120" name="T4"/>
                <a:gd fmla="*/ 12 h 135" name="T5"/>
                <a:gd fmla="*/ 89 w 120" name="T6"/>
                <a:gd fmla="*/ 29 h 135" name="T7"/>
                <a:gd fmla="*/ 92 w 120" name="T8"/>
                <a:gd fmla="*/ 41 h 135" name="T9"/>
                <a:gd fmla="*/ 86 w 120" name="T10"/>
                <a:gd fmla="*/ 45 h 135" name="T11"/>
                <a:gd fmla="*/ 81 w 120" name="T12"/>
                <a:gd fmla="*/ 51 h 135" name="T13"/>
                <a:gd fmla="*/ 78 w 120" name="T14"/>
                <a:gd fmla="*/ 55 h 135" name="T15"/>
                <a:gd fmla="*/ 70 w 120" name="T16"/>
                <a:gd fmla="*/ 48 h 135" name="T17"/>
                <a:gd fmla="*/ 65 w 120" name="T18"/>
                <a:gd fmla="*/ 55 h 135" name="T19"/>
                <a:gd fmla="*/ 63 w 120" name="T20"/>
                <a:gd fmla="*/ 60 h 135" name="T21"/>
                <a:gd fmla="*/ 60 w 120" name="T22"/>
                <a:gd fmla="*/ 66 h 135" name="T23"/>
                <a:gd fmla="*/ 51 w 120" name="T24"/>
                <a:gd fmla="*/ 72 h 135" name="T25"/>
                <a:gd fmla="*/ 49 w 120" name="T26"/>
                <a:gd fmla="*/ 77 h 135" name="T27"/>
                <a:gd fmla="*/ 28 w 120" name="T28"/>
                <a:gd fmla="*/ 79 h 135" name="T29"/>
                <a:gd fmla="*/ 21 w 120" name="T30"/>
                <a:gd fmla="*/ 84 h 135" name="T31"/>
                <a:gd fmla="*/ 18 w 120" name="T32"/>
                <a:gd fmla="*/ 90 h 135" name="T33"/>
                <a:gd fmla="*/ 14 w 120" name="T34"/>
                <a:gd fmla="*/ 99 h 135" name="T35"/>
                <a:gd fmla="*/ 2 w 120" name="T36"/>
                <a:gd fmla="*/ 101 h 135" name="T37"/>
                <a:gd fmla="*/ 6 w 120" name="T38"/>
                <a:gd fmla="*/ 109 h 135" name="T39"/>
                <a:gd fmla="*/ 17 w 120" name="T40"/>
                <a:gd fmla="*/ 115 h 135" name="T41"/>
                <a:gd fmla="*/ 21 w 120" name="T42"/>
                <a:gd fmla="*/ 129 h 135" name="T43"/>
                <a:gd fmla="*/ 21 w 120" name="T44"/>
                <a:gd fmla="*/ 130 h 135" name="T45"/>
                <a:gd fmla="*/ 30 w 120" name="T46"/>
                <a:gd fmla="*/ 120 h 135" name="T47"/>
                <a:gd fmla="*/ 36 w 120" name="T48"/>
                <a:gd fmla="*/ 100 h 135" name="T49"/>
                <a:gd fmla="*/ 46 w 120" name="T50"/>
                <a:gd fmla="*/ 103 h 135" name="T51"/>
                <a:gd fmla="*/ 55 w 120" name="T52"/>
                <a:gd fmla="*/ 93 h 135" name="T53"/>
                <a:gd fmla="*/ 58 w 120" name="T54"/>
                <a:gd fmla="*/ 93 h 135" name="T55"/>
                <a:gd fmla="*/ 65 w 120" name="T56"/>
                <a:gd fmla="*/ 98 h 135" name="T57"/>
                <a:gd fmla="*/ 78 w 120" name="T58"/>
                <a:gd fmla="*/ 90 h 135" name="T59"/>
                <a:gd fmla="*/ 77 w 120" name="T60"/>
                <a:gd fmla="*/ 81 h 135" name="T61"/>
                <a:gd fmla="*/ 84 w 120" name="T62"/>
                <a:gd fmla="*/ 78 h 135" name="T63"/>
                <a:gd fmla="*/ 91 w 120" name="T64"/>
                <a:gd fmla="*/ 84 h 135" name="T65"/>
                <a:gd fmla="*/ 112 w 120" name="T66"/>
                <a:gd fmla="*/ 80 h 135" name="T67"/>
                <a:gd fmla="*/ 108 w 120" name="T68"/>
                <a:gd fmla="*/ 67 h 135" name="T69"/>
                <a:gd fmla="*/ 111 w 120" name="T70"/>
                <a:gd fmla="*/ 61 h 135" name="T71"/>
                <a:gd fmla="*/ 108 w 120" name="T72"/>
                <a:gd fmla="*/ 42 h 135" name="T73"/>
                <a:gd fmla="*/ 117 w 120" name="T74"/>
                <a:gd fmla="*/ 33 h 135" name="T75"/>
                <a:gd fmla="*/ 117 w 120" name="T76"/>
                <a:gd fmla="*/ 27 h 135" name="T77"/>
                <a:gd fmla="*/ 109 w 120" name="T78"/>
                <a:gd fmla="*/ 11 h 135" name="T79"/>
                <a:gd fmla="*/ 101 w 120" name="T80"/>
                <a:gd fmla="*/ 4 h 135" name="T81"/>
                <a:gd fmla="*/ 98 w 120" name="T82"/>
                <a:gd fmla="*/ 0 h 135" name="T8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b="b" l="0" r="r" t="0"/>
              <a:pathLst>
                <a:path h="135" w="120">
                  <a:moveTo>
                    <a:pt x="98" y="0"/>
                  </a:moveTo>
                  <a:cubicBezTo>
                    <a:pt x="97" y="1"/>
                    <a:pt x="93" y="4"/>
                    <a:pt x="91" y="6"/>
                  </a:cubicBezTo>
                  <a:cubicBezTo>
                    <a:pt x="88" y="8"/>
                    <a:pt x="85" y="8"/>
                    <a:pt x="85" y="12"/>
                  </a:cubicBezTo>
                  <a:cubicBezTo>
                    <a:pt x="85" y="17"/>
                    <a:pt x="90" y="22"/>
                    <a:pt x="89" y="29"/>
                  </a:cubicBezTo>
                  <a:cubicBezTo>
                    <a:pt x="87" y="35"/>
                    <a:pt x="97" y="40"/>
                    <a:pt x="92" y="41"/>
                  </a:cubicBezTo>
                  <a:cubicBezTo>
                    <a:pt x="87" y="43"/>
                    <a:pt x="88" y="44"/>
                    <a:pt x="86" y="45"/>
                  </a:cubicBezTo>
                  <a:cubicBezTo>
                    <a:pt x="83" y="47"/>
                    <a:pt x="81" y="51"/>
                    <a:pt x="81" y="51"/>
                  </a:cubicBezTo>
                  <a:cubicBezTo>
                    <a:pt x="81" y="51"/>
                    <a:pt x="84" y="60"/>
                    <a:pt x="78" y="55"/>
                  </a:cubicBezTo>
                  <a:cubicBezTo>
                    <a:pt x="71" y="50"/>
                    <a:pt x="71" y="48"/>
                    <a:pt x="70" y="48"/>
                  </a:cubicBezTo>
                  <a:cubicBezTo>
                    <a:pt x="68" y="48"/>
                    <a:pt x="67" y="54"/>
                    <a:pt x="65" y="55"/>
                  </a:cubicBezTo>
                  <a:cubicBezTo>
                    <a:pt x="63" y="56"/>
                    <a:pt x="64" y="58"/>
                    <a:pt x="63" y="60"/>
                  </a:cubicBezTo>
                  <a:cubicBezTo>
                    <a:pt x="62" y="61"/>
                    <a:pt x="68" y="62"/>
                    <a:pt x="60" y="66"/>
                  </a:cubicBezTo>
                  <a:cubicBezTo>
                    <a:pt x="51" y="69"/>
                    <a:pt x="50" y="70"/>
                    <a:pt x="51" y="72"/>
                  </a:cubicBezTo>
                  <a:cubicBezTo>
                    <a:pt x="51" y="73"/>
                    <a:pt x="64" y="76"/>
                    <a:pt x="49" y="77"/>
                  </a:cubicBezTo>
                  <a:cubicBezTo>
                    <a:pt x="34" y="78"/>
                    <a:pt x="33" y="78"/>
                    <a:pt x="28" y="79"/>
                  </a:cubicBezTo>
                  <a:cubicBezTo>
                    <a:pt x="23" y="79"/>
                    <a:pt x="23" y="81"/>
                    <a:pt x="21" y="84"/>
                  </a:cubicBezTo>
                  <a:cubicBezTo>
                    <a:pt x="18" y="86"/>
                    <a:pt x="20" y="88"/>
                    <a:pt x="18" y="90"/>
                  </a:cubicBezTo>
                  <a:cubicBezTo>
                    <a:pt x="16" y="91"/>
                    <a:pt x="20" y="100"/>
                    <a:pt x="14" y="99"/>
                  </a:cubicBezTo>
                  <a:cubicBezTo>
                    <a:pt x="8" y="98"/>
                    <a:pt x="3" y="99"/>
                    <a:pt x="2" y="101"/>
                  </a:cubicBezTo>
                  <a:cubicBezTo>
                    <a:pt x="1" y="102"/>
                    <a:pt x="0" y="106"/>
                    <a:pt x="6" y="109"/>
                  </a:cubicBezTo>
                  <a:cubicBezTo>
                    <a:pt x="12" y="112"/>
                    <a:pt x="19" y="112"/>
                    <a:pt x="17" y="115"/>
                  </a:cubicBezTo>
                  <a:cubicBezTo>
                    <a:pt x="15" y="118"/>
                    <a:pt x="20" y="128"/>
                    <a:pt x="21" y="129"/>
                  </a:cubicBezTo>
                  <a:cubicBezTo>
                    <a:pt x="21" y="130"/>
                    <a:pt x="18" y="133"/>
                    <a:pt x="21" y="130"/>
                  </a:cubicBezTo>
                  <a:cubicBezTo>
                    <a:pt x="25" y="127"/>
                    <a:pt x="26" y="135"/>
                    <a:pt x="30" y="120"/>
                  </a:cubicBezTo>
                  <a:cubicBezTo>
                    <a:pt x="33" y="105"/>
                    <a:pt x="26" y="98"/>
                    <a:pt x="36" y="100"/>
                  </a:cubicBezTo>
                  <a:cubicBezTo>
                    <a:pt x="46" y="103"/>
                    <a:pt x="44" y="105"/>
                    <a:pt x="46" y="103"/>
                  </a:cubicBezTo>
                  <a:cubicBezTo>
                    <a:pt x="48" y="100"/>
                    <a:pt x="54" y="97"/>
                    <a:pt x="55" y="93"/>
                  </a:cubicBezTo>
                  <a:cubicBezTo>
                    <a:pt x="55" y="90"/>
                    <a:pt x="56" y="90"/>
                    <a:pt x="58" y="93"/>
                  </a:cubicBezTo>
                  <a:cubicBezTo>
                    <a:pt x="61" y="95"/>
                    <a:pt x="59" y="98"/>
                    <a:pt x="65" y="98"/>
                  </a:cubicBezTo>
                  <a:cubicBezTo>
                    <a:pt x="70" y="98"/>
                    <a:pt x="78" y="94"/>
                    <a:pt x="78" y="90"/>
                  </a:cubicBezTo>
                  <a:cubicBezTo>
                    <a:pt x="77" y="87"/>
                    <a:pt x="79" y="82"/>
                    <a:pt x="77" y="81"/>
                  </a:cubicBezTo>
                  <a:cubicBezTo>
                    <a:pt x="76" y="80"/>
                    <a:pt x="80" y="76"/>
                    <a:pt x="84" y="78"/>
                  </a:cubicBezTo>
                  <a:cubicBezTo>
                    <a:pt x="89" y="80"/>
                    <a:pt x="86" y="83"/>
                    <a:pt x="91" y="84"/>
                  </a:cubicBezTo>
                  <a:cubicBezTo>
                    <a:pt x="96" y="84"/>
                    <a:pt x="114" y="84"/>
                    <a:pt x="112" y="80"/>
                  </a:cubicBezTo>
                  <a:cubicBezTo>
                    <a:pt x="109" y="76"/>
                    <a:pt x="110" y="69"/>
                    <a:pt x="108" y="67"/>
                  </a:cubicBezTo>
                  <a:cubicBezTo>
                    <a:pt x="106" y="64"/>
                    <a:pt x="111" y="69"/>
                    <a:pt x="111" y="61"/>
                  </a:cubicBezTo>
                  <a:cubicBezTo>
                    <a:pt x="111" y="53"/>
                    <a:pt x="109" y="53"/>
                    <a:pt x="108" y="42"/>
                  </a:cubicBezTo>
                  <a:cubicBezTo>
                    <a:pt x="108" y="31"/>
                    <a:pt x="117" y="35"/>
                    <a:pt x="117" y="33"/>
                  </a:cubicBezTo>
                  <a:cubicBezTo>
                    <a:pt x="117" y="30"/>
                    <a:pt x="120" y="34"/>
                    <a:pt x="117" y="27"/>
                  </a:cubicBezTo>
                  <a:cubicBezTo>
                    <a:pt x="114" y="20"/>
                    <a:pt x="111" y="12"/>
                    <a:pt x="109" y="11"/>
                  </a:cubicBezTo>
                  <a:cubicBezTo>
                    <a:pt x="107" y="9"/>
                    <a:pt x="101" y="4"/>
                    <a:pt x="101" y="4"/>
                  </a:cubicBezTo>
                  <a:lnTo>
                    <a:pt x="9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71" name="Freeform 176"/>
            <p:cNvSpPr/>
            <p:nvPr/>
          </p:nvSpPr>
          <p:spPr bwMode="auto">
            <a:xfrm>
              <a:off x="8555017" y="3227387"/>
              <a:ext cx="61913" cy="95251"/>
            </a:xfrm>
            <a:custGeom>
              <a:gdLst>
                <a:gd fmla="*/ 15 w 23" name="T0"/>
                <a:gd fmla="*/ 0 h 36" name="T1"/>
                <a:gd fmla="*/ 5 w 23" name="T2"/>
                <a:gd fmla="*/ 11 h 36" name="T3"/>
                <a:gd fmla="*/ 13 w 23" name="T4"/>
                <a:gd fmla="*/ 34 h 36" name="T5"/>
                <a:gd fmla="*/ 16 w 23" name="T6"/>
                <a:gd fmla="*/ 29 h 36" name="T7"/>
                <a:gd fmla="*/ 20 w 23" name="T8"/>
                <a:gd fmla="*/ 24 h 36" name="T9"/>
                <a:gd fmla="*/ 21 w 23" name="T10"/>
                <a:gd fmla="*/ 17 h 36" name="T11"/>
                <a:gd fmla="*/ 20 w 23" name="T12"/>
                <a:gd fmla="*/ 10 h 36" name="T13"/>
                <a:gd fmla="*/ 15 w 23" name="T14"/>
                <a:gd fmla="*/ 0 h 36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36" w="23">
                  <a:moveTo>
                    <a:pt x="15" y="0"/>
                  </a:moveTo>
                  <a:cubicBezTo>
                    <a:pt x="8" y="4"/>
                    <a:pt x="0" y="4"/>
                    <a:pt x="5" y="11"/>
                  </a:cubicBezTo>
                  <a:cubicBezTo>
                    <a:pt x="11" y="17"/>
                    <a:pt x="15" y="36"/>
                    <a:pt x="13" y="34"/>
                  </a:cubicBezTo>
                  <a:cubicBezTo>
                    <a:pt x="12" y="32"/>
                    <a:pt x="13" y="33"/>
                    <a:pt x="16" y="29"/>
                  </a:cubicBezTo>
                  <a:cubicBezTo>
                    <a:pt x="19" y="26"/>
                    <a:pt x="22" y="26"/>
                    <a:pt x="20" y="24"/>
                  </a:cubicBezTo>
                  <a:cubicBezTo>
                    <a:pt x="18" y="22"/>
                    <a:pt x="19" y="19"/>
                    <a:pt x="21" y="17"/>
                  </a:cubicBezTo>
                  <a:cubicBezTo>
                    <a:pt x="23" y="15"/>
                    <a:pt x="22" y="15"/>
                    <a:pt x="20" y="10"/>
                  </a:cubicBezTo>
                  <a:cubicBezTo>
                    <a:pt x="19" y="5"/>
                    <a:pt x="15" y="0"/>
                    <a:pt x="1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72" name="Freeform 177"/>
            <p:cNvSpPr/>
            <p:nvPr/>
          </p:nvSpPr>
          <p:spPr bwMode="auto">
            <a:xfrm>
              <a:off x="8667730" y="3227387"/>
              <a:ext cx="50800" cy="42863"/>
            </a:xfrm>
            <a:custGeom>
              <a:gdLst>
                <a:gd fmla="*/ 1 w 19" name="T0"/>
                <a:gd fmla="*/ 12 h 16" name="T1"/>
                <a:gd fmla="*/ 17 w 19" name="T2"/>
                <a:gd fmla="*/ 11 h 16" name="T3"/>
                <a:gd fmla="*/ 14 w 19" name="T4"/>
                <a:gd fmla="*/ 3 h 16" name="T5"/>
                <a:gd fmla="*/ 4 w 19" name="T6"/>
                <a:gd fmla="*/ 10 h 16" name="T7"/>
                <a:gd fmla="*/ 1 w 19" name="T8"/>
                <a:gd fmla="*/ 12 h 16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6" w="19">
                  <a:moveTo>
                    <a:pt x="1" y="12"/>
                  </a:moveTo>
                  <a:cubicBezTo>
                    <a:pt x="0" y="13"/>
                    <a:pt x="19" y="16"/>
                    <a:pt x="17" y="11"/>
                  </a:cubicBezTo>
                  <a:cubicBezTo>
                    <a:pt x="14" y="7"/>
                    <a:pt x="19" y="6"/>
                    <a:pt x="14" y="3"/>
                  </a:cubicBezTo>
                  <a:cubicBezTo>
                    <a:pt x="10" y="0"/>
                    <a:pt x="4" y="10"/>
                    <a:pt x="4" y="10"/>
                  </a:cubicBezTo>
                  <a:lnTo>
                    <a:pt x="1" y="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73" name="Freeform 178"/>
            <p:cNvSpPr/>
            <p:nvPr/>
          </p:nvSpPr>
          <p:spPr bwMode="auto">
            <a:xfrm>
              <a:off x="8758216" y="3179762"/>
              <a:ext cx="23812" cy="23812"/>
            </a:xfrm>
            <a:custGeom>
              <a:gdLst>
                <a:gd fmla="*/ 3 w 9" name="T0"/>
                <a:gd fmla="*/ 9 h 9" name="T1"/>
                <a:gd fmla="*/ 9 w 9" name="T2"/>
                <a:gd fmla="*/ 5 h 9" name="T3"/>
                <a:gd fmla="*/ 3 w 9" name="T4"/>
                <a:gd fmla="*/ 1 h 9" name="T5"/>
                <a:gd fmla="*/ 3 w 9" name="T6"/>
                <a:gd fmla="*/ 9 h 9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9" w="9">
                  <a:moveTo>
                    <a:pt x="3" y="9"/>
                  </a:moveTo>
                  <a:cubicBezTo>
                    <a:pt x="4" y="9"/>
                    <a:pt x="9" y="8"/>
                    <a:pt x="9" y="5"/>
                  </a:cubicBezTo>
                  <a:cubicBezTo>
                    <a:pt x="9" y="3"/>
                    <a:pt x="5" y="0"/>
                    <a:pt x="3" y="1"/>
                  </a:cubicBezTo>
                  <a:cubicBezTo>
                    <a:pt x="0" y="2"/>
                    <a:pt x="3" y="9"/>
                    <a:pt x="3" y="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74" name="Freeform 179"/>
            <p:cNvSpPr/>
            <p:nvPr/>
          </p:nvSpPr>
          <p:spPr bwMode="auto">
            <a:xfrm>
              <a:off x="8762978" y="3136899"/>
              <a:ext cx="49212" cy="34924"/>
            </a:xfrm>
            <a:custGeom>
              <a:gdLst>
                <a:gd fmla="*/ 16 w 18" name="T0"/>
                <a:gd fmla="*/ 13 h 13" name="T1"/>
                <a:gd fmla="*/ 4 w 18" name="T2"/>
                <a:gd fmla="*/ 9 h 13" name="T3"/>
                <a:gd fmla="*/ 6 w 18" name="T4"/>
                <a:gd fmla="*/ 2 h 13" name="T5"/>
                <a:gd fmla="*/ 16 w 18" name="T6"/>
                <a:gd fmla="*/ 5 h 13" name="T7"/>
                <a:gd fmla="*/ 16 w 18" name="T8"/>
                <a:gd fmla="*/ 13 h 1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3" w="18">
                  <a:moveTo>
                    <a:pt x="16" y="13"/>
                  </a:moveTo>
                  <a:cubicBezTo>
                    <a:pt x="13" y="12"/>
                    <a:pt x="9" y="13"/>
                    <a:pt x="4" y="9"/>
                  </a:cubicBezTo>
                  <a:cubicBezTo>
                    <a:pt x="0" y="5"/>
                    <a:pt x="5" y="3"/>
                    <a:pt x="6" y="2"/>
                  </a:cubicBezTo>
                  <a:cubicBezTo>
                    <a:pt x="6" y="0"/>
                    <a:pt x="18" y="4"/>
                    <a:pt x="16" y="5"/>
                  </a:cubicBezTo>
                  <a:cubicBezTo>
                    <a:pt x="15" y="6"/>
                    <a:pt x="16" y="13"/>
                    <a:pt x="16" y="1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75" name="Freeform 180"/>
            <p:cNvSpPr/>
            <p:nvPr/>
          </p:nvSpPr>
          <p:spPr bwMode="auto">
            <a:xfrm>
              <a:off x="8605818" y="3408361"/>
              <a:ext cx="136524" cy="168275"/>
            </a:xfrm>
            <a:custGeom>
              <a:gdLst>
                <a:gd fmla="*/ 19 w 51" name="T0"/>
                <a:gd fmla="*/ 38 h 63" name="T1"/>
                <a:gd fmla="*/ 19 w 51" name="T2"/>
                <a:gd fmla="*/ 29 h 63" name="T3"/>
                <a:gd fmla="*/ 28 w 51" name="T4"/>
                <a:gd fmla="*/ 22 h 63" name="T5"/>
                <a:gd fmla="*/ 20 w 51" name="T6"/>
                <a:gd fmla="*/ 5 h 63" name="T7"/>
                <a:gd fmla="*/ 12 w 51" name="T8"/>
                <a:gd fmla="*/ 2 h 63" name="T9"/>
                <a:gd fmla="*/ 3 w 51" name="T10"/>
                <a:gd fmla="*/ 14 h 63" name="T11"/>
                <a:gd fmla="*/ 2 w 51" name="T12"/>
                <a:gd fmla="*/ 21 h 63" name="T13"/>
                <a:gd fmla="*/ 1 w 51" name="T14"/>
                <a:gd fmla="*/ 25 h 63" name="T15"/>
                <a:gd fmla="*/ 9 w 51" name="T16"/>
                <a:gd fmla="*/ 34 h 63" name="T17"/>
                <a:gd fmla="*/ 7 w 51" name="T18"/>
                <a:gd fmla="*/ 41 h 63" name="T19"/>
                <a:gd fmla="*/ 14 w 51" name="T20"/>
                <a:gd fmla="*/ 47 h 63" name="T21"/>
                <a:gd fmla="*/ 12 w 51" name="T22"/>
                <a:gd fmla="*/ 53 h 63" name="T23"/>
                <a:gd fmla="*/ 12 w 51" name="T24"/>
                <a:gd fmla="*/ 55 h 63" name="T25"/>
                <a:gd fmla="*/ 24 w 51" name="T26"/>
                <a:gd fmla="*/ 62 h 63" name="T27"/>
                <a:gd fmla="*/ 19 w 51" name="T28"/>
                <a:gd fmla="*/ 54 h 63" name="T29"/>
                <a:gd fmla="*/ 27 w 51" name="T30"/>
                <a:gd fmla="*/ 50 h 63" name="T31"/>
                <a:gd fmla="*/ 47 w 51" name="T32"/>
                <a:gd fmla="*/ 63 h 63" name="T33"/>
                <a:gd fmla="*/ 49 w 51" name="T34"/>
                <a:gd fmla="*/ 59 h 63" name="T35"/>
                <a:gd fmla="*/ 48 w 51" name="T36"/>
                <a:gd fmla="*/ 50 h 63" name="T37"/>
                <a:gd fmla="*/ 44 w 51" name="T38"/>
                <a:gd fmla="*/ 48 h 63" name="T39"/>
                <a:gd fmla="*/ 34 w 51" name="T40"/>
                <a:gd fmla="*/ 45 h 63" name="T41"/>
                <a:gd fmla="*/ 27 w 51" name="T42"/>
                <a:gd fmla="*/ 44 h 63" name="T43"/>
                <a:gd fmla="*/ 19 w 51" name="T44"/>
                <a:gd fmla="*/ 38 h 63" name="T4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b="b" l="0" r="r" t="0"/>
              <a:pathLst>
                <a:path h="62" w="51">
                  <a:moveTo>
                    <a:pt x="19" y="38"/>
                  </a:moveTo>
                  <a:cubicBezTo>
                    <a:pt x="17" y="35"/>
                    <a:pt x="15" y="32"/>
                    <a:pt x="19" y="29"/>
                  </a:cubicBezTo>
                  <a:cubicBezTo>
                    <a:pt x="24" y="26"/>
                    <a:pt x="30" y="27"/>
                    <a:pt x="28" y="22"/>
                  </a:cubicBezTo>
                  <a:cubicBezTo>
                    <a:pt x="26" y="19"/>
                    <a:pt x="20" y="7"/>
                    <a:pt x="20" y="5"/>
                  </a:cubicBezTo>
                  <a:cubicBezTo>
                    <a:pt x="20" y="4"/>
                    <a:pt x="13" y="0"/>
                    <a:pt x="12" y="2"/>
                  </a:cubicBezTo>
                  <a:cubicBezTo>
                    <a:pt x="10" y="4"/>
                    <a:pt x="3" y="14"/>
                    <a:pt x="3" y="14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2" y="21"/>
                    <a:pt x="2" y="24"/>
                    <a:pt x="1" y="25"/>
                  </a:cubicBezTo>
                  <a:cubicBezTo>
                    <a:pt x="0" y="27"/>
                    <a:pt x="6" y="33"/>
                    <a:pt x="9" y="34"/>
                  </a:cubicBezTo>
                  <a:cubicBezTo>
                    <a:pt x="12" y="36"/>
                    <a:pt x="6" y="38"/>
                    <a:pt x="7" y="41"/>
                  </a:cubicBezTo>
                  <a:cubicBezTo>
                    <a:pt x="8" y="43"/>
                    <a:pt x="14" y="47"/>
                    <a:pt x="14" y="47"/>
                  </a:cubicBezTo>
                  <a:cubicBezTo>
                    <a:pt x="12" y="53"/>
                    <a:pt x="12" y="53"/>
                    <a:pt x="12" y="53"/>
                  </a:cubicBezTo>
                  <a:cubicBezTo>
                    <a:pt x="12" y="53"/>
                    <a:pt x="5" y="53"/>
                    <a:pt x="12" y="55"/>
                  </a:cubicBezTo>
                  <a:cubicBezTo>
                    <a:pt x="19" y="58"/>
                    <a:pt x="24" y="63"/>
                    <a:pt x="24" y="62"/>
                  </a:cubicBezTo>
                  <a:cubicBezTo>
                    <a:pt x="23" y="61"/>
                    <a:pt x="19" y="54"/>
                    <a:pt x="19" y="54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47" y="63"/>
                    <a:pt x="47" y="63"/>
                    <a:pt x="47" y="63"/>
                  </a:cubicBezTo>
                  <a:cubicBezTo>
                    <a:pt x="47" y="63"/>
                    <a:pt x="47" y="60"/>
                    <a:pt x="49" y="59"/>
                  </a:cubicBezTo>
                  <a:cubicBezTo>
                    <a:pt x="51" y="57"/>
                    <a:pt x="48" y="50"/>
                    <a:pt x="48" y="50"/>
                  </a:cubicBezTo>
                  <a:cubicBezTo>
                    <a:pt x="48" y="50"/>
                    <a:pt x="51" y="49"/>
                    <a:pt x="44" y="48"/>
                  </a:cubicBezTo>
                  <a:cubicBezTo>
                    <a:pt x="37" y="46"/>
                    <a:pt x="37" y="45"/>
                    <a:pt x="34" y="45"/>
                  </a:cubicBezTo>
                  <a:cubicBezTo>
                    <a:pt x="32" y="45"/>
                    <a:pt x="31" y="47"/>
                    <a:pt x="27" y="44"/>
                  </a:cubicBezTo>
                  <a:cubicBezTo>
                    <a:pt x="24" y="42"/>
                    <a:pt x="19" y="38"/>
                    <a:pt x="19" y="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76" name="Freeform 181"/>
            <p:cNvSpPr/>
            <p:nvPr/>
          </p:nvSpPr>
          <p:spPr bwMode="auto">
            <a:xfrm>
              <a:off x="8680429" y="3641720"/>
              <a:ext cx="168275" cy="111125"/>
            </a:xfrm>
            <a:custGeom>
              <a:gdLst>
                <a:gd fmla="*/ 44 w 63" name="T0"/>
                <a:gd fmla="*/ 0 h 42" name="T1"/>
                <a:gd fmla="*/ 31 w 63" name="T2"/>
                <a:gd fmla="*/ 13 h 42" name="T3"/>
                <a:gd fmla="*/ 23 w 63" name="T4"/>
                <a:gd fmla="*/ 11 h 42" name="T5"/>
                <a:gd fmla="*/ 14 w 63" name="T6"/>
                <a:gd fmla="*/ 14 h 42" name="T7"/>
                <a:gd fmla="*/ 13 w 63" name="T8"/>
                <a:gd fmla="*/ 20 h 42" name="T9"/>
                <a:gd fmla="*/ 6 w 63" name="T10"/>
                <a:gd fmla="*/ 29 h 42" name="T11"/>
                <a:gd fmla="*/ 26 w 63" name="T12"/>
                <a:gd fmla="*/ 26 h 42" name="T13"/>
                <a:gd fmla="*/ 35 w 63" name="T14"/>
                <a:gd fmla="*/ 29 h 42" name="T15"/>
                <a:gd fmla="*/ 43 w 63" name="T16"/>
                <a:gd fmla="*/ 39 h 42" name="T17"/>
                <a:gd fmla="*/ 53 w 63" name="T18"/>
                <a:gd fmla="*/ 40 h 42" name="T19"/>
                <a:gd fmla="*/ 52 w 63" name="T20"/>
                <a:gd fmla="*/ 30 h 42" name="T21"/>
                <a:gd fmla="*/ 61 w 63" name="T22"/>
                <a:gd fmla="*/ 25 h 42" name="T23"/>
                <a:gd fmla="*/ 62 w 63" name="T24"/>
                <a:gd fmla="*/ 15 h 42" name="T25"/>
                <a:gd fmla="*/ 54 w 63" name="T26"/>
                <a:gd fmla="*/ 7 h 42" name="T27"/>
                <a:gd fmla="*/ 44 w 63" name="T28"/>
                <a:gd fmla="*/ 0 h 42" name="T2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b="b" l="0" r="r" t="0"/>
              <a:pathLst>
                <a:path h="42" w="62">
                  <a:moveTo>
                    <a:pt x="44" y="0"/>
                  </a:moveTo>
                  <a:cubicBezTo>
                    <a:pt x="38" y="5"/>
                    <a:pt x="38" y="15"/>
                    <a:pt x="31" y="13"/>
                  </a:cubicBezTo>
                  <a:cubicBezTo>
                    <a:pt x="23" y="11"/>
                    <a:pt x="33" y="14"/>
                    <a:pt x="23" y="11"/>
                  </a:cubicBezTo>
                  <a:cubicBezTo>
                    <a:pt x="14" y="8"/>
                    <a:pt x="16" y="11"/>
                    <a:pt x="14" y="14"/>
                  </a:cubicBezTo>
                  <a:cubicBezTo>
                    <a:pt x="12" y="16"/>
                    <a:pt x="13" y="20"/>
                    <a:pt x="13" y="20"/>
                  </a:cubicBezTo>
                  <a:cubicBezTo>
                    <a:pt x="13" y="20"/>
                    <a:pt x="0" y="29"/>
                    <a:pt x="6" y="29"/>
                  </a:cubicBezTo>
                  <a:cubicBezTo>
                    <a:pt x="12" y="28"/>
                    <a:pt x="18" y="27"/>
                    <a:pt x="26" y="26"/>
                  </a:cubicBezTo>
                  <a:cubicBezTo>
                    <a:pt x="35" y="24"/>
                    <a:pt x="38" y="27"/>
                    <a:pt x="35" y="29"/>
                  </a:cubicBezTo>
                  <a:cubicBezTo>
                    <a:pt x="33" y="30"/>
                    <a:pt x="38" y="37"/>
                    <a:pt x="43" y="39"/>
                  </a:cubicBezTo>
                  <a:cubicBezTo>
                    <a:pt x="47" y="40"/>
                    <a:pt x="54" y="42"/>
                    <a:pt x="53" y="40"/>
                  </a:cubicBezTo>
                  <a:cubicBezTo>
                    <a:pt x="53" y="37"/>
                    <a:pt x="52" y="35"/>
                    <a:pt x="52" y="30"/>
                  </a:cubicBezTo>
                  <a:cubicBezTo>
                    <a:pt x="51" y="26"/>
                    <a:pt x="61" y="25"/>
                    <a:pt x="61" y="25"/>
                  </a:cubicBezTo>
                  <a:cubicBezTo>
                    <a:pt x="61" y="25"/>
                    <a:pt x="63" y="16"/>
                    <a:pt x="62" y="15"/>
                  </a:cubicBezTo>
                  <a:cubicBezTo>
                    <a:pt x="60" y="14"/>
                    <a:pt x="56" y="9"/>
                    <a:pt x="54" y="7"/>
                  </a:cubicBezTo>
                  <a:cubicBezTo>
                    <a:pt x="52" y="4"/>
                    <a:pt x="44" y="0"/>
                    <a:pt x="44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77" name="Freeform 182"/>
            <p:cNvSpPr/>
            <p:nvPr/>
          </p:nvSpPr>
          <p:spPr bwMode="auto">
            <a:xfrm>
              <a:off x="8366105" y="3705221"/>
              <a:ext cx="298449" cy="274638"/>
            </a:xfrm>
            <a:custGeom>
              <a:gdLst>
                <a:gd fmla="*/ 94 w 112" name="T0"/>
                <a:gd fmla="*/ 29 h 103" name="T1"/>
                <a:gd fmla="*/ 97 w 112" name="T2"/>
                <a:gd fmla="*/ 42 h 103" name="T3"/>
                <a:gd fmla="*/ 107 w 112" name="T4"/>
                <a:gd fmla="*/ 51 h 103" name="T5"/>
                <a:gd fmla="*/ 102 w 112" name="T6"/>
                <a:gd fmla="*/ 58 h 103" name="T7"/>
                <a:gd fmla="*/ 94 w 112" name="T8"/>
                <a:gd fmla="*/ 67 h 103" name="T9"/>
                <a:gd fmla="*/ 99 w 112" name="T10"/>
                <a:gd fmla="*/ 83 h 103" name="T11"/>
                <a:gd fmla="*/ 91 w 112" name="T12"/>
                <a:gd fmla="*/ 84 h 103" name="T13"/>
                <a:gd fmla="*/ 89 w 112" name="T14"/>
                <a:gd fmla="*/ 88 h 103" name="T15"/>
                <a:gd fmla="*/ 91 w 112" name="T16"/>
                <a:gd fmla="*/ 100 h 103" name="T17"/>
                <a:gd fmla="*/ 82 w 112" name="T18"/>
                <a:gd fmla="*/ 101 h 103" name="T19"/>
                <a:gd fmla="*/ 65 w 112" name="T20"/>
                <a:gd fmla="*/ 101 h 103" name="T21"/>
                <a:gd fmla="*/ 49 w 112" name="T22"/>
                <a:gd fmla="*/ 96 h 103" name="T23"/>
                <a:gd fmla="*/ 36 w 112" name="T24"/>
                <a:gd fmla="*/ 95 h 103" name="T25"/>
                <a:gd fmla="*/ 22 w 112" name="T26"/>
                <a:gd fmla="*/ 88 h 103" name="T27"/>
                <a:gd fmla="*/ 9 w 112" name="T28"/>
                <a:gd fmla="*/ 81 h 103" name="T29"/>
                <a:gd fmla="*/ 2 w 112" name="T30"/>
                <a:gd fmla="*/ 67 h 103" name="T31"/>
                <a:gd fmla="*/ 9 w 112" name="T32"/>
                <a:gd fmla="*/ 47 h 103" name="T33"/>
                <a:gd fmla="*/ 23 w 112" name="T34"/>
                <a:gd fmla="*/ 57 h 103" name="T35"/>
                <a:gd fmla="*/ 37 w 112" name="T36"/>
                <a:gd fmla="*/ 43 h 103" name="T37"/>
                <a:gd fmla="*/ 56 w 112" name="T38"/>
                <a:gd fmla="*/ 30 h 103" name="T39"/>
                <a:gd fmla="*/ 61 w 112" name="T40"/>
                <a:gd fmla="*/ 27 h 103" name="T41"/>
                <a:gd fmla="*/ 65 w 112" name="T42"/>
                <a:gd fmla="*/ 15 h 103" name="T43"/>
                <a:gd fmla="*/ 76 w 112" name="T44"/>
                <a:gd fmla="*/ 3 h 103" name="T45"/>
                <a:gd fmla="*/ 102 w 112" name="T46"/>
                <a:gd fmla="*/ 15 h 103" name="T47"/>
                <a:gd fmla="*/ 94 w 112" name="T48"/>
                <a:gd fmla="*/ 29 h 103" name="T4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b="b" l="0" r="r" t="0"/>
              <a:pathLst>
                <a:path h="103" w="112">
                  <a:moveTo>
                    <a:pt x="94" y="29"/>
                  </a:moveTo>
                  <a:cubicBezTo>
                    <a:pt x="91" y="34"/>
                    <a:pt x="96" y="40"/>
                    <a:pt x="97" y="42"/>
                  </a:cubicBezTo>
                  <a:cubicBezTo>
                    <a:pt x="98" y="44"/>
                    <a:pt x="112" y="45"/>
                    <a:pt x="107" y="51"/>
                  </a:cubicBezTo>
                  <a:cubicBezTo>
                    <a:pt x="103" y="56"/>
                    <a:pt x="100" y="56"/>
                    <a:pt x="102" y="58"/>
                  </a:cubicBezTo>
                  <a:cubicBezTo>
                    <a:pt x="105" y="60"/>
                    <a:pt x="95" y="60"/>
                    <a:pt x="94" y="67"/>
                  </a:cubicBezTo>
                  <a:cubicBezTo>
                    <a:pt x="93" y="74"/>
                    <a:pt x="100" y="83"/>
                    <a:pt x="99" y="83"/>
                  </a:cubicBezTo>
                  <a:cubicBezTo>
                    <a:pt x="97" y="83"/>
                    <a:pt x="93" y="83"/>
                    <a:pt x="91" y="84"/>
                  </a:cubicBezTo>
                  <a:cubicBezTo>
                    <a:pt x="88" y="84"/>
                    <a:pt x="89" y="83"/>
                    <a:pt x="89" y="88"/>
                  </a:cubicBezTo>
                  <a:cubicBezTo>
                    <a:pt x="90" y="93"/>
                    <a:pt x="91" y="100"/>
                    <a:pt x="91" y="100"/>
                  </a:cubicBezTo>
                  <a:cubicBezTo>
                    <a:pt x="91" y="100"/>
                    <a:pt x="85" y="103"/>
                    <a:pt x="82" y="101"/>
                  </a:cubicBezTo>
                  <a:cubicBezTo>
                    <a:pt x="79" y="99"/>
                    <a:pt x="69" y="100"/>
                    <a:pt x="65" y="101"/>
                  </a:cubicBezTo>
                  <a:cubicBezTo>
                    <a:pt x="61" y="102"/>
                    <a:pt x="53" y="96"/>
                    <a:pt x="49" y="96"/>
                  </a:cubicBezTo>
                  <a:cubicBezTo>
                    <a:pt x="45" y="96"/>
                    <a:pt x="45" y="97"/>
                    <a:pt x="36" y="95"/>
                  </a:cubicBezTo>
                  <a:cubicBezTo>
                    <a:pt x="27" y="92"/>
                    <a:pt x="29" y="90"/>
                    <a:pt x="22" y="88"/>
                  </a:cubicBezTo>
                  <a:cubicBezTo>
                    <a:pt x="16" y="86"/>
                    <a:pt x="14" y="92"/>
                    <a:pt x="9" y="81"/>
                  </a:cubicBezTo>
                  <a:cubicBezTo>
                    <a:pt x="4" y="71"/>
                    <a:pt x="3" y="71"/>
                    <a:pt x="2" y="67"/>
                  </a:cubicBezTo>
                  <a:cubicBezTo>
                    <a:pt x="0" y="64"/>
                    <a:pt x="9" y="49"/>
                    <a:pt x="9" y="47"/>
                  </a:cubicBezTo>
                  <a:cubicBezTo>
                    <a:pt x="10" y="45"/>
                    <a:pt x="23" y="56"/>
                    <a:pt x="23" y="57"/>
                  </a:cubicBezTo>
                  <a:cubicBezTo>
                    <a:pt x="24" y="58"/>
                    <a:pt x="39" y="45"/>
                    <a:pt x="37" y="43"/>
                  </a:cubicBezTo>
                  <a:cubicBezTo>
                    <a:pt x="35" y="41"/>
                    <a:pt x="56" y="34"/>
                    <a:pt x="56" y="30"/>
                  </a:cubicBezTo>
                  <a:cubicBezTo>
                    <a:pt x="57" y="27"/>
                    <a:pt x="59" y="26"/>
                    <a:pt x="61" y="27"/>
                  </a:cubicBezTo>
                  <a:cubicBezTo>
                    <a:pt x="64" y="29"/>
                    <a:pt x="65" y="19"/>
                    <a:pt x="65" y="15"/>
                  </a:cubicBezTo>
                  <a:cubicBezTo>
                    <a:pt x="65" y="10"/>
                    <a:pt x="72" y="5"/>
                    <a:pt x="76" y="3"/>
                  </a:cubicBezTo>
                  <a:cubicBezTo>
                    <a:pt x="80" y="0"/>
                    <a:pt x="103" y="17"/>
                    <a:pt x="102" y="15"/>
                  </a:cubicBezTo>
                  <a:cubicBezTo>
                    <a:pt x="101" y="12"/>
                    <a:pt x="94" y="29"/>
                    <a:pt x="94" y="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78" name="Freeform 183"/>
            <p:cNvSpPr/>
            <p:nvPr/>
          </p:nvSpPr>
          <p:spPr bwMode="auto">
            <a:xfrm>
              <a:off x="9009041" y="3881432"/>
              <a:ext cx="644524" cy="273050"/>
            </a:xfrm>
            <a:custGeom>
              <a:gdLst>
                <a:gd fmla="*/ 35 w 241" name="T0"/>
                <a:gd fmla="*/ 39 h 102" name="T1"/>
                <a:gd fmla="*/ 70 w 241" name="T2"/>
                <a:gd fmla="*/ 45 h 102" name="T3"/>
                <a:gd fmla="*/ 93 w 241" name="T4"/>
                <a:gd fmla="*/ 59 h 102" name="T5"/>
                <a:gd fmla="*/ 95 w 241" name="T6"/>
                <a:gd fmla="*/ 68 h 102" name="T7"/>
                <a:gd fmla="*/ 87 w 241" name="T8"/>
                <a:gd fmla="*/ 78 h 102" name="T9"/>
                <a:gd fmla="*/ 99 w 241" name="T10"/>
                <a:gd fmla="*/ 81 h 102" name="T11"/>
                <a:gd fmla="*/ 117 w 241" name="T12"/>
                <a:gd fmla="*/ 79 h 102" name="T13"/>
                <a:gd fmla="*/ 133 w 241" name="T14"/>
                <a:gd fmla="*/ 87 h 102" name="T15"/>
                <a:gd fmla="*/ 139 w 241" name="T16"/>
                <a:gd fmla="*/ 89 h 102" name="T17"/>
                <a:gd fmla="*/ 150 w 241" name="T18"/>
                <a:gd fmla="*/ 86 h 102" name="T19"/>
                <a:gd fmla="*/ 162 w 241" name="T20"/>
                <a:gd fmla="*/ 77 h 102" name="T21"/>
                <a:gd fmla="*/ 184 w 241" name="T22"/>
                <a:gd fmla="*/ 80 h 102" name="T23"/>
                <a:gd fmla="*/ 194 w 241" name="T24"/>
                <a:gd fmla="*/ 91 h 102" name="T25"/>
                <a:gd fmla="*/ 219 w 241" name="T26"/>
                <a:gd fmla="*/ 102 h 102" name="T27"/>
                <a:gd fmla="*/ 236 w 241" name="T28"/>
                <a:gd fmla="*/ 102 h 102" name="T29"/>
                <a:gd fmla="*/ 238 w 241" name="T30"/>
                <a:gd fmla="*/ 94 h 102" name="T31"/>
                <a:gd fmla="*/ 230 w 241" name="T32"/>
                <a:gd fmla="*/ 91 h 102" name="T33"/>
                <a:gd fmla="*/ 206 w 241" name="T34"/>
                <a:gd fmla="*/ 81 h 102" name="T35"/>
                <a:gd fmla="*/ 194 w 241" name="T36"/>
                <a:gd fmla="*/ 70 h 102" name="T37"/>
                <a:gd fmla="*/ 192 w 241" name="T38"/>
                <a:gd fmla="*/ 62 h 102" name="T39"/>
                <a:gd fmla="*/ 190 w 241" name="T40"/>
                <a:gd fmla="*/ 60 h 102" name="T41"/>
                <a:gd fmla="*/ 170 w 241" name="T42"/>
                <a:gd fmla="*/ 44 h 102" name="T43"/>
                <a:gd fmla="*/ 153 w 241" name="T44"/>
                <a:gd fmla="*/ 37 h 102" name="T45"/>
                <a:gd fmla="*/ 119 w 241" name="T46"/>
                <a:gd fmla="*/ 25 h 102" name="T47"/>
                <a:gd fmla="*/ 95 w 241" name="T48"/>
                <a:gd fmla="*/ 19 h 102" name="T49"/>
                <a:gd fmla="*/ 67 w 241" name="T50"/>
                <a:gd fmla="*/ 14 h 102" name="T51"/>
                <a:gd fmla="*/ 61 w 241" name="T52"/>
                <a:gd fmla="*/ 23 h 102" name="T53"/>
                <a:gd fmla="*/ 52 w 241" name="T54"/>
                <a:gd fmla="*/ 33 h 102" name="T55"/>
                <a:gd fmla="*/ 41 w 241" name="T56"/>
                <a:gd fmla="*/ 28 h 102" name="T57"/>
                <a:gd fmla="*/ 39 w 241" name="T58"/>
                <a:gd fmla="*/ 19 h 102" name="T59"/>
                <a:gd fmla="*/ 28 w 241" name="T60"/>
                <a:gd fmla="*/ 10 h 102" name="T61"/>
                <a:gd fmla="*/ 2 w 241" name="T62"/>
                <a:gd fmla="*/ 6 h 102" name="T63"/>
                <a:gd fmla="*/ 8 w 241" name="T64"/>
                <a:gd fmla="*/ 15 h 102" name="T65"/>
                <a:gd fmla="*/ 23 w 241" name="T66"/>
                <a:gd fmla="*/ 23 h 102" name="T67"/>
                <a:gd fmla="*/ 28 w 241" name="T68"/>
                <a:gd fmla="*/ 26 h 102" name="T69"/>
                <a:gd fmla="*/ 21 w 241" name="T70"/>
                <a:gd fmla="*/ 30 h 102" name="T71"/>
                <a:gd fmla="*/ 35 w 241" name="T72"/>
                <a:gd fmla="*/ 39 h 102" name="T7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b="b" l="0" r="r" t="0"/>
              <a:pathLst>
                <a:path h="102" w="241">
                  <a:moveTo>
                    <a:pt x="35" y="39"/>
                  </a:moveTo>
                  <a:cubicBezTo>
                    <a:pt x="37" y="39"/>
                    <a:pt x="51" y="36"/>
                    <a:pt x="70" y="45"/>
                  </a:cubicBezTo>
                  <a:cubicBezTo>
                    <a:pt x="88" y="54"/>
                    <a:pt x="94" y="57"/>
                    <a:pt x="93" y="59"/>
                  </a:cubicBezTo>
                  <a:cubicBezTo>
                    <a:pt x="93" y="61"/>
                    <a:pt x="99" y="68"/>
                    <a:pt x="95" y="68"/>
                  </a:cubicBezTo>
                  <a:cubicBezTo>
                    <a:pt x="91" y="68"/>
                    <a:pt x="80" y="75"/>
                    <a:pt x="87" y="78"/>
                  </a:cubicBezTo>
                  <a:cubicBezTo>
                    <a:pt x="93" y="81"/>
                    <a:pt x="91" y="84"/>
                    <a:pt x="99" y="81"/>
                  </a:cubicBezTo>
                  <a:cubicBezTo>
                    <a:pt x="106" y="78"/>
                    <a:pt x="102" y="75"/>
                    <a:pt x="117" y="79"/>
                  </a:cubicBezTo>
                  <a:cubicBezTo>
                    <a:pt x="131" y="84"/>
                    <a:pt x="133" y="87"/>
                    <a:pt x="133" y="87"/>
                  </a:cubicBezTo>
                  <a:cubicBezTo>
                    <a:pt x="133" y="87"/>
                    <a:pt x="128" y="91"/>
                    <a:pt x="139" y="89"/>
                  </a:cubicBezTo>
                  <a:cubicBezTo>
                    <a:pt x="149" y="88"/>
                    <a:pt x="148" y="88"/>
                    <a:pt x="150" y="86"/>
                  </a:cubicBezTo>
                  <a:cubicBezTo>
                    <a:pt x="153" y="84"/>
                    <a:pt x="162" y="80"/>
                    <a:pt x="162" y="77"/>
                  </a:cubicBezTo>
                  <a:cubicBezTo>
                    <a:pt x="162" y="75"/>
                    <a:pt x="182" y="78"/>
                    <a:pt x="184" y="80"/>
                  </a:cubicBezTo>
                  <a:cubicBezTo>
                    <a:pt x="187" y="82"/>
                    <a:pt x="191" y="90"/>
                    <a:pt x="194" y="91"/>
                  </a:cubicBezTo>
                  <a:cubicBezTo>
                    <a:pt x="196" y="91"/>
                    <a:pt x="212" y="102"/>
                    <a:pt x="219" y="102"/>
                  </a:cubicBezTo>
                  <a:cubicBezTo>
                    <a:pt x="226" y="102"/>
                    <a:pt x="236" y="102"/>
                    <a:pt x="236" y="102"/>
                  </a:cubicBezTo>
                  <a:cubicBezTo>
                    <a:pt x="236" y="102"/>
                    <a:pt x="241" y="96"/>
                    <a:pt x="238" y="94"/>
                  </a:cubicBezTo>
                  <a:cubicBezTo>
                    <a:pt x="236" y="92"/>
                    <a:pt x="236" y="93"/>
                    <a:pt x="230" y="91"/>
                  </a:cubicBezTo>
                  <a:cubicBezTo>
                    <a:pt x="223" y="89"/>
                    <a:pt x="214" y="86"/>
                    <a:pt x="206" y="81"/>
                  </a:cubicBezTo>
                  <a:cubicBezTo>
                    <a:pt x="198" y="76"/>
                    <a:pt x="194" y="73"/>
                    <a:pt x="194" y="70"/>
                  </a:cubicBezTo>
                  <a:cubicBezTo>
                    <a:pt x="193" y="67"/>
                    <a:pt x="192" y="62"/>
                    <a:pt x="192" y="62"/>
                  </a:cubicBezTo>
                  <a:cubicBezTo>
                    <a:pt x="192" y="62"/>
                    <a:pt x="205" y="71"/>
                    <a:pt x="190" y="60"/>
                  </a:cubicBezTo>
                  <a:cubicBezTo>
                    <a:pt x="176" y="49"/>
                    <a:pt x="174" y="44"/>
                    <a:pt x="170" y="44"/>
                  </a:cubicBezTo>
                  <a:cubicBezTo>
                    <a:pt x="166" y="44"/>
                    <a:pt x="165" y="43"/>
                    <a:pt x="153" y="37"/>
                  </a:cubicBezTo>
                  <a:cubicBezTo>
                    <a:pt x="142" y="32"/>
                    <a:pt x="127" y="27"/>
                    <a:pt x="119" y="25"/>
                  </a:cubicBezTo>
                  <a:cubicBezTo>
                    <a:pt x="111" y="23"/>
                    <a:pt x="107" y="21"/>
                    <a:pt x="95" y="19"/>
                  </a:cubicBezTo>
                  <a:cubicBezTo>
                    <a:pt x="84" y="16"/>
                    <a:pt x="70" y="12"/>
                    <a:pt x="67" y="14"/>
                  </a:cubicBezTo>
                  <a:cubicBezTo>
                    <a:pt x="64" y="15"/>
                    <a:pt x="63" y="20"/>
                    <a:pt x="61" y="23"/>
                  </a:cubicBezTo>
                  <a:cubicBezTo>
                    <a:pt x="60" y="25"/>
                    <a:pt x="60" y="37"/>
                    <a:pt x="52" y="33"/>
                  </a:cubicBezTo>
                  <a:cubicBezTo>
                    <a:pt x="44" y="28"/>
                    <a:pt x="44" y="32"/>
                    <a:pt x="41" y="28"/>
                  </a:cubicBezTo>
                  <a:cubicBezTo>
                    <a:pt x="39" y="23"/>
                    <a:pt x="42" y="26"/>
                    <a:pt x="39" y="19"/>
                  </a:cubicBezTo>
                  <a:cubicBezTo>
                    <a:pt x="36" y="12"/>
                    <a:pt x="34" y="10"/>
                    <a:pt x="28" y="10"/>
                  </a:cubicBezTo>
                  <a:cubicBezTo>
                    <a:pt x="22" y="10"/>
                    <a:pt x="0" y="0"/>
                    <a:pt x="2" y="6"/>
                  </a:cubicBezTo>
                  <a:cubicBezTo>
                    <a:pt x="4" y="12"/>
                    <a:pt x="8" y="15"/>
                    <a:pt x="8" y="15"/>
                  </a:cubicBezTo>
                  <a:cubicBezTo>
                    <a:pt x="8" y="15"/>
                    <a:pt x="25" y="23"/>
                    <a:pt x="23" y="23"/>
                  </a:cubicBezTo>
                  <a:cubicBezTo>
                    <a:pt x="22" y="23"/>
                    <a:pt x="29" y="22"/>
                    <a:pt x="28" y="26"/>
                  </a:cubicBezTo>
                  <a:cubicBezTo>
                    <a:pt x="27" y="31"/>
                    <a:pt x="20" y="28"/>
                    <a:pt x="21" y="30"/>
                  </a:cubicBezTo>
                  <a:cubicBezTo>
                    <a:pt x="22" y="31"/>
                    <a:pt x="21" y="40"/>
                    <a:pt x="35" y="3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79" name="Freeform 184"/>
            <p:cNvSpPr/>
            <p:nvPr/>
          </p:nvSpPr>
          <p:spPr bwMode="auto">
            <a:xfrm>
              <a:off x="9115402" y="4006846"/>
              <a:ext cx="53975" cy="46038"/>
            </a:xfrm>
            <a:custGeom>
              <a:gdLst>
                <a:gd fmla="*/ 8 w 20" name="T0"/>
                <a:gd fmla="*/ 0 h 17" name="T1"/>
                <a:gd fmla="*/ 2 w 20" name="T2"/>
                <a:gd fmla="*/ 8 h 17" name="T3"/>
                <a:gd fmla="*/ 5 w 20" name="T4"/>
                <a:gd fmla="*/ 17 h 17" name="T5"/>
                <a:gd fmla="*/ 15 w 20" name="T6"/>
                <a:gd fmla="*/ 15 h 17" name="T7"/>
                <a:gd fmla="*/ 18 w 20" name="T8"/>
                <a:gd fmla="*/ 11 h 17" name="T9"/>
                <a:gd fmla="*/ 8 w 20" name="T10"/>
                <a:gd fmla="*/ 0 h 17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7" w="20">
                  <a:moveTo>
                    <a:pt x="8" y="0"/>
                  </a:moveTo>
                  <a:cubicBezTo>
                    <a:pt x="6" y="0"/>
                    <a:pt x="0" y="6"/>
                    <a:pt x="2" y="8"/>
                  </a:cubicBezTo>
                  <a:cubicBezTo>
                    <a:pt x="4" y="9"/>
                    <a:pt x="5" y="17"/>
                    <a:pt x="5" y="17"/>
                  </a:cubicBezTo>
                  <a:cubicBezTo>
                    <a:pt x="5" y="17"/>
                    <a:pt x="10" y="17"/>
                    <a:pt x="15" y="15"/>
                  </a:cubicBezTo>
                  <a:cubicBezTo>
                    <a:pt x="20" y="14"/>
                    <a:pt x="20" y="13"/>
                    <a:pt x="18" y="11"/>
                  </a:cubicBezTo>
                  <a:cubicBezTo>
                    <a:pt x="16" y="9"/>
                    <a:pt x="8" y="0"/>
                    <a:pt x="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80" name="Freeform 185"/>
            <p:cNvSpPr/>
            <p:nvPr/>
          </p:nvSpPr>
          <p:spPr bwMode="auto">
            <a:xfrm>
              <a:off x="8836003" y="4089395"/>
              <a:ext cx="117475" cy="65087"/>
            </a:xfrm>
            <a:custGeom>
              <a:gdLst>
                <a:gd fmla="*/ 10 w 44" name="T0"/>
                <a:gd fmla="*/ 21 h 24" name="T1"/>
                <a:gd fmla="*/ 33 w 44" name="T2"/>
                <a:gd fmla="*/ 7 h 24" name="T3"/>
                <a:gd fmla="*/ 37 w 44" name="T4"/>
                <a:gd fmla="*/ 1 h 24" name="T5"/>
                <a:gd fmla="*/ 16 w 44" name="T6"/>
                <a:gd fmla="*/ 1 h 24" name="T7"/>
                <a:gd fmla="*/ 5 w 44" name="T8"/>
                <a:gd fmla="*/ 10 h 24" name="T9"/>
                <a:gd fmla="*/ 1 w 44" name="T10"/>
                <a:gd fmla="*/ 13 h 24" name="T11"/>
                <a:gd fmla="*/ 10 w 44" name="T12"/>
                <a:gd fmla="*/ 21 h 24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4" w="44">
                  <a:moveTo>
                    <a:pt x="10" y="21"/>
                  </a:moveTo>
                  <a:cubicBezTo>
                    <a:pt x="16" y="18"/>
                    <a:pt x="30" y="9"/>
                    <a:pt x="33" y="7"/>
                  </a:cubicBezTo>
                  <a:cubicBezTo>
                    <a:pt x="37" y="5"/>
                    <a:pt x="44" y="1"/>
                    <a:pt x="37" y="1"/>
                  </a:cubicBezTo>
                  <a:cubicBezTo>
                    <a:pt x="31" y="1"/>
                    <a:pt x="20" y="0"/>
                    <a:pt x="16" y="1"/>
                  </a:cubicBezTo>
                  <a:cubicBezTo>
                    <a:pt x="12" y="2"/>
                    <a:pt x="6" y="8"/>
                    <a:pt x="5" y="10"/>
                  </a:cubicBezTo>
                  <a:cubicBezTo>
                    <a:pt x="4" y="12"/>
                    <a:pt x="3" y="13"/>
                    <a:pt x="1" y="13"/>
                  </a:cubicBezTo>
                  <a:cubicBezTo>
                    <a:pt x="0" y="13"/>
                    <a:pt x="4" y="24"/>
                    <a:pt x="10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81" name="Freeform 186"/>
            <p:cNvSpPr/>
            <p:nvPr/>
          </p:nvSpPr>
          <p:spPr bwMode="auto">
            <a:xfrm>
              <a:off x="8704241" y="4113207"/>
              <a:ext cx="80963" cy="33338"/>
            </a:xfrm>
            <a:custGeom>
              <a:gdLst>
                <a:gd fmla="*/ 20 w 30" name="T0"/>
                <a:gd fmla="*/ 11 h 12" name="T1"/>
                <a:gd fmla="*/ 0 w 30" name="T2"/>
                <a:gd fmla="*/ 4 h 12" name="T3"/>
                <a:gd fmla="*/ 9 w 30" name="T4"/>
                <a:gd fmla="*/ 1 h 12" name="T5"/>
                <a:gd fmla="*/ 20 w 30" name="T6"/>
                <a:gd fmla="*/ 11 h 12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12" w="30">
                  <a:moveTo>
                    <a:pt x="20" y="11"/>
                  </a:moveTo>
                  <a:cubicBezTo>
                    <a:pt x="13" y="12"/>
                    <a:pt x="0" y="4"/>
                    <a:pt x="0" y="4"/>
                  </a:cubicBezTo>
                  <a:cubicBezTo>
                    <a:pt x="0" y="4"/>
                    <a:pt x="6" y="0"/>
                    <a:pt x="9" y="1"/>
                  </a:cubicBezTo>
                  <a:cubicBezTo>
                    <a:pt x="12" y="3"/>
                    <a:pt x="30" y="10"/>
                    <a:pt x="20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82" name="Freeform 187"/>
            <p:cNvSpPr/>
            <p:nvPr/>
          </p:nvSpPr>
          <p:spPr bwMode="auto">
            <a:xfrm>
              <a:off x="8293080" y="4029070"/>
              <a:ext cx="536574" cy="82550"/>
            </a:xfrm>
            <a:custGeom>
              <a:gdLst>
                <a:gd fmla="*/ 18 w 201" name="T0"/>
                <a:gd fmla="*/ 1 h 31" name="T1"/>
                <a:gd fmla="*/ 5 w 201" name="T2"/>
                <a:gd fmla="*/ 13 h 31" name="T3"/>
                <a:gd fmla="*/ 27 w 201" name="T4"/>
                <a:gd fmla="*/ 20 h 31" name="T5"/>
                <a:gd fmla="*/ 55 w 201" name="T6"/>
                <a:gd fmla="*/ 23 h 31" name="T7"/>
                <a:gd fmla="*/ 80 w 201" name="T8"/>
                <a:gd fmla="*/ 25 h 31" name="T9"/>
                <a:gd fmla="*/ 92 w 201" name="T10"/>
                <a:gd fmla="*/ 28 h 31" name="T11"/>
                <a:gd fmla="*/ 117 w 201" name="T12"/>
                <a:gd fmla="*/ 28 h 31" name="T13"/>
                <a:gd fmla="*/ 130 w 201" name="T14"/>
                <a:gd fmla="*/ 30 h 31" name="T15"/>
                <a:gd fmla="*/ 143 w 201" name="T16"/>
                <a:gd fmla="*/ 29 h 31" name="T17"/>
                <a:gd fmla="*/ 177 w 201" name="T18"/>
                <a:gd fmla="*/ 28 h 31" name="T19"/>
                <a:gd fmla="*/ 189 w 201" name="T20"/>
                <a:gd fmla="*/ 29 h 31" name="T21"/>
                <a:gd fmla="*/ 200 w 201" name="T22"/>
                <a:gd fmla="*/ 25 h 31" name="T23"/>
                <a:gd fmla="*/ 172 w 201" name="T24"/>
                <a:gd fmla="*/ 27 h 31" name="T25"/>
                <a:gd fmla="*/ 153 w 201" name="T26"/>
                <a:gd fmla="*/ 24 h 31" name="T27"/>
                <a:gd fmla="*/ 130 w 201" name="T28"/>
                <a:gd fmla="*/ 24 h 31" name="T29"/>
                <a:gd fmla="*/ 122 w 201" name="T30"/>
                <a:gd fmla="*/ 24 h 31" name="T31"/>
                <a:gd fmla="*/ 98 w 201" name="T32"/>
                <a:gd fmla="*/ 17 h 31" name="T33"/>
                <a:gd fmla="*/ 91 w 201" name="T34"/>
                <a:gd fmla="*/ 11 h 31" name="T35"/>
                <a:gd fmla="*/ 77 w 201" name="T36"/>
                <a:gd fmla="*/ 12 h 31" name="T37"/>
                <a:gd fmla="*/ 67 w 201" name="T38"/>
                <a:gd fmla="*/ 10 h 31" name="T39"/>
                <a:gd fmla="*/ 43 w 201" name="T40"/>
                <a:gd fmla="*/ 7 h 31" name="T41"/>
                <a:gd fmla="*/ 27 w 201" name="T42"/>
                <a:gd fmla="*/ 3 h 31" name="T43"/>
                <a:gd fmla="*/ 18 w 201" name="T44"/>
                <a:gd fmla="*/ 1 h 31" name="T4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b="b" l="0" r="r" t="0"/>
              <a:pathLst>
                <a:path h="31" w="201">
                  <a:moveTo>
                    <a:pt x="18" y="1"/>
                  </a:moveTo>
                  <a:cubicBezTo>
                    <a:pt x="9" y="5"/>
                    <a:pt x="0" y="11"/>
                    <a:pt x="5" y="13"/>
                  </a:cubicBezTo>
                  <a:cubicBezTo>
                    <a:pt x="9" y="15"/>
                    <a:pt x="17" y="21"/>
                    <a:pt x="27" y="20"/>
                  </a:cubicBezTo>
                  <a:cubicBezTo>
                    <a:pt x="38" y="20"/>
                    <a:pt x="40" y="23"/>
                    <a:pt x="55" y="23"/>
                  </a:cubicBezTo>
                  <a:cubicBezTo>
                    <a:pt x="70" y="22"/>
                    <a:pt x="77" y="25"/>
                    <a:pt x="80" y="25"/>
                  </a:cubicBezTo>
                  <a:cubicBezTo>
                    <a:pt x="83" y="25"/>
                    <a:pt x="82" y="28"/>
                    <a:pt x="92" y="28"/>
                  </a:cubicBezTo>
                  <a:cubicBezTo>
                    <a:pt x="101" y="29"/>
                    <a:pt x="112" y="28"/>
                    <a:pt x="117" y="28"/>
                  </a:cubicBezTo>
                  <a:cubicBezTo>
                    <a:pt x="122" y="28"/>
                    <a:pt x="123" y="29"/>
                    <a:pt x="130" y="30"/>
                  </a:cubicBezTo>
                  <a:cubicBezTo>
                    <a:pt x="137" y="31"/>
                    <a:pt x="126" y="29"/>
                    <a:pt x="143" y="29"/>
                  </a:cubicBezTo>
                  <a:cubicBezTo>
                    <a:pt x="159" y="30"/>
                    <a:pt x="170" y="27"/>
                    <a:pt x="177" y="28"/>
                  </a:cubicBezTo>
                  <a:cubicBezTo>
                    <a:pt x="184" y="28"/>
                    <a:pt x="186" y="29"/>
                    <a:pt x="189" y="29"/>
                  </a:cubicBezTo>
                  <a:cubicBezTo>
                    <a:pt x="191" y="29"/>
                    <a:pt x="201" y="27"/>
                    <a:pt x="200" y="25"/>
                  </a:cubicBezTo>
                  <a:cubicBezTo>
                    <a:pt x="198" y="22"/>
                    <a:pt x="177" y="29"/>
                    <a:pt x="172" y="27"/>
                  </a:cubicBezTo>
                  <a:cubicBezTo>
                    <a:pt x="168" y="25"/>
                    <a:pt x="156" y="24"/>
                    <a:pt x="153" y="24"/>
                  </a:cubicBezTo>
                  <a:cubicBezTo>
                    <a:pt x="150" y="25"/>
                    <a:pt x="136" y="24"/>
                    <a:pt x="130" y="24"/>
                  </a:cubicBezTo>
                  <a:cubicBezTo>
                    <a:pt x="124" y="24"/>
                    <a:pt x="137" y="27"/>
                    <a:pt x="122" y="24"/>
                  </a:cubicBezTo>
                  <a:cubicBezTo>
                    <a:pt x="107" y="21"/>
                    <a:pt x="98" y="17"/>
                    <a:pt x="98" y="17"/>
                  </a:cubicBezTo>
                  <a:cubicBezTo>
                    <a:pt x="98" y="17"/>
                    <a:pt x="102" y="11"/>
                    <a:pt x="91" y="11"/>
                  </a:cubicBezTo>
                  <a:cubicBezTo>
                    <a:pt x="79" y="12"/>
                    <a:pt x="77" y="12"/>
                    <a:pt x="77" y="12"/>
                  </a:cubicBezTo>
                  <a:cubicBezTo>
                    <a:pt x="77" y="12"/>
                    <a:pt x="84" y="12"/>
                    <a:pt x="67" y="10"/>
                  </a:cubicBezTo>
                  <a:cubicBezTo>
                    <a:pt x="51" y="7"/>
                    <a:pt x="49" y="7"/>
                    <a:pt x="43" y="7"/>
                  </a:cubicBezTo>
                  <a:cubicBezTo>
                    <a:pt x="38" y="7"/>
                    <a:pt x="31" y="6"/>
                    <a:pt x="27" y="3"/>
                  </a:cubicBezTo>
                  <a:cubicBezTo>
                    <a:pt x="22" y="0"/>
                    <a:pt x="18" y="1"/>
                    <a:pt x="18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83" name="Freeform 188"/>
            <p:cNvSpPr/>
            <p:nvPr/>
          </p:nvSpPr>
          <p:spPr bwMode="auto">
            <a:xfrm>
              <a:off x="7967644" y="3748083"/>
              <a:ext cx="365125" cy="290513"/>
            </a:xfrm>
            <a:custGeom>
              <a:gdLst>
                <a:gd fmla="*/ 122 w 137" name="T0"/>
                <a:gd fmla="*/ 103 h 109" name="T1"/>
                <a:gd fmla="*/ 101 w 137" name="T2"/>
                <a:gd fmla="*/ 94 h 109" name="T3"/>
                <a:gd fmla="*/ 79 w 137" name="T4"/>
                <a:gd fmla="*/ 81 h 109" name="T5"/>
                <a:gd fmla="*/ 51 w 137" name="T6"/>
                <a:gd fmla="*/ 47 h 109" name="T7"/>
                <a:gd fmla="*/ 27 w 137" name="T8"/>
                <a:gd fmla="*/ 30 h 109" name="T9"/>
                <a:gd fmla="*/ 0 w 137" name="T10"/>
                <a:gd fmla="*/ 4 h 109" name="T11"/>
                <a:gd fmla="*/ 23 w 137" name="T12"/>
                <a:gd fmla="*/ 1 h 109" name="T13"/>
                <a:gd fmla="*/ 52 w 137" name="T14"/>
                <a:gd fmla="*/ 24 h 109" name="T15"/>
                <a:gd fmla="*/ 117 w 137" name="T16"/>
                <a:gd fmla="*/ 66 h 109" name="T17"/>
                <a:gd fmla="*/ 123 w 137" name="T18"/>
                <a:gd fmla="*/ 87 h 109" name="T19"/>
                <a:gd fmla="*/ 122 w 137" name="T20"/>
                <a:gd fmla="*/ 103 h 109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109" w="137">
                  <a:moveTo>
                    <a:pt x="122" y="103"/>
                  </a:moveTo>
                  <a:cubicBezTo>
                    <a:pt x="121" y="103"/>
                    <a:pt x="112" y="100"/>
                    <a:pt x="101" y="94"/>
                  </a:cubicBezTo>
                  <a:cubicBezTo>
                    <a:pt x="90" y="87"/>
                    <a:pt x="87" y="89"/>
                    <a:pt x="79" y="81"/>
                  </a:cubicBezTo>
                  <a:cubicBezTo>
                    <a:pt x="70" y="73"/>
                    <a:pt x="59" y="55"/>
                    <a:pt x="51" y="47"/>
                  </a:cubicBezTo>
                  <a:cubicBezTo>
                    <a:pt x="43" y="40"/>
                    <a:pt x="47" y="44"/>
                    <a:pt x="27" y="30"/>
                  </a:cubicBezTo>
                  <a:cubicBezTo>
                    <a:pt x="7" y="16"/>
                    <a:pt x="0" y="4"/>
                    <a:pt x="0" y="4"/>
                  </a:cubicBezTo>
                  <a:cubicBezTo>
                    <a:pt x="0" y="4"/>
                    <a:pt x="19" y="0"/>
                    <a:pt x="23" y="1"/>
                  </a:cubicBezTo>
                  <a:cubicBezTo>
                    <a:pt x="27" y="3"/>
                    <a:pt x="31" y="11"/>
                    <a:pt x="52" y="24"/>
                  </a:cubicBezTo>
                  <a:cubicBezTo>
                    <a:pt x="72" y="37"/>
                    <a:pt x="112" y="58"/>
                    <a:pt x="117" y="66"/>
                  </a:cubicBezTo>
                  <a:cubicBezTo>
                    <a:pt x="122" y="74"/>
                    <a:pt x="119" y="82"/>
                    <a:pt x="123" y="87"/>
                  </a:cubicBezTo>
                  <a:cubicBezTo>
                    <a:pt x="127" y="92"/>
                    <a:pt x="137" y="109"/>
                    <a:pt x="122" y="10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84" name="Freeform 189"/>
            <p:cNvSpPr/>
            <p:nvPr/>
          </p:nvSpPr>
          <p:spPr bwMode="auto">
            <a:xfrm>
              <a:off x="7500922" y="3651246"/>
              <a:ext cx="111124" cy="92074"/>
            </a:xfrm>
            <a:custGeom>
              <a:gdLst>
                <a:gd fmla="*/ 11 w 42" name="T0"/>
                <a:gd fmla="*/ 0 h 34" name="T1"/>
                <a:gd fmla="*/ 6 w 42" name="T2"/>
                <a:gd fmla="*/ 15 h 34" name="T3"/>
                <a:gd fmla="*/ 14 w 42" name="T4"/>
                <a:gd fmla="*/ 31 h 34" name="T5"/>
                <a:gd fmla="*/ 23 w 42" name="T6"/>
                <a:gd fmla="*/ 32 h 34" name="T7"/>
                <a:gd fmla="*/ 35 w 42" name="T8"/>
                <a:gd fmla="*/ 25 h 34" name="T9"/>
                <a:gd fmla="*/ 42 w 42" name="T10"/>
                <a:gd fmla="*/ 23 h 34" name="T11"/>
                <a:gd fmla="*/ 17 w 42" name="T12"/>
                <a:gd fmla="*/ 6 h 34" name="T13"/>
                <a:gd fmla="*/ 11 w 42" name="T14"/>
                <a:gd fmla="*/ 0 h 34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34" w="42">
                  <a:moveTo>
                    <a:pt x="11" y="0"/>
                  </a:moveTo>
                  <a:cubicBezTo>
                    <a:pt x="2" y="3"/>
                    <a:pt x="0" y="4"/>
                    <a:pt x="6" y="15"/>
                  </a:cubicBezTo>
                  <a:cubicBezTo>
                    <a:pt x="12" y="26"/>
                    <a:pt x="10" y="30"/>
                    <a:pt x="14" y="31"/>
                  </a:cubicBezTo>
                  <a:cubicBezTo>
                    <a:pt x="19" y="31"/>
                    <a:pt x="20" y="34"/>
                    <a:pt x="23" y="32"/>
                  </a:cubicBezTo>
                  <a:cubicBezTo>
                    <a:pt x="27" y="31"/>
                    <a:pt x="32" y="27"/>
                    <a:pt x="35" y="25"/>
                  </a:cubicBezTo>
                  <a:cubicBezTo>
                    <a:pt x="38" y="23"/>
                    <a:pt x="42" y="23"/>
                    <a:pt x="42" y="23"/>
                  </a:cubicBezTo>
                  <a:cubicBezTo>
                    <a:pt x="42" y="23"/>
                    <a:pt x="20" y="9"/>
                    <a:pt x="17" y="6"/>
                  </a:cubicBezTo>
                  <a:cubicBezTo>
                    <a:pt x="14" y="4"/>
                    <a:pt x="11" y="0"/>
                    <a:pt x="11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85" name="Freeform 190"/>
            <p:cNvSpPr/>
            <p:nvPr/>
          </p:nvSpPr>
          <p:spPr bwMode="auto">
            <a:xfrm>
              <a:off x="10390165" y="4995855"/>
              <a:ext cx="203200" cy="200025"/>
            </a:xfrm>
            <a:custGeom>
              <a:gdLst>
                <a:gd fmla="*/ 14 w 76" name="T0"/>
                <a:gd fmla="*/ 69 h 75" name="T1"/>
                <a:gd fmla="*/ 37 w 76" name="T2"/>
                <a:gd fmla="*/ 74 h 75" name="T3"/>
                <a:gd fmla="*/ 57 w 76" name="T4"/>
                <a:gd fmla="*/ 62 h 75" name="T5"/>
                <a:gd fmla="*/ 57 w 76" name="T6"/>
                <a:gd fmla="*/ 48 h 75" name="T7"/>
                <a:gd fmla="*/ 71 w 76" name="T8"/>
                <a:gd fmla="*/ 33 h 75" name="T9"/>
                <a:gd fmla="*/ 72 w 76" name="T10"/>
                <a:gd fmla="*/ 20 h 75" name="T11"/>
                <a:gd fmla="*/ 69 w 76" name="T12"/>
                <a:gd fmla="*/ 9 h 75" name="T13"/>
                <a:gd fmla="*/ 51 w 76" name="T14"/>
                <a:gd fmla="*/ 0 h 75" name="T15"/>
                <a:gd fmla="*/ 50 w 76" name="T16"/>
                <a:gd fmla="*/ 10 h 75" name="T17"/>
                <a:gd fmla="*/ 47 w 76" name="T18"/>
                <a:gd fmla="*/ 30 h 75" name="T19"/>
                <a:gd fmla="*/ 27 w 76" name="T20"/>
                <a:gd fmla="*/ 38 h 75" name="T21"/>
                <a:gd fmla="*/ 20 w 76" name="T22"/>
                <a:gd fmla="*/ 48 h 75" name="T23"/>
                <a:gd fmla="*/ 1 w 76" name="T24"/>
                <a:gd fmla="*/ 65 h 75" name="T25"/>
                <a:gd fmla="*/ 14 w 76" name="T26"/>
                <a:gd fmla="*/ 69 h 75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75" w="76">
                  <a:moveTo>
                    <a:pt x="14" y="69"/>
                  </a:moveTo>
                  <a:cubicBezTo>
                    <a:pt x="22" y="70"/>
                    <a:pt x="29" y="75"/>
                    <a:pt x="37" y="74"/>
                  </a:cubicBezTo>
                  <a:cubicBezTo>
                    <a:pt x="46" y="74"/>
                    <a:pt x="61" y="64"/>
                    <a:pt x="57" y="62"/>
                  </a:cubicBezTo>
                  <a:cubicBezTo>
                    <a:pt x="54" y="60"/>
                    <a:pt x="52" y="58"/>
                    <a:pt x="57" y="48"/>
                  </a:cubicBezTo>
                  <a:cubicBezTo>
                    <a:pt x="61" y="38"/>
                    <a:pt x="72" y="38"/>
                    <a:pt x="71" y="33"/>
                  </a:cubicBezTo>
                  <a:cubicBezTo>
                    <a:pt x="70" y="28"/>
                    <a:pt x="72" y="24"/>
                    <a:pt x="72" y="20"/>
                  </a:cubicBezTo>
                  <a:cubicBezTo>
                    <a:pt x="71" y="15"/>
                    <a:pt x="76" y="13"/>
                    <a:pt x="69" y="9"/>
                  </a:cubicBezTo>
                  <a:cubicBezTo>
                    <a:pt x="63" y="5"/>
                    <a:pt x="51" y="0"/>
                    <a:pt x="51" y="0"/>
                  </a:cubicBezTo>
                  <a:cubicBezTo>
                    <a:pt x="51" y="0"/>
                    <a:pt x="48" y="0"/>
                    <a:pt x="50" y="10"/>
                  </a:cubicBezTo>
                  <a:cubicBezTo>
                    <a:pt x="52" y="20"/>
                    <a:pt x="59" y="29"/>
                    <a:pt x="47" y="30"/>
                  </a:cubicBezTo>
                  <a:cubicBezTo>
                    <a:pt x="35" y="30"/>
                    <a:pt x="34" y="35"/>
                    <a:pt x="27" y="38"/>
                  </a:cubicBezTo>
                  <a:cubicBezTo>
                    <a:pt x="20" y="40"/>
                    <a:pt x="31" y="45"/>
                    <a:pt x="20" y="48"/>
                  </a:cubicBezTo>
                  <a:cubicBezTo>
                    <a:pt x="8" y="51"/>
                    <a:pt x="0" y="61"/>
                    <a:pt x="1" y="65"/>
                  </a:cubicBezTo>
                  <a:cubicBezTo>
                    <a:pt x="2" y="68"/>
                    <a:pt x="14" y="69"/>
                    <a:pt x="14" y="6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86" name="Freeform 191"/>
            <p:cNvSpPr/>
            <p:nvPr/>
          </p:nvSpPr>
          <p:spPr bwMode="auto">
            <a:xfrm>
              <a:off x="10475890" y="4795832"/>
              <a:ext cx="228599" cy="223837"/>
            </a:xfrm>
            <a:custGeom>
              <a:gdLst>
                <a:gd fmla="*/ 57 w 86" name="T0"/>
                <a:gd fmla="*/ 80 h 84" name="T1"/>
                <a:gd fmla="*/ 51 w 86" name="T2"/>
                <a:gd fmla="*/ 68 h 84" name="T3"/>
                <a:gd fmla="*/ 40 w 86" name="T4"/>
                <a:gd fmla="*/ 61 h 84" name="T5"/>
                <a:gd fmla="*/ 32 w 86" name="T6"/>
                <a:gd fmla="*/ 53 h 84" name="T7"/>
                <a:gd fmla="*/ 45 w 86" name="T8"/>
                <a:gd fmla="*/ 51 h 84" name="T9"/>
                <a:gd fmla="*/ 34 w 86" name="T10"/>
                <a:gd fmla="*/ 34 h 84" name="T11"/>
                <a:gd fmla="*/ 0 w 86" name="T12"/>
                <a:gd fmla="*/ 0 h 84" name="T13"/>
                <a:gd fmla="*/ 32 w 86" name="T14"/>
                <a:gd fmla="*/ 17 h 84" name="T15"/>
                <a:gd fmla="*/ 57 w 86" name="T16"/>
                <a:gd fmla="*/ 35 h 84" name="T17"/>
                <a:gd fmla="*/ 70 w 86" name="T18"/>
                <a:gd fmla="*/ 43 h 84" name="T19"/>
                <a:gd fmla="*/ 79 w 86" name="T20"/>
                <a:gd fmla="*/ 34 h 84" name="T21"/>
                <a:gd fmla="*/ 80 w 86" name="T22"/>
                <a:gd fmla="*/ 43 h 84" name="T23"/>
                <a:gd fmla="*/ 80 w 86" name="T24"/>
                <a:gd fmla="*/ 57 h 84" name="T25"/>
                <a:gd fmla="*/ 69 w 86" name="T26"/>
                <a:gd fmla="*/ 59 h 84" name="T27"/>
                <a:gd fmla="*/ 69 w 86" name="T28"/>
                <a:gd fmla="*/ 66 h 84" name="T29"/>
                <a:gd fmla="*/ 57 w 86" name="T30"/>
                <a:gd fmla="*/ 80 h 84" name="T3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b="b" l="0" r="r" t="0"/>
              <a:pathLst>
                <a:path h="84" w="86">
                  <a:moveTo>
                    <a:pt x="57" y="80"/>
                  </a:moveTo>
                  <a:cubicBezTo>
                    <a:pt x="53" y="79"/>
                    <a:pt x="52" y="71"/>
                    <a:pt x="51" y="68"/>
                  </a:cubicBezTo>
                  <a:cubicBezTo>
                    <a:pt x="50" y="64"/>
                    <a:pt x="40" y="61"/>
                    <a:pt x="40" y="61"/>
                  </a:cubicBezTo>
                  <a:cubicBezTo>
                    <a:pt x="40" y="61"/>
                    <a:pt x="32" y="55"/>
                    <a:pt x="32" y="53"/>
                  </a:cubicBezTo>
                  <a:cubicBezTo>
                    <a:pt x="33" y="51"/>
                    <a:pt x="47" y="53"/>
                    <a:pt x="45" y="51"/>
                  </a:cubicBezTo>
                  <a:cubicBezTo>
                    <a:pt x="43" y="48"/>
                    <a:pt x="44" y="41"/>
                    <a:pt x="34" y="34"/>
                  </a:cubicBezTo>
                  <a:cubicBezTo>
                    <a:pt x="25" y="28"/>
                    <a:pt x="0" y="0"/>
                    <a:pt x="0" y="0"/>
                  </a:cubicBezTo>
                  <a:cubicBezTo>
                    <a:pt x="0" y="0"/>
                    <a:pt x="15" y="10"/>
                    <a:pt x="32" y="17"/>
                  </a:cubicBezTo>
                  <a:cubicBezTo>
                    <a:pt x="50" y="24"/>
                    <a:pt x="56" y="32"/>
                    <a:pt x="57" y="35"/>
                  </a:cubicBezTo>
                  <a:cubicBezTo>
                    <a:pt x="58" y="39"/>
                    <a:pt x="71" y="47"/>
                    <a:pt x="70" y="43"/>
                  </a:cubicBezTo>
                  <a:cubicBezTo>
                    <a:pt x="70" y="39"/>
                    <a:pt x="77" y="31"/>
                    <a:pt x="79" y="34"/>
                  </a:cubicBezTo>
                  <a:cubicBezTo>
                    <a:pt x="80" y="36"/>
                    <a:pt x="84" y="41"/>
                    <a:pt x="80" y="43"/>
                  </a:cubicBezTo>
                  <a:cubicBezTo>
                    <a:pt x="76" y="45"/>
                    <a:pt x="86" y="56"/>
                    <a:pt x="80" y="57"/>
                  </a:cubicBezTo>
                  <a:cubicBezTo>
                    <a:pt x="75" y="57"/>
                    <a:pt x="69" y="59"/>
                    <a:pt x="69" y="59"/>
                  </a:cubicBezTo>
                  <a:cubicBezTo>
                    <a:pt x="69" y="66"/>
                    <a:pt x="69" y="66"/>
                    <a:pt x="69" y="66"/>
                  </a:cubicBezTo>
                  <a:cubicBezTo>
                    <a:pt x="69" y="66"/>
                    <a:pt x="72" y="84"/>
                    <a:pt x="57" y="8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87" name="Freeform 192"/>
            <p:cNvSpPr/>
            <p:nvPr/>
          </p:nvSpPr>
          <p:spPr bwMode="auto">
            <a:xfrm>
              <a:off x="8632806" y="4151309"/>
              <a:ext cx="1241422" cy="809624"/>
            </a:xfrm>
            <a:custGeom>
              <a:gdLst>
                <a:gd fmla="*/ 254 w 465" name="T0"/>
                <a:gd fmla="*/ 230 h 303" name="T1"/>
                <a:gd fmla="*/ 211 w 465" name="T2"/>
                <a:gd fmla="*/ 217 h 303" name="T3"/>
                <a:gd fmla="*/ 146 w 465" name="T4"/>
                <a:gd fmla="*/ 232 h 303" name="T5"/>
                <a:gd fmla="*/ 126 w 465" name="T6"/>
                <a:gd fmla="*/ 244 h 303" name="T7"/>
                <a:gd fmla="*/ 106 w 465" name="T8"/>
                <a:gd fmla="*/ 244 h 303" name="T9"/>
                <a:gd fmla="*/ 88 w 465" name="T10"/>
                <a:gd fmla="*/ 251 h 303" name="T11"/>
                <a:gd fmla="*/ 77 w 465" name="T12"/>
                <a:gd fmla="*/ 256 h 303" name="T13"/>
                <a:gd fmla="*/ 45 w 465" name="T14"/>
                <a:gd fmla="*/ 248 h 303" name="T15"/>
                <a:gd fmla="*/ 38 w 465" name="T16"/>
                <a:gd fmla="*/ 232 h 303" name="T17"/>
                <a:gd fmla="*/ 27 w 465" name="T18"/>
                <a:gd fmla="*/ 201 h 303" name="T19"/>
                <a:gd fmla="*/ 14 w 465" name="T20"/>
                <a:gd fmla="*/ 180 h 303" name="T21"/>
                <a:gd fmla="*/ 0 w 465" name="T22"/>
                <a:gd fmla="*/ 155 h 303" name="T23"/>
                <a:gd fmla="*/ 5 w 465" name="T24"/>
                <a:gd fmla="*/ 145 h 303" name="T25"/>
                <a:gd fmla="*/ 11 w 465" name="T26"/>
                <a:gd fmla="*/ 108 h 303" name="T27"/>
                <a:gd fmla="*/ 80 w 465" name="T28"/>
                <a:gd fmla="*/ 65 h 303" name="T29"/>
                <a:gd fmla="*/ 96 w 465" name="T30"/>
                <a:gd fmla="*/ 59 h 303" name="T31"/>
                <a:gd fmla="*/ 104 w 465" name="T32"/>
                <a:gd fmla="*/ 38 h 303" name="T33"/>
                <a:gd fmla="*/ 145 w 465" name="T34"/>
                <a:gd fmla="*/ 41 h 303" name="T35"/>
                <a:gd fmla="*/ 152 w 465" name="T36"/>
                <a:gd fmla="*/ 30 h 303" name="T37"/>
                <a:gd fmla="*/ 166 w 465" name="T38"/>
                <a:gd fmla="*/ 16 h 303" name="T39"/>
                <a:gd fmla="*/ 171 w 465" name="T40"/>
                <a:gd fmla="*/ 6 h 303" name="T41"/>
                <a:gd fmla="*/ 200 w 465" name="T42"/>
                <a:gd fmla="*/ 11 h 303" name="T43"/>
                <a:gd fmla="*/ 230 w 465" name="T44"/>
                <a:gd fmla="*/ 16 h 303" name="T45"/>
                <a:gd fmla="*/ 234 w 465" name="T46"/>
                <a:gd fmla="*/ 47 h 303" name="T47"/>
                <a:gd fmla="*/ 266 w 465" name="T48"/>
                <a:gd fmla="*/ 64 h 303" name="T49"/>
                <a:gd fmla="*/ 290 w 465" name="T50"/>
                <a:gd fmla="*/ 59 h 303" name="T51"/>
                <a:gd fmla="*/ 282 w 465" name="T52"/>
                <a:gd fmla="*/ 12 h 303" name="T53"/>
                <a:gd fmla="*/ 288 w 465" name="T54"/>
                <a:gd fmla="*/ 1 h 303" name="T55"/>
                <a:gd fmla="*/ 310 w 465" name="T56"/>
                <a:gd fmla="*/ 29 h 303" name="T57"/>
                <a:gd fmla="*/ 337 w 465" name="T58"/>
                <a:gd fmla="*/ 51 h 303" name="T59"/>
                <a:gd fmla="*/ 348 w 465" name="T60"/>
                <a:gd fmla="*/ 75 h 303" name="T61"/>
                <a:gd fmla="*/ 372 w 465" name="T62"/>
                <a:gd fmla="*/ 91 h 303" name="T63"/>
                <a:gd fmla="*/ 406 w 465" name="T64"/>
                <a:gd fmla="*/ 118 h 303" name="T65"/>
                <a:gd fmla="*/ 430 w 465" name="T66"/>
                <a:gd fmla="*/ 133 h 303" name="T67"/>
                <a:gd fmla="*/ 456 w 465" name="T68"/>
                <a:gd fmla="*/ 189 h 303" name="T69"/>
                <a:gd fmla="*/ 456 w 465" name="T70"/>
                <a:gd fmla="*/ 228 h 303" name="T71"/>
                <a:gd fmla="*/ 444 w 465" name="T72"/>
                <a:gd fmla="*/ 265 h 303" name="T73"/>
                <a:gd fmla="*/ 420 w 465" name="T74"/>
                <a:gd fmla="*/ 281 h 303" name="T75"/>
                <a:gd fmla="*/ 410 w 465" name="T76"/>
                <a:gd fmla="*/ 296 h 303" name="T77"/>
                <a:gd fmla="*/ 391 w 465" name="T78"/>
                <a:gd fmla="*/ 283 h 303" name="T79"/>
                <a:gd fmla="*/ 373 w 465" name="T80"/>
                <a:gd fmla="*/ 298 h 303" name="T81"/>
                <a:gd fmla="*/ 341 w 465" name="T82"/>
                <a:gd fmla="*/ 286 h 303" name="T83"/>
                <a:gd fmla="*/ 324 w 465" name="T84"/>
                <a:gd fmla="*/ 259 h 303" name="T85"/>
                <a:gd fmla="*/ 296 w 465" name="T86"/>
                <a:gd fmla="*/ 259 h 303" name="T87"/>
                <a:gd fmla="*/ 269 w 465" name="T88"/>
                <a:gd fmla="*/ 251 h 303" name="T8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b="b" l="0" r="r" t="0"/>
              <a:pathLst>
                <a:path h="303" w="465">
                  <a:moveTo>
                    <a:pt x="269" y="251"/>
                  </a:moveTo>
                  <a:cubicBezTo>
                    <a:pt x="259" y="244"/>
                    <a:pt x="264" y="238"/>
                    <a:pt x="254" y="230"/>
                  </a:cubicBezTo>
                  <a:cubicBezTo>
                    <a:pt x="244" y="223"/>
                    <a:pt x="263" y="223"/>
                    <a:pt x="237" y="220"/>
                  </a:cubicBezTo>
                  <a:cubicBezTo>
                    <a:pt x="211" y="217"/>
                    <a:pt x="211" y="214"/>
                    <a:pt x="211" y="217"/>
                  </a:cubicBezTo>
                  <a:cubicBezTo>
                    <a:pt x="211" y="219"/>
                    <a:pt x="171" y="224"/>
                    <a:pt x="168" y="225"/>
                  </a:cubicBezTo>
                  <a:cubicBezTo>
                    <a:pt x="164" y="226"/>
                    <a:pt x="157" y="228"/>
                    <a:pt x="146" y="232"/>
                  </a:cubicBezTo>
                  <a:cubicBezTo>
                    <a:pt x="135" y="235"/>
                    <a:pt x="139" y="239"/>
                    <a:pt x="136" y="241"/>
                  </a:cubicBezTo>
                  <a:cubicBezTo>
                    <a:pt x="132" y="243"/>
                    <a:pt x="130" y="246"/>
                    <a:pt x="126" y="244"/>
                  </a:cubicBezTo>
                  <a:cubicBezTo>
                    <a:pt x="122" y="242"/>
                    <a:pt x="119" y="240"/>
                    <a:pt x="116" y="240"/>
                  </a:cubicBezTo>
                  <a:cubicBezTo>
                    <a:pt x="113" y="240"/>
                    <a:pt x="112" y="244"/>
                    <a:pt x="106" y="244"/>
                  </a:cubicBezTo>
                  <a:cubicBezTo>
                    <a:pt x="99" y="244"/>
                    <a:pt x="98" y="243"/>
                    <a:pt x="94" y="245"/>
                  </a:cubicBezTo>
                  <a:cubicBezTo>
                    <a:pt x="90" y="247"/>
                    <a:pt x="90" y="250"/>
                    <a:pt x="88" y="251"/>
                  </a:cubicBezTo>
                  <a:cubicBezTo>
                    <a:pt x="85" y="251"/>
                    <a:pt x="87" y="253"/>
                    <a:pt x="84" y="254"/>
                  </a:cubicBezTo>
                  <a:cubicBezTo>
                    <a:pt x="80" y="255"/>
                    <a:pt x="89" y="257"/>
                    <a:pt x="77" y="256"/>
                  </a:cubicBezTo>
                  <a:cubicBezTo>
                    <a:pt x="64" y="255"/>
                    <a:pt x="72" y="257"/>
                    <a:pt x="60" y="254"/>
                  </a:cubicBezTo>
                  <a:cubicBezTo>
                    <a:pt x="47" y="251"/>
                    <a:pt x="49" y="251"/>
                    <a:pt x="45" y="248"/>
                  </a:cubicBezTo>
                  <a:cubicBezTo>
                    <a:pt x="42" y="245"/>
                    <a:pt x="40" y="251"/>
                    <a:pt x="35" y="242"/>
                  </a:cubicBezTo>
                  <a:cubicBezTo>
                    <a:pt x="29" y="232"/>
                    <a:pt x="39" y="234"/>
                    <a:pt x="38" y="232"/>
                  </a:cubicBezTo>
                  <a:cubicBezTo>
                    <a:pt x="38" y="230"/>
                    <a:pt x="34" y="215"/>
                    <a:pt x="34" y="215"/>
                  </a:cubicBezTo>
                  <a:cubicBezTo>
                    <a:pt x="34" y="215"/>
                    <a:pt x="32" y="204"/>
                    <a:pt x="27" y="201"/>
                  </a:cubicBezTo>
                  <a:cubicBezTo>
                    <a:pt x="21" y="197"/>
                    <a:pt x="23" y="198"/>
                    <a:pt x="22" y="192"/>
                  </a:cubicBezTo>
                  <a:cubicBezTo>
                    <a:pt x="22" y="186"/>
                    <a:pt x="23" y="187"/>
                    <a:pt x="14" y="180"/>
                  </a:cubicBezTo>
                  <a:cubicBezTo>
                    <a:pt x="6" y="174"/>
                    <a:pt x="6" y="173"/>
                    <a:pt x="3" y="168"/>
                  </a:cubicBezTo>
                  <a:cubicBezTo>
                    <a:pt x="0" y="163"/>
                    <a:pt x="0" y="157"/>
                    <a:pt x="0" y="155"/>
                  </a:cubicBezTo>
                  <a:cubicBezTo>
                    <a:pt x="1" y="152"/>
                    <a:pt x="0" y="156"/>
                    <a:pt x="5" y="153"/>
                  </a:cubicBezTo>
                  <a:cubicBezTo>
                    <a:pt x="10" y="151"/>
                    <a:pt x="10" y="147"/>
                    <a:pt x="5" y="145"/>
                  </a:cubicBezTo>
                  <a:cubicBezTo>
                    <a:pt x="0" y="142"/>
                    <a:pt x="0" y="138"/>
                    <a:pt x="2" y="129"/>
                  </a:cubicBezTo>
                  <a:cubicBezTo>
                    <a:pt x="4" y="120"/>
                    <a:pt x="1" y="116"/>
                    <a:pt x="11" y="108"/>
                  </a:cubicBezTo>
                  <a:cubicBezTo>
                    <a:pt x="21" y="100"/>
                    <a:pt x="23" y="96"/>
                    <a:pt x="49" y="93"/>
                  </a:cubicBezTo>
                  <a:cubicBezTo>
                    <a:pt x="75" y="89"/>
                    <a:pt x="80" y="81"/>
                    <a:pt x="80" y="65"/>
                  </a:cubicBezTo>
                  <a:cubicBezTo>
                    <a:pt x="81" y="49"/>
                    <a:pt x="85" y="55"/>
                    <a:pt x="85" y="55"/>
                  </a:cubicBezTo>
                  <a:cubicBezTo>
                    <a:pt x="96" y="59"/>
                    <a:pt x="96" y="59"/>
                    <a:pt x="96" y="59"/>
                  </a:cubicBezTo>
                  <a:cubicBezTo>
                    <a:pt x="96" y="59"/>
                    <a:pt x="101" y="60"/>
                    <a:pt x="100" y="53"/>
                  </a:cubicBezTo>
                  <a:cubicBezTo>
                    <a:pt x="100" y="47"/>
                    <a:pt x="99" y="38"/>
                    <a:pt x="104" y="38"/>
                  </a:cubicBezTo>
                  <a:cubicBezTo>
                    <a:pt x="110" y="38"/>
                    <a:pt x="130" y="27"/>
                    <a:pt x="133" y="28"/>
                  </a:cubicBezTo>
                  <a:cubicBezTo>
                    <a:pt x="136" y="30"/>
                    <a:pt x="137" y="34"/>
                    <a:pt x="145" y="41"/>
                  </a:cubicBezTo>
                  <a:cubicBezTo>
                    <a:pt x="153" y="47"/>
                    <a:pt x="150" y="37"/>
                    <a:pt x="153" y="39"/>
                  </a:cubicBezTo>
                  <a:cubicBezTo>
                    <a:pt x="155" y="41"/>
                    <a:pt x="151" y="33"/>
                    <a:pt x="152" y="30"/>
                  </a:cubicBezTo>
                  <a:cubicBezTo>
                    <a:pt x="152" y="28"/>
                    <a:pt x="157" y="21"/>
                    <a:pt x="157" y="21"/>
                  </a:cubicBezTo>
                  <a:cubicBezTo>
                    <a:pt x="166" y="16"/>
                    <a:pt x="166" y="16"/>
                    <a:pt x="166" y="16"/>
                  </a:cubicBezTo>
                  <a:cubicBezTo>
                    <a:pt x="178" y="13"/>
                    <a:pt x="178" y="13"/>
                    <a:pt x="178" y="13"/>
                  </a:cubicBezTo>
                  <a:cubicBezTo>
                    <a:pt x="178" y="13"/>
                    <a:pt x="169" y="9"/>
                    <a:pt x="171" y="6"/>
                  </a:cubicBezTo>
                  <a:cubicBezTo>
                    <a:pt x="173" y="4"/>
                    <a:pt x="174" y="5"/>
                    <a:pt x="181" y="5"/>
                  </a:cubicBezTo>
                  <a:cubicBezTo>
                    <a:pt x="188" y="5"/>
                    <a:pt x="197" y="11"/>
                    <a:pt x="200" y="11"/>
                  </a:cubicBezTo>
                  <a:cubicBezTo>
                    <a:pt x="203" y="11"/>
                    <a:pt x="223" y="13"/>
                    <a:pt x="223" y="13"/>
                  </a:cubicBezTo>
                  <a:cubicBezTo>
                    <a:pt x="230" y="16"/>
                    <a:pt x="230" y="16"/>
                    <a:pt x="230" y="16"/>
                  </a:cubicBezTo>
                  <a:cubicBezTo>
                    <a:pt x="230" y="16"/>
                    <a:pt x="230" y="36"/>
                    <a:pt x="227" y="36"/>
                  </a:cubicBezTo>
                  <a:cubicBezTo>
                    <a:pt x="225" y="36"/>
                    <a:pt x="223" y="44"/>
                    <a:pt x="234" y="47"/>
                  </a:cubicBezTo>
                  <a:cubicBezTo>
                    <a:pt x="244" y="51"/>
                    <a:pt x="249" y="54"/>
                    <a:pt x="249" y="54"/>
                  </a:cubicBezTo>
                  <a:cubicBezTo>
                    <a:pt x="266" y="64"/>
                    <a:pt x="266" y="64"/>
                    <a:pt x="266" y="64"/>
                  </a:cubicBezTo>
                  <a:cubicBezTo>
                    <a:pt x="266" y="64"/>
                    <a:pt x="291" y="72"/>
                    <a:pt x="284" y="68"/>
                  </a:cubicBezTo>
                  <a:cubicBezTo>
                    <a:pt x="277" y="65"/>
                    <a:pt x="293" y="73"/>
                    <a:pt x="290" y="59"/>
                  </a:cubicBezTo>
                  <a:cubicBezTo>
                    <a:pt x="286" y="45"/>
                    <a:pt x="288" y="37"/>
                    <a:pt x="285" y="31"/>
                  </a:cubicBezTo>
                  <a:cubicBezTo>
                    <a:pt x="283" y="26"/>
                    <a:pt x="281" y="15"/>
                    <a:pt x="282" y="12"/>
                  </a:cubicBezTo>
                  <a:cubicBezTo>
                    <a:pt x="284" y="10"/>
                    <a:pt x="284" y="8"/>
                    <a:pt x="286" y="4"/>
                  </a:cubicBezTo>
                  <a:cubicBezTo>
                    <a:pt x="288" y="1"/>
                    <a:pt x="281" y="0"/>
                    <a:pt x="288" y="1"/>
                  </a:cubicBezTo>
                  <a:cubicBezTo>
                    <a:pt x="294" y="1"/>
                    <a:pt x="298" y="6"/>
                    <a:pt x="298" y="6"/>
                  </a:cubicBezTo>
                  <a:cubicBezTo>
                    <a:pt x="298" y="6"/>
                    <a:pt x="304" y="26"/>
                    <a:pt x="310" y="29"/>
                  </a:cubicBezTo>
                  <a:cubicBezTo>
                    <a:pt x="315" y="32"/>
                    <a:pt x="325" y="35"/>
                    <a:pt x="325" y="35"/>
                  </a:cubicBezTo>
                  <a:cubicBezTo>
                    <a:pt x="325" y="35"/>
                    <a:pt x="336" y="47"/>
                    <a:pt x="337" y="51"/>
                  </a:cubicBezTo>
                  <a:cubicBezTo>
                    <a:pt x="338" y="56"/>
                    <a:pt x="353" y="60"/>
                    <a:pt x="348" y="64"/>
                  </a:cubicBezTo>
                  <a:cubicBezTo>
                    <a:pt x="344" y="69"/>
                    <a:pt x="345" y="74"/>
                    <a:pt x="348" y="75"/>
                  </a:cubicBezTo>
                  <a:cubicBezTo>
                    <a:pt x="352" y="76"/>
                    <a:pt x="361" y="83"/>
                    <a:pt x="361" y="83"/>
                  </a:cubicBezTo>
                  <a:cubicBezTo>
                    <a:pt x="361" y="83"/>
                    <a:pt x="365" y="88"/>
                    <a:pt x="372" y="91"/>
                  </a:cubicBezTo>
                  <a:cubicBezTo>
                    <a:pt x="378" y="93"/>
                    <a:pt x="382" y="101"/>
                    <a:pt x="382" y="101"/>
                  </a:cubicBezTo>
                  <a:cubicBezTo>
                    <a:pt x="406" y="118"/>
                    <a:pt x="406" y="118"/>
                    <a:pt x="406" y="118"/>
                  </a:cubicBezTo>
                  <a:cubicBezTo>
                    <a:pt x="406" y="118"/>
                    <a:pt x="392" y="117"/>
                    <a:pt x="400" y="120"/>
                  </a:cubicBezTo>
                  <a:cubicBezTo>
                    <a:pt x="408" y="124"/>
                    <a:pt x="429" y="131"/>
                    <a:pt x="430" y="133"/>
                  </a:cubicBezTo>
                  <a:cubicBezTo>
                    <a:pt x="430" y="135"/>
                    <a:pt x="446" y="143"/>
                    <a:pt x="448" y="153"/>
                  </a:cubicBezTo>
                  <a:cubicBezTo>
                    <a:pt x="450" y="163"/>
                    <a:pt x="458" y="180"/>
                    <a:pt x="456" y="189"/>
                  </a:cubicBezTo>
                  <a:cubicBezTo>
                    <a:pt x="454" y="197"/>
                    <a:pt x="458" y="210"/>
                    <a:pt x="460" y="214"/>
                  </a:cubicBezTo>
                  <a:cubicBezTo>
                    <a:pt x="462" y="218"/>
                    <a:pt x="465" y="224"/>
                    <a:pt x="456" y="228"/>
                  </a:cubicBezTo>
                  <a:cubicBezTo>
                    <a:pt x="447" y="233"/>
                    <a:pt x="449" y="242"/>
                    <a:pt x="445" y="247"/>
                  </a:cubicBezTo>
                  <a:cubicBezTo>
                    <a:pt x="441" y="252"/>
                    <a:pt x="447" y="264"/>
                    <a:pt x="444" y="265"/>
                  </a:cubicBezTo>
                  <a:cubicBezTo>
                    <a:pt x="440" y="265"/>
                    <a:pt x="451" y="277"/>
                    <a:pt x="443" y="279"/>
                  </a:cubicBezTo>
                  <a:cubicBezTo>
                    <a:pt x="435" y="280"/>
                    <a:pt x="420" y="281"/>
                    <a:pt x="420" y="281"/>
                  </a:cubicBezTo>
                  <a:cubicBezTo>
                    <a:pt x="420" y="281"/>
                    <a:pt x="419" y="286"/>
                    <a:pt x="417" y="290"/>
                  </a:cubicBezTo>
                  <a:cubicBezTo>
                    <a:pt x="415" y="294"/>
                    <a:pt x="420" y="297"/>
                    <a:pt x="410" y="296"/>
                  </a:cubicBezTo>
                  <a:cubicBezTo>
                    <a:pt x="401" y="296"/>
                    <a:pt x="396" y="303"/>
                    <a:pt x="395" y="292"/>
                  </a:cubicBezTo>
                  <a:cubicBezTo>
                    <a:pt x="394" y="282"/>
                    <a:pt x="396" y="280"/>
                    <a:pt x="391" y="283"/>
                  </a:cubicBezTo>
                  <a:cubicBezTo>
                    <a:pt x="386" y="286"/>
                    <a:pt x="377" y="288"/>
                    <a:pt x="376" y="291"/>
                  </a:cubicBezTo>
                  <a:cubicBezTo>
                    <a:pt x="375" y="294"/>
                    <a:pt x="378" y="298"/>
                    <a:pt x="373" y="298"/>
                  </a:cubicBezTo>
                  <a:cubicBezTo>
                    <a:pt x="369" y="299"/>
                    <a:pt x="358" y="296"/>
                    <a:pt x="350" y="291"/>
                  </a:cubicBezTo>
                  <a:cubicBezTo>
                    <a:pt x="341" y="286"/>
                    <a:pt x="353" y="294"/>
                    <a:pt x="341" y="286"/>
                  </a:cubicBezTo>
                  <a:cubicBezTo>
                    <a:pt x="329" y="279"/>
                    <a:pt x="322" y="269"/>
                    <a:pt x="322" y="267"/>
                  </a:cubicBezTo>
                  <a:cubicBezTo>
                    <a:pt x="323" y="264"/>
                    <a:pt x="332" y="266"/>
                    <a:pt x="324" y="259"/>
                  </a:cubicBezTo>
                  <a:cubicBezTo>
                    <a:pt x="316" y="251"/>
                    <a:pt x="311" y="263"/>
                    <a:pt x="306" y="261"/>
                  </a:cubicBezTo>
                  <a:cubicBezTo>
                    <a:pt x="301" y="259"/>
                    <a:pt x="303" y="264"/>
                    <a:pt x="296" y="259"/>
                  </a:cubicBezTo>
                  <a:cubicBezTo>
                    <a:pt x="290" y="255"/>
                    <a:pt x="286" y="251"/>
                    <a:pt x="286" y="251"/>
                  </a:cubicBezTo>
                  <a:lnTo>
                    <a:pt x="269" y="25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88" name="Freeform 193"/>
            <p:cNvSpPr/>
            <p:nvPr/>
          </p:nvSpPr>
          <p:spPr bwMode="auto">
            <a:xfrm>
              <a:off x="9653588" y="4995862"/>
              <a:ext cx="165099" cy="103188"/>
            </a:xfrm>
            <a:custGeom>
              <a:gdLst>
                <a:gd fmla="*/ 37 w 62" name="T0"/>
                <a:gd fmla="*/ 11 h 39" name="T1"/>
                <a:gd fmla="*/ 9 w 62" name="T2"/>
                <a:gd fmla="*/ 3 h 39" name="T3"/>
                <a:gd fmla="*/ 13 w 62" name="T4"/>
                <a:gd fmla="*/ 17 h 39" name="T5"/>
                <a:gd fmla="*/ 25 w 62" name="T6"/>
                <a:gd fmla="*/ 27 h 39" name="T7"/>
                <a:gd fmla="*/ 36 w 62" name="T8"/>
                <a:gd fmla="*/ 38 h 39" name="T9"/>
                <a:gd fmla="*/ 55 w 62" name="T10"/>
                <a:gd fmla="*/ 31 h 39" name="T11"/>
                <a:gd fmla="*/ 57 w 62" name="T12"/>
                <a:gd fmla="*/ 11 h 39" name="T13"/>
                <a:gd fmla="*/ 49 w 62" name="T14"/>
                <a:gd fmla="*/ 2 h 39" name="T15"/>
                <a:gd fmla="*/ 37 w 62" name="T16"/>
                <a:gd fmla="*/ 11 h 39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39" w="62">
                  <a:moveTo>
                    <a:pt x="37" y="11"/>
                  </a:moveTo>
                  <a:cubicBezTo>
                    <a:pt x="19" y="8"/>
                    <a:pt x="19" y="3"/>
                    <a:pt x="9" y="3"/>
                  </a:cubicBezTo>
                  <a:cubicBezTo>
                    <a:pt x="0" y="3"/>
                    <a:pt x="7" y="14"/>
                    <a:pt x="13" y="17"/>
                  </a:cubicBezTo>
                  <a:cubicBezTo>
                    <a:pt x="20" y="20"/>
                    <a:pt x="20" y="21"/>
                    <a:pt x="25" y="27"/>
                  </a:cubicBezTo>
                  <a:cubicBezTo>
                    <a:pt x="30" y="33"/>
                    <a:pt x="25" y="38"/>
                    <a:pt x="36" y="38"/>
                  </a:cubicBezTo>
                  <a:cubicBezTo>
                    <a:pt x="48" y="39"/>
                    <a:pt x="54" y="34"/>
                    <a:pt x="55" y="31"/>
                  </a:cubicBezTo>
                  <a:cubicBezTo>
                    <a:pt x="56" y="28"/>
                    <a:pt x="62" y="18"/>
                    <a:pt x="57" y="11"/>
                  </a:cubicBezTo>
                  <a:cubicBezTo>
                    <a:pt x="51" y="5"/>
                    <a:pt x="54" y="0"/>
                    <a:pt x="49" y="2"/>
                  </a:cubicBezTo>
                  <a:cubicBezTo>
                    <a:pt x="44" y="4"/>
                    <a:pt x="37" y="11"/>
                    <a:pt x="37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</p:grpSp>
      <p:sp>
        <p:nvSpPr>
          <p:cNvPr id="90" name="矩形 89"/>
          <p:cNvSpPr/>
          <p:nvPr/>
        </p:nvSpPr>
        <p:spPr>
          <a:xfrm>
            <a:off x="-14199" y="297099"/>
            <a:ext cx="411489" cy="33896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91" name="组合 90"/>
          <p:cNvGrpSpPr/>
          <p:nvPr/>
        </p:nvGrpSpPr>
        <p:grpSpPr>
          <a:xfrm>
            <a:off x="470985" y="336357"/>
            <a:ext cx="919107" cy="281730"/>
            <a:chOff x="3622675" y="4030663"/>
            <a:chExt cx="1898650" cy="528637"/>
          </a:xfrm>
          <a:solidFill>
            <a:schemeClr val="bg1"/>
          </a:solidFill>
        </p:grpSpPr>
        <p:sp>
          <p:nvSpPr>
            <p:cNvPr id="92" name="Freeform 12"/>
            <p:cNvSpPr>
              <a:spLocks noEditPoints="1"/>
            </p:cNvSpPr>
            <p:nvPr/>
          </p:nvSpPr>
          <p:spPr bwMode="auto">
            <a:xfrm>
              <a:off x="4522788" y="4425951"/>
              <a:ext cx="133350" cy="130175"/>
            </a:xfrm>
            <a:custGeom>
              <a:gdLst>
                <a:gd fmla="*/ 0 w 54" name="T0"/>
                <a:gd fmla="*/ 0 h 53" name="T1"/>
                <a:gd fmla="*/ 39 w 54" name="T2"/>
                <a:gd fmla="*/ 0 h 53" name="T3"/>
                <a:gd fmla="*/ 45 w 54" name="T4"/>
                <a:gd fmla="*/ 1 h 53" name="T5"/>
                <a:gd fmla="*/ 50 w 54" name="T6"/>
                <a:gd fmla="*/ 4 h 53" name="T7"/>
                <a:gd fmla="*/ 53 w 54" name="T8"/>
                <a:gd fmla="*/ 9 h 53" name="T9"/>
                <a:gd fmla="*/ 54 w 54" name="T10"/>
                <a:gd fmla="*/ 15 h 53" name="T11"/>
                <a:gd fmla="*/ 53 w 54" name="T12"/>
                <a:gd fmla="*/ 21 h 53" name="T13"/>
                <a:gd fmla="*/ 50 w 54" name="T14"/>
                <a:gd fmla="*/ 25 h 53" name="T15"/>
                <a:gd fmla="*/ 45 w 54" name="T16"/>
                <a:gd fmla="*/ 29 h 53" name="T17"/>
                <a:gd fmla="*/ 39 w 54" name="T18"/>
                <a:gd fmla="*/ 30 h 53" name="T19"/>
                <a:gd fmla="*/ 2 w 54" name="T20"/>
                <a:gd fmla="*/ 30 h 53" name="T21"/>
                <a:gd fmla="*/ 2 w 54" name="T22"/>
                <a:gd fmla="*/ 53 h 53" name="T23"/>
                <a:gd fmla="*/ 0 w 54" name="T24"/>
                <a:gd fmla="*/ 53 h 53" name="T25"/>
                <a:gd fmla="*/ 0 w 54" name="T26"/>
                <a:gd fmla="*/ 0 h 53" name="T27"/>
                <a:gd fmla="*/ 39 w 54" name="T28"/>
                <a:gd fmla="*/ 28 h 53" name="T29"/>
                <a:gd fmla="*/ 44 w 54" name="T30"/>
                <a:gd fmla="*/ 27 h 53" name="T31"/>
                <a:gd fmla="*/ 48 w 54" name="T32"/>
                <a:gd fmla="*/ 24 h 53" name="T33"/>
                <a:gd fmla="*/ 51 w 54" name="T34"/>
                <a:gd fmla="*/ 20 h 53" name="T35"/>
                <a:gd fmla="*/ 52 w 54" name="T36"/>
                <a:gd fmla="*/ 15 h 53" name="T37"/>
                <a:gd fmla="*/ 51 w 54" name="T38"/>
                <a:gd fmla="*/ 10 h 53" name="T39"/>
                <a:gd fmla="*/ 48 w 54" name="T40"/>
                <a:gd fmla="*/ 6 h 53" name="T41"/>
                <a:gd fmla="*/ 44 w 54" name="T42"/>
                <a:gd fmla="*/ 3 h 53" name="T43"/>
                <a:gd fmla="*/ 39 w 54" name="T44"/>
                <a:gd fmla="*/ 2 h 53" name="T45"/>
                <a:gd fmla="*/ 2 w 54" name="T46"/>
                <a:gd fmla="*/ 2 h 53" name="T47"/>
                <a:gd fmla="*/ 2 w 54" name="T48"/>
                <a:gd fmla="*/ 28 h 53" name="T49"/>
                <a:gd fmla="*/ 39 w 54" name="T50"/>
                <a:gd fmla="*/ 28 h 53" name="T5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b="b" l="0" r="r" t="0"/>
              <a:pathLst>
                <a:path h="52" w="54">
                  <a:moveTo>
                    <a:pt x="0" y="0"/>
                  </a:moveTo>
                  <a:cubicBezTo>
                    <a:pt x="39" y="0"/>
                    <a:pt x="39" y="0"/>
                    <a:pt x="39" y="0"/>
                  </a:cubicBezTo>
                  <a:cubicBezTo>
                    <a:pt x="41" y="0"/>
                    <a:pt x="43" y="0"/>
                    <a:pt x="45" y="1"/>
                  </a:cubicBezTo>
                  <a:cubicBezTo>
                    <a:pt x="47" y="2"/>
                    <a:pt x="48" y="3"/>
                    <a:pt x="50" y="4"/>
                  </a:cubicBezTo>
                  <a:cubicBezTo>
                    <a:pt x="51" y="5"/>
                    <a:pt x="52" y="7"/>
                    <a:pt x="53" y="9"/>
                  </a:cubicBezTo>
                  <a:cubicBezTo>
                    <a:pt x="54" y="11"/>
                    <a:pt x="54" y="13"/>
                    <a:pt x="54" y="15"/>
                  </a:cubicBezTo>
                  <a:cubicBezTo>
                    <a:pt x="54" y="17"/>
                    <a:pt x="54" y="19"/>
                    <a:pt x="53" y="21"/>
                  </a:cubicBezTo>
                  <a:cubicBezTo>
                    <a:pt x="52" y="22"/>
                    <a:pt x="51" y="24"/>
                    <a:pt x="50" y="25"/>
                  </a:cubicBezTo>
                  <a:cubicBezTo>
                    <a:pt x="48" y="27"/>
                    <a:pt x="47" y="28"/>
                    <a:pt x="45" y="29"/>
                  </a:cubicBezTo>
                  <a:cubicBezTo>
                    <a:pt x="43" y="29"/>
                    <a:pt x="41" y="30"/>
                    <a:pt x="39" y="30"/>
                  </a:cubicBezTo>
                  <a:cubicBezTo>
                    <a:pt x="2" y="30"/>
                    <a:pt x="2" y="30"/>
                    <a:pt x="2" y="30"/>
                  </a:cubicBezTo>
                  <a:cubicBezTo>
                    <a:pt x="2" y="53"/>
                    <a:pt x="2" y="53"/>
                    <a:pt x="2" y="53"/>
                  </a:cubicBezTo>
                  <a:cubicBezTo>
                    <a:pt x="0" y="53"/>
                    <a:pt x="0" y="53"/>
                    <a:pt x="0" y="53"/>
                  </a:cubicBezTo>
                  <a:cubicBezTo>
                    <a:pt x="0" y="0"/>
                    <a:pt x="0" y="0"/>
                    <a:pt x="0" y="0"/>
                  </a:cubicBezTo>
                  <a:close/>
                  <a:moveTo>
                    <a:pt x="39" y="28"/>
                  </a:moveTo>
                  <a:cubicBezTo>
                    <a:pt x="41" y="28"/>
                    <a:pt x="42" y="27"/>
                    <a:pt x="44" y="27"/>
                  </a:cubicBezTo>
                  <a:cubicBezTo>
                    <a:pt x="46" y="26"/>
                    <a:pt x="47" y="25"/>
                    <a:pt x="48" y="24"/>
                  </a:cubicBezTo>
                  <a:cubicBezTo>
                    <a:pt x="49" y="23"/>
                    <a:pt x="50" y="21"/>
                    <a:pt x="51" y="20"/>
                  </a:cubicBezTo>
                  <a:cubicBezTo>
                    <a:pt x="52" y="18"/>
                    <a:pt x="52" y="16"/>
                    <a:pt x="52" y="15"/>
                  </a:cubicBezTo>
                  <a:cubicBezTo>
                    <a:pt x="52" y="13"/>
                    <a:pt x="52" y="11"/>
                    <a:pt x="51" y="10"/>
                  </a:cubicBezTo>
                  <a:cubicBezTo>
                    <a:pt x="50" y="8"/>
                    <a:pt x="49" y="7"/>
                    <a:pt x="48" y="6"/>
                  </a:cubicBezTo>
                  <a:cubicBezTo>
                    <a:pt x="47" y="5"/>
                    <a:pt x="46" y="4"/>
                    <a:pt x="44" y="3"/>
                  </a:cubicBezTo>
                  <a:cubicBezTo>
                    <a:pt x="42" y="2"/>
                    <a:pt x="41" y="2"/>
                    <a:pt x="39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8"/>
                    <a:pt x="2" y="28"/>
                    <a:pt x="2" y="28"/>
                  </a:cubicBezTo>
                  <a:cubicBezTo>
                    <a:pt x="39" y="28"/>
                    <a:pt x="39" y="28"/>
                    <a:pt x="39" y="2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93" name="Freeform 20"/>
            <p:cNvSpPr>
              <a:spLocks noEditPoints="1"/>
            </p:cNvSpPr>
            <p:nvPr/>
          </p:nvSpPr>
          <p:spPr bwMode="auto">
            <a:xfrm>
              <a:off x="4241800" y="4425950"/>
              <a:ext cx="133350" cy="130175"/>
            </a:xfrm>
            <a:custGeom>
              <a:gdLst>
                <a:gd fmla="*/ 0 w 54" name="T0"/>
                <a:gd fmla="*/ 0 h 53" name="T1"/>
                <a:gd fmla="*/ 39 w 54" name="T2"/>
                <a:gd fmla="*/ 0 h 53" name="T3"/>
                <a:gd fmla="*/ 45 w 54" name="T4"/>
                <a:gd fmla="*/ 1 h 53" name="T5"/>
                <a:gd fmla="*/ 50 w 54" name="T6"/>
                <a:gd fmla="*/ 4 h 53" name="T7"/>
                <a:gd fmla="*/ 53 w 54" name="T8"/>
                <a:gd fmla="*/ 9 h 53" name="T9"/>
                <a:gd fmla="*/ 54 w 54" name="T10"/>
                <a:gd fmla="*/ 15 h 53" name="T11"/>
                <a:gd fmla="*/ 53 w 54" name="T12"/>
                <a:gd fmla="*/ 21 h 53" name="T13"/>
                <a:gd fmla="*/ 50 w 54" name="T14"/>
                <a:gd fmla="*/ 25 h 53" name="T15"/>
                <a:gd fmla="*/ 45 w 54" name="T16"/>
                <a:gd fmla="*/ 29 h 53" name="T17"/>
                <a:gd fmla="*/ 39 w 54" name="T18"/>
                <a:gd fmla="*/ 30 h 53" name="T19"/>
                <a:gd fmla="*/ 39 w 54" name="T20"/>
                <a:gd fmla="*/ 30 h 53" name="T21"/>
                <a:gd fmla="*/ 54 w 54" name="T22"/>
                <a:gd fmla="*/ 53 h 53" name="T23"/>
                <a:gd fmla="*/ 52 w 54" name="T24"/>
                <a:gd fmla="*/ 53 h 53" name="T25"/>
                <a:gd fmla="*/ 36 w 54" name="T26"/>
                <a:gd fmla="*/ 30 h 53" name="T27"/>
                <a:gd fmla="*/ 2 w 54" name="T28"/>
                <a:gd fmla="*/ 30 h 53" name="T29"/>
                <a:gd fmla="*/ 2 w 54" name="T30"/>
                <a:gd fmla="*/ 53 h 53" name="T31"/>
                <a:gd fmla="*/ 0 w 54" name="T32"/>
                <a:gd fmla="*/ 53 h 53" name="T33"/>
                <a:gd fmla="*/ 0 w 54" name="T34"/>
                <a:gd fmla="*/ 0 h 53" name="T35"/>
                <a:gd fmla="*/ 44 w 54" name="T36"/>
                <a:gd fmla="*/ 27 h 53" name="T37"/>
                <a:gd fmla="*/ 48 w 54" name="T38"/>
                <a:gd fmla="*/ 24 h 53" name="T39"/>
                <a:gd fmla="*/ 51 w 54" name="T40"/>
                <a:gd fmla="*/ 20 h 53" name="T41"/>
                <a:gd fmla="*/ 52 w 54" name="T42"/>
                <a:gd fmla="*/ 15 h 53" name="T43"/>
                <a:gd fmla="*/ 51 w 54" name="T44"/>
                <a:gd fmla="*/ 10 h 53" name="T45"/>
                <a:gd fmla="*/ 48 w 54" name="T46"/>
                <a:gd fmla="*/ 6 h 53" name="T47"/>
                <a:gd fmla="*/ 44 w 54" name="T48"/>
                <a:gd fmla="*/ 3 h 53" name="T49"/>
                <a:gd fmla="*/ 39 w 54" name="T50"/>
                <a:gd fmla="*/ 2 h 53" name="T51"/>
                <a:gd fmla="*/ 2 w 54" name="T52"/>
                <a:gd fmla="*/ 2 h 53" name="T53"/>
                <a:gd fmla="*/ 2 w 54" name="T54"/>
                <a:gd fmla="*/ 28 h 53" name="T55"/>
                <a:gd fmla="*/ 39 w 54" name="T56"/>
                <a:gd fmla="*/ 28 h 53" name="T57"/>
                <a:gd fmla="*/ 44 w 54" name="T58"/>
                <a:gd fmla="*/ 27 h 53" name="T5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b="b" l="0" r="r" t="0"/>
              <a:pathLst>
                <a:path h="52" w="54">
                  <a:moveTo>
                    <a:pt x="0" y="0"/>
                  </a:moveTo>
                  <a:cubicBezTo>
                    <a:pt x="39" y="0"/>
                    <a:pt x="39" y="0"/>
                    <a:pt x="39" y="0"/>
                  </a:cubicBezTo>
                  <a:cubicBezTo>
                    <a:pt x="41" y="0"/>
                    <a:pt x="43" y="0"/>
                    <a:pt x="45" y="1"/>
                  </a:cubicBezTo>
                  <a:cubicBezTo>
                    <a:pt x="47" y="2"/>
                    <a:pt x="48" y="3"/>
                    <a:pt x="50" y="4"/>
                  </a:cubicBezTo>
                  <a:cubicBezTo>
                    <a:pt x="51" y="5"/>
                    <a:pt x="52" y="7"/>
                    <a:pt x="53" y="9"/>
                  </a:cubicBezTo>
                  <a:cubicBezTo>
                    <a:pt x="54" y="11"/>
                    <a:pt x="54" y="13"/>
                    <a:pt x="54" y="15"/>
                  </a:cubicBezTo>
                  <a:cubicBezTo>
                    <a:pt x="54" y="17"/>
                    <a:pt x="54" y="19"/>
                    <a:pt x="53" y="21"/>
                  </a:cubicBezTo>
                  <a:cubicBezTo>
                    <a:pt x="52" y="22"/>
                    <a:pt x="51" y="24"/>
                    <a:pt x="50" y="25"/>
                  </a:cubicBezTo>
                  <a:cubicBezTo>
                    <a:pt x="48" y="27"/>
                    <a:pt x="47" y="28"/>
                    <a:pt x="45" y="29"/>
                  </a:cubicBezTo>
                  <a:cubicBezTo>
                    <a:pt x="43" y="29"/>
                    <a:pt x="41" y="30"/>
                    <a:pt x="39" y="30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2" y="53"/>
                    <a:pt x="52" y="53"/>
                    <a:pt x="52" y="5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2" y="30"/>
                    <a:pt x="2" y="30"/>
                    <a:pt x="2" y="30"/>
                  </a:cubicBezTo>
                  <a:cubicBezTo>
                    <a:pt x="2" y="53"/>
                    <a:pt x="2" y="53"/>
                    <a:pt x="2" y="53"/>
                  </a:cubicBezTo>
                  <a:cubicBezTo>
                    <a:pt x="0" y="53"/>
                    <a:pt x="0" y="53"/>
                    <a:pt x="0" y="53"/>
                  </a:cubicBezTo>
                  <a:cubicBezTo>
                    <a:pt x="0" y="0"/>
                    <a:pt x="0" y="0"/>
                    <a:pt x="0" y="0"/>
                  </a:cubicBezTo>
                  <a:close/>
                  <a:moveTo>
                    <a:pt x="44" y="27"/>
                  </a:moveTo>
                  <a:cubicBezTo>
                    <a:pt x="46" y="26"/>
                    <a:pt x="47" y="25"/>
                    <a:pt x="48" y="24"/>
                  </a:cubicBezTo>
                  <a:cubicBezTo>
                    <a:pt x="49" y="23"/>
                    <a:pt x="50" y="21"/>
                    <a:pt x="51" y="20"/>
                  </a:cubicBezTo>
                  <a:cubicBezTo>
                    <a:pt x="52" y="18"/>
                    <a:pt x="52" y="16"/>
                    <a:pt x="52" y="15"/>
                  </a:cubicBezTo>
                  <a:cubicBezTo>
                    <a:pt x="52" y="13"/>
                    <a:pt x="52" y="11"/>
                    <a:pt x="51" y="10"/>
                  </a:cubicBezTo>
                  <a:cubicBezTo>
                    <a:pt x="50" y="8"/>
                    <a:pt x="49" y="7"/>
                    <a:pt x="48" y="6"/>
                  </a:cubicBezTo>
                  <a:cubicBezTo>
                    <a:pt x="47" y="5"/>
                    <a:pt x="46" y="4"/>
                    <a:pt x="44" y="3"/>
                  </a:cubicBezTo>
                  <a:cubicBezTo>
                    <a:pt x="42" y="2"/>
                    <a:pt x="41" y="2"/>
                    <a:pt x="39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8"/>
                    <a:pt x="2" y="28"/>
                    <a:pt x="2" y="28"/>
                  </a:cubicBezTo>
                  <a:cubicBezTo>
                    <a:pt x="39" y="28"/>
                    <a:pt x="39" y="28"/>
                    <a:pt x="39" y="28"/>
                  </a:cubicBezTo>
                  <a:cubicBezTo>
                    <a:pt x="41" y="28"/>
                    <a:pt x="42" y="27"/>
                    <a:pt x="44" y="27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black"/>
                </a:solidFill>
                <a:latin typeface="+mn-lt"/>
                <a:ea typeface="+mn-ea"/>
              </a:endParaRPr>
            </a:p>
          </p:txBody>
        </p:sp>
        <p:sp>
          <p:nvSpPr>
            <p:cNvPr id="94" name="Freeform 26"/>
            <p:cNvSpPr/>
            <p:nvPr/>
          </p:nvSpPr>
          <p:spPr bwMode="auto">
            <a:xfrm>
              <a:off x="4959349" y="4422775"/>
              <a:ext cx="261937" cy="133350"/>
            </a:xfrm>
            <a:custGeom>
              <a:gdLst>
                <a:gd fmla="*/ 104 w 106" name="T0"/>
                <a:gd fmla="*/ 27 h 54" name="T1"/>
                <a:gd fmla="*/ 102 w 106" name="T2"/>
                <a:gd fmla="*/ 17 h 54" name="T3"/>
                <a:gd fmla="*/ 97 w 106" name="T4"/>
                <a:gd fmla="*/ 9 h 54" name="T5"/>
                <a:gd fmla="*/ 89 w 106" name="T6"/>
                <a:gd fmla="*/ 4 h 54" name="T7"/>
                <a:gd fmla="*/ 79 w 106" name="T8"/>
                <a:gd fmla="*/ 2 h 54" name="T9"/>
                <a:gd fmla="*/ 71 w 106" name="T10"/>
                <a:gd fmla="*/ 4 h 54" name="T11"/>
                <a:gd fmla="*/ 63 w 106" name="T12"/>
                <a:gd fmla="*/ 9 h 54" name="T13"/>
                <a:gd fmla="*/ 58 w 106" name="T14"/>
                <a:gd fmla="*/ 16 h 54" name="T15"/>
                <a:gd fmla="*/ 55 w 106" name="T16"/>
                <a:gd fmla="*/ 27 h 54" name="T17"/>
                <a:gd fmla="*/ 52 w 106" name="T18"/>
                <a:gd fmla="*/ 39 h 54" name="T19"/>
                <a:gd fmla="*/ 46 w 106" name="T20"/>
                <a:gd fmla="*/ 47 h 54" name="T21"/>
                <a:gd fmla="*/ 38 w 106" name="T22"/>
                <a:gd fmla="*/ 53 h 54" name="T23"/>
                <a:gd fmla="*/ 27 w 106" name="T24"/>
                <a:gd fmla="*/ 54 h 54" name="T25"/>
                <a:gd fmla="*/ 17 w 106" name="T26"/>
                <a:gd fmla="*/ 52 h 54" name="T27"/>
                <a:gd fmla="*/ 8 w 106" name="T28"/>
                <a:gd fmla="*/ 46 h 54" name="T29"/>
                <a:gd fmla="*/ 2 w 106" name="T30"/>
                <a:gd fmla="*/ 38 h 54" name="T31"/>
                <a:gd fmla="*/ 0 w 106" name="T32"/>
                <a:gd fmla="*/ 27 h 54" name="T33"/>
                <a:gd fmla="*/ 2 w 106" name="T34"/>
                <a:gd fmla="*/ 17 h 54" name="T35"/>
                <a:gd fmla="*/ 8 w 106" name="T36"/>
                <a:gd fmla="*/ 8 h 54" name="T37"/>
                <a:gd fmla="*/ 17 w 106" name="T38"/>
                <a:gd fmla="*/ 2 h 54" name="T39"/>
                <a:gd fmla="*/ 27 w 106" name="T40"/>
                <a:gd fmla="*/ 0 h 54" name="T41"/>
                <a:gd fmla="*/ 27 w 106" name="T42"/>
                <a:gd fmla="*/ 2 h 54" name="T43"/>
                <a:gd fmla="*/ 17 w 106" name="T44"/>
                <a:gd fmla="*/ 4 h 54" name="T45"/>
                <a:gd fmla="*/ 10 w 106" name="T46"/>
                <a:gd fmla="*/ 9 h 54" name="T47"/>
                <a:gd fmla="*/ 4 w 106" name="T48"/>
                <a:gd fmla="*/ 17 h 54" name="T49"/>
                <a:gd fmla="*/ 2 w 106" name="T50"/>
                <a:gd fmla="*/ 27 h 54" name="T51"/>
                <a:gd fmla="*/ 4 w 106" name="T52"/>
                <a:gd fmla="*/ 37 h 54" name="T53"/>
                <a:gd fmla="*/ 10 w 106" name="T54"/>
                <a:gd fmla="*/ 45 h 54" name="T55"/>
                <a:gd fmla="*/ 17 w 106" name="T56"/>
                <a:gd fmla="*/ 50 h 54" name="T57"/>
                <a:gd fmla="*/ 27 w 106" name="T58"/>
                <a:gd fmla="*/ 52 h 54" name="T59"/>
                <a:gd fmla="*/ 37 w 106" name="T60"/>
                <a:gd fmla="*/ 50 h 54" name="T61"/>
                <a:gd fmla="*/ 44 w 106" name="T62"/>
                <a:gd fmla="*/ 45 h 54" name="T63"/>
                <a:gd fmla="*/ 49 w 106" name="T64"/>
                <a:gd fmla="*/ 38 h 54" name="T65"/>
                <a:gd fmla="*/ 52 w 106" name="T66"/>
                <a:gd fmla="*/ 27 h 54" name="T67"/>
                <a:gd fmla="*/ 55 w 106" name="T68"/>
                <a:gd fmla="*/ 16 h 54" name="T69"/>
                <a:gd fmla="*/ 61 w 106" name="T70"/>
                <a:gd fmla="*/ 7 h 54" name="T71"/>
                <a:gd fmla="*/ 69 w 106" name="T72"/>
                <a:gd fmla="*/ 2 h 54" name="T73"/>
                <a:gd fmla="*/ 79 w 106" name="T74"/>
                <a:gd fmla="*/ 0 h 54" name="T75"/>
                <a:gd fmla="*/ 90 w 106" name="T76"/>
                <a:gd fmla="*/ 2 h 54" name="T77"/>
                <a:gd fmla="*/ 98 w 106" name="T78"/>
                <a:gd fmla="*/ 8 h 54" name="T79"/>
                <a:gd fmla="*/ 104 w 106" name="T80"/>
                <a:gd fmla="*/ 17 h 54" name="T81"/>
                <a:gd fmla="*/ 106 w 106" name="T82"/>
                <a:gd fmla="*/ 27 h 54" name="T83"/>
                <a:gd fmla="*/ 105 w 106" name="T84"/>
                <a:gd fmla="*/ 35 h 54" name="T85"/>
                <a:gd fmla="*/ 102 w 106" name="T86"/>
                <a:gd fmla="*/ 42 h 54" name="T87"/>
                <a:gd fmla="*/ 97 w 106" name="T88"/>
                <a:gd fmla="*/ 48 h 54" name="T89"/>
                <a:gd fmla="*/ 91 w 106" name="T90"/>
                <a:gd fmla="*/ 52 h 54" name="T91"/>
                <a:gd fmla="*/ 91 w 106" name="T92"/>
                <a:gd fmla="*/ 50 h 54" name="T93"/>
                <a:gd fmla="*/ 96 w 106" name="T94"/>
                <a:gd fmla="*/ 46 h 54" name="T95"/>
                <a:gd fmla="*/ 100 w 106" name="T96"/>
                <a:gd fmla="*/ 40 h 54" name="T97"/>
                <a:gd fmla="*/ 103 w 106" name="T98"/>
                <a:gd fmla="*/ 34 h 54" name="T99"/>
                <a:gd fmla="*/ 104 w 106" name="T100"/>
                <a:gd fmla="*/ 27 h 54" name="T10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b="b" l="0" r="r" t="0"/>
              <a:pathLst>
                <a:path h="54" w="105">
                  <a:moveTo>
                    <a:pt x="104" y="27"/>
                  </a:moveTo>
                  <a:cubicBezTo>
                    <a:pt x="104" y="24"/>
                    <a:pt x="104" y="21"/>
                    <a:pt x="102" y="17"/>
                  </a:cubicBezTo>
                  <a:cubicBezTo>
                    <a:pt x="101" y="14"/>
                    <a:pt x="99" y="12"/>
                    <a:pt x="97" y="9"/>
                  </a:cubicBezTo>
                  <a:cubicBezTo>
                    <a:pt x="95" y="7"/>
                    <a:pt x="92" y="5"/>
                    <a:pt x="89" y="4"/>
                  </a:cubicBezTo>
                  <a:cubicBezTo>
                    <a:pt x="86" y="3"/>
                    <a:pt x="83" y="2"/>
                    <a:pt x="79" y="2"/>
                  </a:cubicBezTo>
                  <a:cubicBezTo>
                    <a:pt x="76" y="2"/>
                    <a:pt x="74" y="3"/>
                    <a:pt x="71" y="4"/>
                  </a:cubicBezTo>
                  <a:cubicBezTo>
                    <a:pt x="68" y="5"/>
                    <a:pt x="66" y="6"/>
                    <a:pt x="63" y="9"/>
                  </a:cubicBezTo>
                  <a:cubicBezTo>
                    <a:pt x="61" y="11"/>
                    <a:pt x="59" y="13"/>
                    <a:pt x="58" y="16"/>
                  </a:cubicBezTo>
                  <a:cubicBezTo>
                    <a:pt x="56" y="20"/>
                    <a:pt x="55" y="23"/>
                    <a:pt x="55" y="27"/>
                  </a:cubicBezTo>
                  <a:cubicBezTo>
                    <a:pt x="54" y="31"/>
                    <a:pt x="53" y="35"/>
                    <a:pt x="52" y="39"/>
                  </a:cubicBezTo>
                  <a:cubicBezTo>
                    <a:pt x="50" y="42"/>
                    <a:pt x="48" y="45"/>
                    <a:pt x="46" y="47"/>
                  </a:cubicBezTo>
                  <a:cubicBezTo>
                    <a:pt x="43" y="49"/>
                    <a:pt x="41" y="51"/>
                    <a:pt x="38" y="53"/>
                  </a:cubicBezTo>
                  <a:cubicBezTo>
                    <a:pt x="34" y="54"/>
                    <a:pt x="31" y="54"/>
                    <a:pt x="27" y="54"/>
                  </a:cubicBezTo>
                  <a:cubicBezTo>
                    <a:pt x="24" y="54"/>
                    <a:pt x="20" y="54"/>
                    <a:pt x="17" y="52"/>
                  </a:cubicBezTo>
                  <a:cubicBezTo>
                    <a:pt x="13" y="51"/>
                    <a:pt x="11" y="49"/>
                    <a:pt x="8" y="46"/>
                  </a:cubicBezTo>
                  <a:cubicBezTo>
                    <a:pt x="6" y="44"/>
                    <a:pt x="4" y="41"/>
                    <a:pt x="2" y="38"/>
                  </a:cubicBezTo>
                  <a:cubicBezTo>
                    <a:pt x="1" y="34"/>
                    <a:pt x="0" y="31"/>
                    <a:pt x="0" y="27"/>
                  </a:cubicBezTo>
                  <a:cubicBezTo>
                    <a:pt x="0" y="23"/>
                    <a:pt x="1" y="20"/>
                    <a:pt x="2" y="17"/>
                  </a:cubicBezTo>
                  <a:cubicBezTo>
                    <a:pt x="4" y="13"/>
                    <a:pt x="6" y="10"/>
                    <a:pt x="8" y="8"/>
                  </a:cubicBezTo>
                  <a:cubicBezTo>
                    <a:pt x="11" y="5"/>
                    <a:pt x="13" y="4"/>
                    <a:pt x="17" y="2"/>
                  </a:cubicBezTo>
                  <a:cubicBezTo>
                    <a:pt x="20" y="1"/>
                    <a:pt x="24" y="0"/>
                    <a:pt x="27" y="0"/>
                  </a:cubicBezTo>
                  <a:cubicBezTo>
                    <a:pt x="27" y="2"/>
                    <a:pt x="27" y="2"/>
                    <a:pt x="27" y="2"/>
                  </a:cubicBezTo>
                  <a:cubicBezTo>
                    <a:pt x="24" y="2"/>
                    <a:pt x="21" y="3"/>
                    <a:pt x="17" y="4"/>
                  </a:cubicBezTo>
                  <a:cubicBezTo>
                    <a:pt x="14" y="5"/>
                    <a:pt x="12" y="7"/>
                    <a:pt x="10" y="9"/>
                  </a:cubicBezTo>
                  <a:cubicBezTo>
                    <a:pt x="7" y="12"/>
                    <a:pt x="6" y="14"/>
                    <a:pt x="4" y="17"/>
                  </a:cubicBezTo>
                  <a:cubicBezTo>
                    <a:pt x="3" y="20"/>
                    <a:pt x="2" y="24"/>
                    <a:pt x="2" y="27"/>
                  </a:cubicBezTo>
                  <a:cubicBezTo>
                    <a:pt x="2" y="31"/>
                    <a:pt x="3" y="34"/>
                    <a:pt x="4" y="37"/>
                  </a:cubicBezTo>
                  <a:cubicBezTo>
                    <a:pt x="6" y="40"/>
                    <a:pt x="7" y="43"/>
                    <a:pt x="10" y="45"/>
                  </a:cubicBezTo>
                  <a:cubicBezTo>
                    <a:pt x="12" y="47"/>
                    <a:pt x="14" y="49"/>
                    <a:pt x="17" y="50"/>
                  </a:cubicBezTo>
                  <a:cubicBezTo>
                    <a:pt x="21" y="51"/>
                    <a:pt x="24" y="52"/>
                    <a:pt x="27" y="52"/>
                  </a:cubicBezTo>
                  <a:cubicBezTo>
                    <a:pt x="31" y="52"/>
                    <a:pt x="34" y="51"/>
                    <a:pt x="37" y="50"/>
                  </a:cubicBezTo>
                  <a:cubicBezTo>
                    <a:pt x="39" y="49"/>
                    <a:pt x="42" y="48"/>
                    <a:pt x="44" y="45"/>
                  </a:cubicBezTo>
                  <a:cubicBezTo>
                    <a:pt x="46" y="43"/>
                    <a:pt x="48" y="41"/>
                    <a:pt x="49" y="38"/>
                  </a:cubicBezTo>
                  <a:cubicBezTo>
                    <a:pt x="51" y="35"/>
                    <a:pt x="52" y="31"/>
                    <a:pt x="52" y="27"/>
                  </a:cubicBezTo>
                  <a:cubicBezTo>
                    <a:pt x="53" y="23"/>
                    <a:pt x="54" y="19"/>
                    <a:pt x="55" y="16"/>
                  </a:cubicBezTo>
                  <a:cubicBezTo>
                    <a:pt x="57" y="13"/>
                    <a:pt x="59" y="10"/>
                    <a:pt x="61" y="7"/>
                  </a:cubicBezTo>
                  <a:cubicBezTo>
                    <a:pt x="63" y="5"/>
                    <a:pt x="66" y="3"/>
                    <a:pt x="69" y="2"/>
                  </a:cubicBezTo>
                  <a:cubicBezTo>
                    <a:pt x="72" y="1"/>
                    <a:pt x="76" y="0"/>
                    <a:pt x="79" y="0"/>
                  </a:cubicBezTo>
                  <a:cubicBezTo>
                    <a:pt x="83" y="0"/>
                    <a:pt x="87" y="1"/>
                    <a:pt x="90" y="2"/>
                  </a:cubicBezTo>
                  <a:cubicBezTo>
                    <a:pt x="93" y="4"/>
                    <a:pt x="96" y="6"/>
                    <a:pt x="98" y="8"/>
                  </a:cubicBezTo>
                  <a:cubicBezTo>
                    <a:pt x="101" y="10"/>
                    <a:pt x="103" y="13"/>
                    <a:pt x="104" y="17"/>
                  </a:cubicBezTo>
                  <a:cubicBezTo>
                    <a:pt x="106" y="20"/>
                    <a:pt x="106" y="23"/>
                    <a:pt x="106" y="27"/>
                  </a:cubicBezTo>
                  <a:cubicBezTo>
                    <a:pt x="106" y="30"/>
                    <a:pt x="106" y="33"/>
                    <a:pt x="105" y="35"/>
                  </a:cubicBezTo>
                  <a:cubicBezTo>
                    <a:pt x="104" y="38"/>
                    <a:pt x="103" y="40"/>
                    <a:pt x="102" y="42"/>
                  </a:cubicBezTo>
                  <a:cubicBezTo>
                    <a:pt x="101" y="44"/>
                    <a:pt x="99" y="46"/>
                    <a:pt x="97" y="48"/>
                  </a:cubicBezTo>
                  <a:cubicBezTo>
                    <a:pt x="95" y="49"/>
                    <a:pt x="93" y="51"/>
                    <a:pt x="91" y="52"/>
                  </a:cubicBezTo>
                  <a:cubicBezTo>
                    <a:pt x="91" y="50"/>
                    <a:pt x="91" y="50"/>
                    <a:pt x="91" y="50"/>
                  </a:cubicBezTo>
                  <a:cubicBezTo>
                    <a:pt x="93" y="48"/>
                    <a:pt x="95" y="47"/>
                    <a:pt x="96" y="46"/>
                  </a:cubicBezTo>
                  <a:cubicBezTo>
                    <a:pt x="98" y="44"/>
                    <a:pt x="99" y="42"/>
                    <a:pt x="100" y="40"/>
                  </a:cubicBezTo>
                  <a:cubicBezTo>
                    <a:pt x="102" y="39"/>
                    <a:pt x="103" y="36"/>
                    <a:pt x="103" y="34"/>
                  </a:cubicBezTo>
                  <a:cubicBezTo>
                    <a:pt x="104" y="32"/>
                    <a:pt x="104" y="30"/>
                    <a:pt x="104" y="27"/>
                  </a:cubicBezTo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black"/>
                </a:solidFill>
                <a:latin typeface="+mn-lt"/>
                <a:ea typeface="+mn-ea"/>
              </a:endParaRPr>
            </a:p>
          </p:txBody>
        </p:sp>
        <p:sp>
          <p:nvSpPr>
            <p:cNvPr id="95" name="Freeform 30"/>
            <p:cNvSpPr>
              <a:spLocks noEditPoints="1"/>
            </p:cNvSpPr>
            <p:nvPr/>
          </p:nvSpPr>
          <p:spPr bwMode="auto">
            <a:xfrm>
              <a:off x="4244975" y="4065588"/>
              <a:ext cx="322262" cy="317500"/>
            </a:xfrm>
            <a:custGeom>
              <a:gdLst>
                <a:gd fmla="*/ 36 w 131" name="T0"/>
                <a:gd fmla="*/ 6 h 129" name="T1"/>
                <a:gd fmla="*/ 36 w 131" name="T2"/>
                <a:gd fmla="*/ 8 h 129" name="T3"/>
                <a:gd fmla="*/ 30 w 131" name="T4"/>
                <a:gd fmla="*/ 15 h 129" name="T5"/>
                <a:gd fmla="*/ 42 w 131" name="T6"/>
                <a:gd fmla="*/ 22 h 129" name="T7"/>
                <a:gd fmla="*/ 54 w 131" name="T8"/>
                <a:gd fmla="*/ 30 h 129" name="T9"/>
                <a:gd fmla="*/ 22 w 131" name="T10"/>
                <a:gd fmla="*/ 29 h 129" name="T11"/>
                <a:gd fmla="*/ 9 w 131" name="T12"/>
                <a:gd fmla="*/ 47 h 129" name="T13"/>
                <a:gd fmla="*/ 27 w 131" name="T14"/>
                <a:gd fmla="*/ 1 h 129" name="T15"/>
                <a:gd fmla="*/ 26 w 131" name="T16"/>
                <a:gd fmla="*/ 73 h 129" name="T17"/>
                <a:gd fmla="*/ 22 w 131" name="T18"/>
                <a:gd fmla="*/ 54 h 129" name="T19"/>
                <a:gd fmla="*/ 10 w 131" name="T20"/>
                <a:gd fmla="*/ 46 h 129" name="T21"/>
                <a:gd fmla="*/ 22 w 131" name="T22"/>
                <a:gd fmla="*/ 47 h 129" name="T23"/>
                <a:gd fmla="*/ 46 w 131" name="T24"/>
                <a:gd fmla="*/ 46 h 129" name="T25"/>
                <a:gd fmla="*/ 48 w 131" name="T26"/>
                <a:gd fmla="*/ 55 h 129" name="T27"/>
                <a:gd fmla="*/ 33 w 131" name="T28"/>
                <a:gd fmla="*/ 54 h 129" name="T29"/>
                <a:gd fmla="*/ 43 w 131" name="T30"/>
                <a:gd fmla="*/ 73 h 129" name="T31"/>
                <a:gd fmla="*/ 54 w 131" name="T32"/>
                <a:gd fmla="*/ 81 h 129" name="T33"/>
                <a:gd fmla="*/ 33 w 131" name="T34"/>
                <a:gd fmla="*/ 80 h 129" name="T35"/>
                <a:gd fmla="*/ 39 w 131" name="T36"/>
                <a:gd fmla="*/ 105 h 129" name="T37"/>
                <a:gd fmla="*/ 53 w 131" name="T38"/>
                <a:gd fmla="*/ 104 h 129" name="T39"/>
                <a:gd fmla="*/ 27 w 131" name="T40"/>
                <a:gd fmla="*/ 122 h 129" name="T41"/>
                <a:gd fmla="*/ 26 w 131" name="T42"/>
                <a:gd fmla="*/ 108 h 129" name="T43"/>
                <a:gd fmla="*/ 16 w 131" name="T44"/>
                <a:gd fmla="*/ 80 h 129" name="T45"/>
                <a:gd fmla="*/ 0 w 131" name="T46"/>
                <a:gd fmla="*/ 72 h 129" name="T47"/>
                <a:gd fmla="*/ 73 w 131" name="T48"/>
                <a:gd fmla="*/ 75 h 129" name="T49"/>
                <a:gd fmla="*/ 60 w 131" name="T50"/>
                <a:gd fmla="*/ 76 h 129" name="T51"/>
                <a:gd fmla="*/ 61 w 131" name="T52"/>
                <a:gd fmla="*/ 65 h 129" name="T53"/>
                <a:gd fmla="*/ 60 w 131" name="T54"/>
                <a:gd fmla="*/ 32 h 129" name="T55"/>
                <a:gd fmla="*/ 92 w 131" name="T56"/>
                <a:gd fmla="*/ 32 h 129" name="T57"/>
                <a:gd fmla="*/ 105 w 131" name="T58"/>
                <a:gd fmla="*/ 0 h 129" name="T59"/>
                <a:gd fmla="*/ 117 w 131" name="T60"/>
                <a:gd fmla="*/ 6 h 129" name="T61"/>
                <a:gd fmla="*/ 110 w 131" name="T62"/>
                <a:gd fmla="*/ 12 h 129" name="T63"/>
                <a:gd fmla="*/ 106 w 131" name="T64"/>
                <a:gd fmla="*/ 32 h 129" name="T65"/>
                <a:gd fmla="*/ 117 w 131" name="T66"/>
                <a:gd fmla="*/ 43 h 129" name="T67"/>
                <a:gd fmla="*/ 118 w 131" name="T68"/>
                <a:gd fmla="*/ 76 h 129" name="T69"/>
                <a:gd fmla="*/ 106 w 131" name="T70"/>
                <a:gd fmla="*/ 75 h 129" name="T71"/>
                <a:gd fmla="*/ 103 w 131" name="T72"/>
                <a:gd fmla="*/ 114 h 129" name="T73"/>
                <a:gd fmla="*/ 112 w 131" name="T74"/>
                <a:gd fmla="*/ 120 h 129" name="T75"/>
                <a:gd fmla="*/ 131 w 131" name="T76"/>
                <a:gd fmla="*/ 111 h 129" name="T77"/>
                <a:gd fmla="*/ 105 w 131" name="T78"/>
                <a:gd fmla="*/ 128 h 129" name="T79"/>
                <a:gd fmla="*/ 95 w 131" name="T80"/>
                <a:gd fmla="*/ 75 h 129" name="T81"/>
                <a:gd fmla="*/ 74 w 131" name="T82"/>
                <a:gd fmla="*/ 108 h 129" name="T83"/>
                <a:gd fmla="*/ 39 w 131" name="T84"/>
                <a:gd fmla="*/ 122 h 129" name="T85"/>
                <a:gd fmla="*/ 73 w 131" name="T86"/>
                <a:gd fmla="*/ 75 h 129" name="T87"/>
                <a:gd fmla="*/ 83 w 131" name="T88"/>
                <a:gd fmla="*/ 22 h 129" name="T89"/>
                <a:gd fmla="*/ 60 w 131" name="T90"/>
                <a:gd fmla="*/ 5 h 129" name="T91"/>
                <a:gd fmla="*/ 69 w 131" name="T92"/>
                <a:gd fmla="*/ 40 h 129" name="T93"/>
                <a:gd fmla="*/ 109 w 131" name="T94"/>
                <a:gd fmla="*/ 68 h 129" name="T95"/>
                <a:gd fmla="*/ 69 w 131" name="T96"/>
                <a:gd fmla="*/ 40 h 129" name="T9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b="b" l="0" r="r" t="0"/>
              <a:pathLst>
                <a:path h="129" w="131">
                  <a:moveTo>
                    <a:pt x="27" y="1"/>
                  </a:moveTo>
                  <a:cubicBezTo>
                    <a:pt x="36" y="6"/>
                    <a:pt x="36" y="6"/>
                    <a:pt x="36" y="6"/>
                  </a:cubicBezTo>
                  <a:cubicBezTo>
                    <a:pt x="38" y="7"/>
                    <a:pt x="38" y="7"/>
                    <a:pt x="38" y="7"/>
                  </a:cubicBezTo>
                  <a:cubicBezTo>
                    <a:pt x="38" y="7"/>
                    <a:pt x="37" y="7"/>
                    <a:pt x="36" y="8"/>
                  </a:cubicBezTo>
                  <a:cubicBezTo>
                    <a:pt x="34" y="9"/>
                    <a:pt x="33" y="10"/>
                    <a:pt x="32" y="12"/>
                  </a:cubicBezTo>
                  <a:cubicBezTo>
                    <a:pt x="31" y="12"/>
                    <a:pt x="31" y="13"/>
                    <a:pt x="30" y="15"/>
                  </a:cubicBezTo>
                  <a:cubicBezTo>
                    <a:pt x="29" y="18"/>
                    <a:pt x="27" y="20"/>
                    <a:pt x="26" y="22"/>
                  </a:cubicBezTo>
                  <a:cubicBezTo>
                    <a:pt x="42" y="22"/>
                    <a:pt x="42" y="22"/>
                    <a:pt x="42" y="22"/>
                  </a:cubicBezTo>
                  <a:cubicBezTo>
                    <a:pt x="46" y="22"/>
                    <a:pt x="50" y="22"/>
                    <a:pt x="54" y="21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0" y="29"/>
                    <a:pt x="46" y="29"/>
                    <a:pt x="42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2" y="30"/>
                    <a:pt x="21" y="31"/>
                    <a:pt x="20" y="32"/>
                  </a:cubicBezTo>
                  <a:cubicBezTo>
                    <a:pt x="15" y="39"/>
                    <a:pt x="12" y="44"/>
                    <a:pt x="9" y="47"/>
                  </a:cubicBezTo>
                  <a:cubicBezTo>
                    <a:pt x="6" y="45"/>
                    <a:pt x="3" y="43"/>
                    <a:pt x="0" y="42"/>
                  </a:cubicBezTo>
                  <a:cubicBezTo>
                    <a:pt x="11" y="33"/>
                    <a:pt x="20" y="20"/>
                    <a:pt x="27" y="1"/>
                  </a:cubicBezTo>
                  <a:close/>
                  <a:moveTo>
                    <a:pt x="16" y="73"/>
                  </a:moveTo>
                  <a:cubicBezTo>
                    <a:pt x="26" y="73"/>
                    <a:pt x="26" y="73"/>
                    <a:pt x="26" y="73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2" y="54"/>
                    <a:pt x="22" y="54"/>
                    <a:pt x="22" y="54"/>
                  </a:cubicBezTo>
                  <a:cubicBezTo>
                    <a:pt x="19" y="54"/>
                    <a:pt x="15" y="54"/>
                    <a:pt x="10" y="55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6"/>
                    <a:pt x="12" y="46"/>
                    <a:pt x="13" y="46"/>
                  </a:cubicBezTo>
                  <a:cubicBezTo>
                    <a:pt x="17" y="47"/>
                    <a:pt x="20" y="47"/>
                    <a:pt x="22" y="47"/>
                  </a:cubicBezTo>
                  <a:cubicBezTo>
                    <a:pt x="37" y="47"/>
                    <a:pt x="37" y="47"/>
                    <a:pt x="37" y="47"/>
                  </a:cubicBezTo>
                  <a:cubicBezTo>
                    <a:pt x="39" y="47"/>
                    <a:pt x="42" y="47"/>
                    <a:pt x="46" y="46"/>
                  </a:cubicBezTo>
                  <a:cubicBezTo>
                    <a:pt x="47" y="46"/>
                    <a:pt x="48" y="46"/>
                    <a:pt x="48" y="46"/>
                  </a:cubicBezTo>
                  <a:cubicBezTo>
                    <a:pt x="48" y="55"/>
                    <a:pt x="48" y="55"/>
                    <a:pt x="48" y="55"/>
                  </a:cubicBezTo>
                  <a:cubicBezTo>
                    <a:pt x="46" y="54"/>
                    <a:pt x="42" y="54"/>
                    <a:pt x="37" y="54"/>
                  </a:cubicBezTo>
                  <a:cubicBezTo>
                    <a:pt x="33" y="54"/>
                    <a:pt x="33" y="54"/>
                    <a:pt x="33" y="54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43" y="73"/>
                    <a:pt x="43" y="73"/>
                    <a:pt x="43" y="73"/>
                  </a:cubicBezTo>
                  <a:cubicBezTo>
                    <a:pt x="45" y="73"/>
                    <a:pt x="49" y="73"/>
                    <a:pt x="54" y="72"/>
                  </a:cubicBezTo>
                  <a:cubicBezTo>
                    <a:pt x="54" y="81"/>
                    <a:pt x="54" y="81"/>
                    <a:pt x="54" y="81"/>
                  </a:cubicBezTo>
                  <a:cubicBezTo>
                    <a:pt x="51" y="80"/>
                    <a:pt x="47" y="80"/>
                    <a:pt x="43" y="80"/>
                  </a:cubicBezTo>
                  <a:cubicBezTo>
                    <a:pt x="33" y="80"/>
                    <a:pt x="33" y="80"/>
                    <a:pt x="33" y="80"/>
                  </a:cubicBezTo>
                  <a:cubicBezTo>
                    <a:pt x="33" y="109"/>
                    <a:pt x="33" y="109"/>
                    <a:pt x="33" y="109"/>
                  </a:cubicBezTo>
                  <a:cubicBezTo>
                    <a:pt x="34" y="108"/>
                    <a:pt x="36" y="107"/>
                    <a:pt x="39" y="105"/>
                  </a:cubicBezTo>
                  <a:cubicBezTo>
                    <a:pt x="41" y="103"/>
                    <a:pt x="46" y="100"/>
                    <a:pt x="52" y="95"/>
                  </a:cubicBezTo>
                  <a:cubicBezTo>
                    <a:pt x="52" y="98"/>
                    <a:pt x="52" y="101"/>
                    <a:pt x="53" y="104"/>
                  </a:cubicBezTo>
                  <a:cubicBezTo>
                    <a:pt x="52" y="104"/>
                    <a:pt x="52" y="105"/>
                    <a:pt x="50" y="106"/>
                  </a:cubicBezTo>
                  <a:cubicBezTo>
                    <a:pt x="39" y="112"/>
                    <a:pt x="31" y="118"/>
                    <a:pt x="27" y="122"/>
                  </a:cubicBezTo>
                  <a:cubicBezTo>
                    <a:pt x="25" y="119"/>
                    <a:pt x="23" y="116"/>
                    <a:pt x="21" y="114"/>
                  </a:cubicBezTo>
                  <a:cubicBezTo>
                    <a:pt x="24" y="113"/>
                    <a:pt x="25" y="111"/>
                    <a:pt x="26" y="108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3" y="80"/>
                    <a:pt x="4" y="80"/>
                    <a:pt x="0" y="81"/>
                  </a:cubicBezTo>
                  <a:cubicBezTo>
                    <a:pt x="0" y="72"/>
                    <a:pt x="0" y="72"/>
                    <a:pt x="0" y="72"/>
                  </a:cubicBezTo>
                  <a:cubicBezTo>
                    <a:pt x="4" y="73"/>
                    <a:pt x="13" y="73"/>
                    <a:pt x="16" y="73"/>
                  </a:cubicBezTo>
                  <a:close/>
                  <a:moveTo>
                    <a:pt x="73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69" y="75"/>
                    <a:pt x="65" y="75"/>
                    <a:pt x="60" y="76"/>
                  </a:cubicBezTo>
                  <a:cubicBezTo>
                    <a:pt x="60" y="76"/>
                    <a:pt x="60" y="75"/>
                    <a:pt x="60" y="75"/>
                  </a:cubicBezTo>
                  <a:cubicBezTo>
                    <a:pt x="61" y="71"/>
                    <a:pt x="61" y="68"/>
                    <a:pt x="61" y="65"/>
                  </a:cubicBezTo>
                  <a:cubicBezTo>
                    <a:pt x="61" y="43"/>
                    <a:pt x="61" y="43"/>
                    <a:pt x="61" y="43"/>
                  </a:cubicBezTo>
                  <a:cubicBezTo>
                    <a:pt x="61" y="39"/>
                    <a:pt x="61" y="35"/>
                    <a:pt x="60" y="32"/>
                  </a:cubicBezTo>
                  <a:cubicBezTo>
                    <a:pt x="63" y="32"/>
                    <a:pt x="67" y="32"/>
                    <a:pt x="7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1"/>
                    <a:pt x="93" y="31"/>
                  </a:cubicBezTo>
                  <a:cubicBezTo>
                    <a:pt x="101" y="16"/>
                    <a:pt x="105" y="6"/>
                    <a:pt x="105" y="0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5"/>
                    <a:pt x="117" y="5"/>
                    <a:pt x="117" y="6"/>
                  </a:cubicBezTo>
                  <a:cubicBezTo>
                    <a:pt x="117" y="6"/>
                    <a:pt x="117" y="7"/>
                    <a:pt x="115" y="7"/>
                  </a:cubicBezTo>
                  <a:cubicBezTo>
                    <a:pt x="113" y="8"/>
                    <a:pt x="111" y="10"/>
                    <a:pt x="110" y="12"/>
                  </a:cubicBezTo>
                  <a:cubicBezTo>
                    <a:pt x="107" y="19"/>
                    <a:pt x="104" y="26"/>
                    <a:pt x="100" y="32"/>
                  </a:cubicBezTo>
                  <a:cubicBezTo>
                    <a:pt x="106" y="32"/>
                    <a:pt x="106" y="32"/>
                    <a:pt x="106" y="32"/>
                  </a:cubicBezTo>
                  <a:cubicBezTo>
                    <a:pt x="109" y="32"/>
                    <a:pt x="113" y="32"/>
                    <a:pt x="118" y="32"/>
                  </a:cubicBezTo>
                  <a:cubicBezTo>
                    <a:pt x="117" y="36"/>
                    <a:pt x="117" y="39"/>
                    <a:pt x="117" y="43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7" y="68"/>
                    <a:pt x="117" y="72"/>
                    <a:pt x="118" y="76"/>
                  </a:cubicBezTo>
                  <a:cubicBezTo>
                    <a:pt x="117" y="76"/>
                    <a:pt x="116" y="76"/>
                    <a:pt x="116" y="76"/>
                  </a:cubicBezTo>
                  <a:cubicBezTo>
                    <a:pt x="112" y="75"/>
                    <a:pt x="109" y="75"/>
                    <a:pt x="106" y="75"/>
                  </a:cubicBezTo>
                  <a:cubicBezTo>
                    <a:pt x="103" y="75"/>
                    <a:pt x="103" y="75"/>
                    <a:pt x="103" y="75"/>
                  </a:cubicBezTo>
                  <a:cubicBezTo>
                    <a:pt x="103" y="113"/>
                    <a:pt x="103" y="114"/>
                    <a:pt x="103" y="114"/>
                  </a:cubicBezTo>
                  <a:cubicBezTo>
                    <a:pt x="102" y="119"/>
                    <a:pt x="104" y="121"/>
                    <a:pt x="108" y="120"/>
                  </a:cubicBezTo>
                  <a:cubicBezTo>
                    <a:pt x="112" y="120"/>
                    <a:pt x="112" y="120"/>
                    <a:pt x="112" y="120"/>
                  </a:cubicBezTo>
                  <a:cubicBezTo>
                    <a:pt x="119" y="122"/>
                    <a:pt x="122" y="117"/>
                    <a:pt x="122" y="106"/>
                  </a:cubicBezTo>
                  <a:cubicBezTo>
                    <a:pt x="124" y="110"/>
                    <a:pt x="127" y="111"/>
                    <a:pt x="131" y="111"/>
                  </a:cubicBezTo>
                  <a:cubicBezTo>
                    <a:pt x="130" y="124"/>
                    <a:pt x="124" y="129"/>
                    <a:pt x="113" y="128"/>
                  </a:cubicBezTo>
                  <a:cubicBezTo>
                    <a:pt x="105" y="128"/>
                    <a:pt x="105" y="128"/>
                    <a:pt x="105" y="128"/>
                  </a:cubicBezTo>
                  <a:cubicBezTo>
                    <a:pt x="98" y="128"/>
                    <a:pt x="94" y="125"/>
                    <a:pt x="95" y="118"/>
                  </a:cubicBezTo>
                  <a:cubicBezTo>
                    <a:pt x="95" y="76"/>
                    <a:pt x="95" y="75"/>
                    <a:pt x="95" y="75"/>
                  </a:cubicBezTo>
                  <a:cubicBezTo>
                    <a:pt x="81" y="75"/>
                    <a:pt x="81" y="75"/>
                    <a:pt x="81" y="75"/>
                  </a:cubicBezTo>
                  <a:cubicBezTo>
                    <a:pt x="81" y="90"/>
                    <a:pt x="79" y="101"/>
                    <a:pt x="74" y="108"/>
                  </a:cubicBezTo>
                  <a:cubicBezTo>
                    <a:pt x="70" y="115"/>
                    <a:pt x="61" y="122"/>
                    <a:pt x="47" y="129"/>
                  </a:cubicBezTo>
                  <a:cubicBezTo>
                    <a:pt x="45" y="125"/>
                    <a:pt x="42" y="123"/>
                    <a:pt x="39" y="122"/>
                  </a:cubicBezTo>
                  <a:cubicBezTo>
                    <a:pt x="54" y="117"/>
                    <a:pt x="63" y="112"/>
                    <a:pt x="66" y="107"/>
                  </a:cubicBezTo>
                  <a:cubicBezTo>
                    <a:pt x="71" y="101"/>
                    <a:pt x="73" y="91"/>
                    <a:pt x="73" y="75"/>
                  </a:cubicBezTo>
                  <a:close/>
                  <a:moveTo>
                    <a:pt x="67" y="0"/>
                  </a:moveTo>
                  <a:cubicBezTo>
                    <a:pt x="74" y="7"/>
                    <a:pt x="79" y="14"/>
                    <a:pt x="83" y="22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0" y="17"/>
                    <a:pt x="65" y="10"/>
                    <a:pt x="60" y="5"/>
                  </a:cubicBezTo>
                  <a:cubicBezTo>
                    <a:pt x="67" y="0"/>
                    <a:pt x="67" y="0"/>
                    <a:pt x="67" y="0"/>
                  </a:cubicBezTo>
                  <a:close/>
                  <a:moveTo>
                    <a:pt x="69" y="40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109" y="68"/>
                    <a:pt x="109" y="68"/>
                    <a:pt x="109" y="68"/>
                  </a:cubicBezTo>
                  <a:cubicBezTo>
                    <a:pt x="109" y="40"/>
                    <a:pt x="109" y="40"/>
                    <a:pt x="109" y="40"/>
                  </a:cubicBezTo>
                  <a:cubicBezTo>
                    <a:pt x="69" y="40"/>
                    <a:pt x="69" y="40"/>
                    <a:pt x="69" y="4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black"/>
                </a:solidFill>
                <a:latin typeface="+mn-lt"/>
                <a:ea typeface="+mn-ea"/>
              </a:endParaRPr>
            </a:p>
          </p:txBody>
        </p:sp>
        <p:sp>
          <p:nvSpPr>
            <p:cNvPr id="96" name="Freeform 31"/>
            <p:cNvSpPr>
              <a:spLocks noEditPoints="1"/>
            </p:cNvSpPr>
            <p:nvPr/>
          </p:nvSpPr>
          <p:spPr bwMode="auto">
            <a:xfrm>
              <a:off x="4597400" y="4065591"/>
              <a:ext cx="300037" cy="317500"/>
            </a:xfrm>
            <a:custGeom>
              <a:gdLst>
                <a:gd fmla="*/ 46 w 122" name="T0"/>
                <a:gd fmla="*/ 59 h 129" name="T1"/>
                <a:gd fmla="*/ 16 w 122" name="T2"/>
                <a:gd fmla="*/ 27 h 129" name="T3"/>
                <a:gd fmla="*/ 8 w 122" name="T4"/>
                <a:gd fmla="*/ 20 h 129" name="T5"/>
                <a:gd fmla="*/ 41 w 122" name="T6"/>
                <a:gd fmla="*/ 20 h 129" name="T7"/>
                <a:gd fmla="*/ 33 w 122" name="T8"/>
                <a:gd fmla="*/ 1 h 129" name="T9"/>
                <a:gd fmla="*/ 43 w 122" name="T10"/>
                <a:gd fmla="*/ 20 h 129" name="T11"/>
                <a:gd fmla="*/ 83 w 122" name="T12"/>
                <a:gd fmla="*/ 0 h 129" name="T13"/>
                <a:gd fmla="*/ 94 w 122" name="T14"/>
                <a:gd fmla="*/ 7 h 129" name="T15"/>
                <a:gd fmla="*/ 87 w 122" name="T16"/>
                <a:gd fmla="*/ 11 h 129" name="T17"/>
                <a:gd fmla="*/ 81 w 122" name="T18"/>
                <a:gd fmla="*/ 20 h 129" name="T19"/>
                <a:gd fmla="*/ 115 w 122" name="T20"/>
                <a:gd fmla="*/ 20 h 129" name="T21"/>
                <a:gd fmla="*/ 106 w 122" name="T22"/>
                <a:gd fmla="*/ 27 h 129" name="T23"/>
                <a:gd fmla="*/ 78 w 122" name="T24"/>
                <a:gd fmla="*/ 59 h 129" name="T25"/>
                <a:gd fmla="*/ 122 w 122" name="T26"/>
                <a:gd fmla="*/ 58 h 129" name="T27"/>
                <a:gd fmla="*/ 114 w 122" name="T28"/>
                <a:gd fmla="*/ 66 h 129" name="T29"/>
                <a:gd fmla="*/ 0 w 122" name="T30"/>
                <a:gd fmla="*/ 66 h 129" name="T31"/>
                <a:gd fmla="*/ 8 w 122" name="T32"/>
                <a:gd fmla="*/ 59 h 129" name="T33"/>
                <a:gd fmla="*/ 22 w 122" name="T34"/>
                <a:gd fmla="*/ 31 h 129" name="T35"/>
                <a:gd fmla="*/ 36 w 122" name="T36"/>
                <a:gd fmla="*/ 49 h 129" name="T37"/>
                <a:gd fmla="*/ 16 w 122" name="T38"/>
                <a:gd fmla="*/ 36 h 129" name="T39"/>
                <a:gd fmla="*/ 23 w 122" name="T40"/>
                <a:gd fmla="*/ 129 h 129" name="T41"/>
                <a:gd fmla="*/ 24 w 122" name="T42"/>
                <a:gd fmla="*/ 118 h 129" name="T43"/>
                <a:gd fmla="*/ 23 w 122" name="T44"/>
                <a:gd fmla="*/ 79 h 129" name="T45"/>
                <a:gd fmla="*/ 33 w 122" name="T46"/>
                <a:gd fmla="*/ 76 h 129" name="T47"/>
                <a:gd fmla="*/ 101 w 122" name="T48"/>
                <a:gd fmla="*/ 75 h 129" name="T49"/>
                <a:gd fmla="*/ 100 w 122" name="T50"/>
                <a:gd fmla="*/ 117 h 129" name="T51"/>
                <a:gd fmla="*/ 91 w 122" name="T52"/>
                <a:gd fmla="*/ 129 h 129" name="T53"/>
                <a:gd fmla="*/ 31 w 122" name="T54"/>
                <a:gd fmla="*/ 119 h 129" name="T55"/>
                <a:gd fmla="*/ 32 w 122" name="T56"/>
                <a:gd fmla="*/ 129 h 129" name="T57"/>
                <a:gd fmla="*/ 32 w 122" name="T58"/>
                <a:gd fmla="*/ 96 h 129" name="T59"/>
                <a:gd fmla="*/ 92 w 122" name="T60"/>
                <a:gd fmla="*/ 83 h 129" name="T61"/>
                <a:gd fmla="*/ 32 w 122" name="T62"/>
                <a:gd fmla="*/ 102 h 129" name="T63"/>
                <a:gd fmla="*/ 92 w 122" name="T64"/>
                <a:gd fmla="*/ 114 h 129" name="T65"/>
                <a:gd fmla="*/ 32 w 122" name="T66"/>
                <a:gd fmla="*/ 102 h 129" name="T67"/>
                <a:gd fmla="*/ 53 w 122" name="T68"/>
                <a:gd fmla="*/ 59 h 129" name="T69"/>
                <a:gd fmla="*/ 70 w 122" name="T70"/>
                <a:gd fmla="*/ 27 h 129" name="T71"/>
                <a:gd fmla="*/ 86 w 122" name="T72"/>
                <a:gd fmla="*/ 51 h 129" name="T73"/>
                <a:gd fmla="*/ 108 w 122" name="T74"/>
                <a:gd fmla="*/ 35 h 129" name="T75"/>
                <a:gd fmla="*/ 107 w 122" name="T76"/>
                <a:gd fmla="*/ 38 h 129" name="T77"/>
                <a:gd fmla="*/ 92 w 122" name="T78"/>
                <a:gd fmla="*/ 55 h 129" name="T7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b="b" l="0" r="r" t="0"/>
              <a:pathLst>
                <a:path h="129" w="122">
                  <a:moveTo>
                    <a:pt x="8" y="59"/>
                  </a:moveTo>
                  <a:cubicBezTo>
                    <a:pt x="46" y="59"/>
                    <a:pt x="46" y="59"/>
                    <a:pt x="46" y="59"/>
                  </a:cubicBezTo>
                  <a:cubicBezTo>
                    <a:pt x="46" y="27"/>
                    <a:pt x="46" y="27"/>
                    <a:pt x="46" y="27"/>
                  </a:cubicBezTo>
                  <a:cubicBezTo>
                    <a:pt x="16" y="27"/>
                    <a:pt x="16" y="27"/>
                    <a:pt x="16" y="27"/>
                  </a:cubicBezTo>
                  <a:cubicBezTo>
                    <a:pt x="14" y="27"/>
                    <a:pt x="11" y="27"/>
                    <a:pt x="8" y="2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10" y="20"/>
                    <a:pt x="13" y="20"/>
                    <a:pt x="16" y="20"/>
                  </a:cubicBezTo>
                  <a:cubicBezTo>
                    <a:pt x="41" y="20"/>
                    <a:pt x="41" y="20"/>
                    <a:pt x="41" y="20"/>
                  </a:cubicBezTo>
                  <a:cubicBezTo>
                    <a:pt x="36" y="14"/>
                    <a:pt x="31" y="10"/>
                    <a:pt x="27" y="7"/>
                  </a:cubicBezTo>
                  <a:cubicBezTo>
                    <a:pt x="33" y="1"/>
                    <a:pt x="33" y="1"/>
                    <a:pt x="33" y="1"/>
                  </a:cubicBezTo>
                  <a:cubicBezTo>
                    <a:pt x="38" y="5"/>
                    <a:pt x="43" y="9"/>
                    <a:pt x="48" y="15"/>
                  </a:cubicBezTo>
                  <a:cubicBezTo>
                    <a:pt x="43" y="20"/>
                    <a:pt x="43" y="20"/>
                    <a:pt x="43" y="20"/>
                  </a:cubicBezTo>
                  <a:cubicBezTo>
                    <a:pt x="72" y="20"/>
                    <a:pt x="72" y="20"/>
                    <a:pt x="72" y="20"/>
                  </a:cubicBezTo>
                  <a:cubicBezTo>
                    <a:pt x="77" y="12"/>
                    <a:pt x="81" y="5"/>
                    <a:pt x="83" y="0"/>
                  </a:cubicBezTo>
                  <a:cubicBezTo>
                    <a:pt x="93" y="6"/>
                    <a:pt x="93" y="6"/>
                    <a:pt x="93" y="6"/>
                  </a:cubicBezTo>
                  <a:cubicBezTo>
                    <a:pt x="94" y="6"/>
                    <a:pt x="94" y="7"/>
                    <a:pt x="94" y="7"/>
                  </a:cubicBezTo>
                  <a:cubicBezTo>
                    <a:pt x="94" y="8"/>
                    <a:pt x="93" y="8"/>
                    <a:pt x="91" y="8"/>
                  </a:cubicBezTo>
                  <a:cubicBezTo>
                    <a:pt x="89" y="9"/>
                    <a:pt x="88" y="10"/>
                    <a:pt x="87" y="11"/>
                  </a:cubicBezTo>
                  <a:cubicBezTo>
                    <a:pt x="86" y="12"/>
                    <a:pt x="85" y="13"/>
                    <a:pt x="84" y="15"/>
                  </a:cubicBezTo>
                  <a:cubicBezTo>
                    <a:pt x="82" y="18"/>
                    <a:pt x="81" y="19"/>
                    <a:pt x="81" y="20"/>
                  </a:cubicBezTo>
                  <a:cubicBezTo>
                    <a:pt x="106" y="20"/>
                    <a:pt x="106" y="20"/>
                    <a:pt x="106" y="20"/>
                  </a:cubicBezTo>
                  <a:cubicBezTo>
                    <a:pt x="109" y="20"/>
                    <a:pt x="112" y="20"/>
                    <a:pt x="115" y="20"/>
                  </a:cubicBezTo>
                  <a:cubicBezTo>
                    <a:pt x="115" y="28"/>
                    <a:pt x="115" y="28"/>
                    <a:pt x="115" y="28"/>
                  </a:cubicBezTo>
                  <a:cubicBezTo>
                    <a:pt x="112" y="27"/>
                    <a:pt x="109" y="27"/>
                    <a:pt x="106" y="27"/>
                  </a:cubicBezTo>
                  <a:cubicBezTo>
                    <a:pt x="78" y="27"/>
                    <a:pt x="78" y="27"/>
                    <a:pt x="78" y="27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114" y="59"/>
                    <a:pt x="114" y="59"/>
                    <a:pt x="114" y="59"/>
                  </a:cubicBezTo>
                  <a:cubicBezTo>
                    <a:pt x="116" y="59"/>
                    <a:pt x="119" y="59"/>
                    <a:pt x="122" y="58"/>
                  </a:cubicBezTo>
                  <a:cubicBezTo>
                    <a:pt x="122" y="66"/>
                    <a:pt x="122" y="66"/>
                    <a:pt x="122" y="66"/>
                  </a:cubicBezTo>
                  <a:cubicBezTo>
                    <a:pt x="120" y="66"/>
                    <a:pt x="117" y="66"/>
                    <a:pt x="114" y="66"/>
                  </a:cubicBezTo>
                  <a:cubicBezTo>
                    <a:pt x="9" y="66"/>
                    <a:pt x="9" y="66"/>
                    <a:pt x="9" y="66"/>
                  </a:cubicBezTo>
                  <a:cubicBezTo>
                    <a:pt x="6" y="66"/>
                    <a:pt x="3" y="66"/>
                    <a:pt x="0" y="66"/>
                  </a:cubicBezTo>
                  <a:cubicBezTo>
                    <a:pt x="0" y="58"/>
                    <a:pt x="0" y="58"/>
                    <a:pt x="0" y="58"/>
                  </a:cubicBezTo>
                  <a:cubicBezTo>
                    <a:pt x="3" y="59"/>
                    <a:pt x="5" y="59"/>
                    <a:pt x="8" y="59"/>
                  </a:cubicBezTo>
                  <a:close/>
                  <a:moveTo>
                    <a:pt x="16" y="36"/>
                  </a:moveTo>
                  <a:cubicBezTo>
                    <a:pt x="22" y="31"/>
                    <a:pt x="22" y="31"/>
                    <a:pt x="22" y="31"/>
                  </a:cubicBezTo>
                  <a:cubicBezTo>
                    <a:pt x="23" y="31"/>
                    <a:pt x="23" y="32"/>
                    <a:pt x="23" y="33"/>
                  </a:cubicBezTo>
                  <a:cubicBezTo>
                    <a:pt x="29" y="38"/>
                    <a:pt x="33" y="44"/>
                    <a:pt x="36" y="49"/>
                  </a:cubicBezTo>
                  <a:cubicBezTo>
                    <a:pt x="30" y="54"/>
                    <a:pt x="30" y="54"/>
                    <a:pt x="30" y="54"/>
                  </a:cubicBezTo>
                  <a:cubicBezTo>
                    <a:pt x="26" y="48"/>
                    <a:pt x="21" y="42"/>
                    <a:pt x="16" y="36"/>
                  </a:cubicBezTo>
                  <a:close/>
                  <a:moveTo>
                    <a:pt x="32" y="129"/>
                  </a:moveTo>
                  <a:cubicBezTo>
                    <a:pt x="23" y="129"/>
                    <a:pt x="23" y="129"/>
                    <a:pt x="23" y="129"/>
                  </a:cubicBezTo>
                  <a:cubicBezTo>
                    <a:pt x="23" y="129"/>
                    <a:pt x="23" y="128"/>
                    <a:pt x="23" y="127"/>
                  </a:cubicBezTo>
                  <a:cubicBezTo>
                    <a:pt x="24" y="124"/>
                    <a:pt x="24" y="119"/>
                    <a:pt x="24" y="118"/>
                  </a:cubicBezTo>
                  <a:cubicBezTo>
                    <a:pt x="24" y="85"/>
                    <a:pt x="24" y="85"/>
                    <a:pt x="24" y="85"/>
                  </a:cubicBezTo>
                  <a:cubicBezTo>
                    <a:pt x="24" y="84"/>
                    <a:pt x="24" y="82"/>
                    <a:pt x="23" y="79"/>
                  </a:cubicBezTo>
                  <a:cubicBezTo>
                    <a:pt x="23" y="78"/>
                    <a:pt x="23" y="77"/>
                    <a:pt x="23" y="75"/>
                  </a:cubicBezTo>
                  <a:cubicBezTo>
                    <a:pt x="26" y="76"/>
                    <a:pt x="29" y="76"/>
                    <a:pt x="33" y="76"/>
                  </a:cubicBezTo>
                  <a:cubicBezTo>
                    <a:pt x="91" y="76"/>
                    <a:pt x="91" y="76"/>
                    <a:pt x="91" y="76"/>
                  </a:cubicBezTo>
                  <a:cubicBezTo>
                    <a:pt x="94" y="76"/>
                    <a:pt x="97" y="76"/>
                    <a:pt x="101" y="75"/>
                  </a:cubicBezTo>
                  <a:cubicBezTo>
                    <a:pt x="100" y="78"/>
                    <a:pt x="100" y="81"/>
                    <a:pt x="100" y="85"/>
                  </a:cubicBezTo>
                  <a:cubicBezTo>
                    <a:pt x="100" y="117"/>
                    <a:pt x="100" y="117"/>
                    <a:pt x="100" y="117"/>
                  </a:cubicBezTo>
                  <a:cubicBezTo>
                    <a:pt x="100" y="121"/>
                    <a:pt x="100" y="126"/>
                    <a:pt x="101" y="129"/>
                  </a:cubicBezTo>
                  <a:cubicBezTo>
                    <a:pt x="91" y="129"/>
                    <a:pt x="91" y="129"/>
                    <a:pt x="91" y="129"/>
                  </a:cubicBezTo>
                  <a:cubicBezTo>
                    <a:pt x="92" y="127"/>
                    <a:pt x="92" y="122"/>
                    <a:pt x="92" y="119"/>
                  </a:cubicBezTo>
                  <a:cubicBezTo>
                    <a:pt x="31" y="119"/>
                    <a:pt x="31" y="119"/>
                    <a:pt x="31" y="119"/>
                  </a:cubicBezTo>
                  <a:cubicBezTo>
                    <a:pt x="31" y="121"/>
                    <a:pt x="31" y="125"/>
                    <a:pt x="32" y="127"/>
                  </a:cubicBezTo>
                  <a:cubicBezTo>
                    <a:pt x="32" y="128"/>
                    <a:pt x="32" y="129"/>
                    <a:pt x="32" y="129"/>
                  </a:cubicBezTo>
                  <a:close/>
                  <a:moveTo>
                    <a:pt x="32" y="83"/>
                  </a:moveTo>
                  <a:cubicBezTo>
                    <a:pt x="32" y="96"/>
                    <a:pt x="32" y="96"/>
                    <a:pt x="32" y="96"/>
                  </a:cubicBezTo>
                  <a:cubicBezTo>
                    <a:pt x="92" y="96"/>
                    <a:pt x="92" y="96"/>
                    <a:pt x="92" y="96"/>
                  </a:cubicBezTo>
                  <a:cubicBezTo>
                    <a:pt x="92" y="83"/>
                    <a:pt x="92" y="83"/>
                    <a:pt x="92" y="83"/>
                  </a:cubicBezTo>
                  <a:cubicBezTo>
                    <a:pt x="32" y="83"/>
                    <a:pt x="32" y="83"/>
                    <a:pt x="32" y="83"/>
                  </a:cubicBezTo>
                  <a:close/>
                  <a:moveTo>
                    <a:pt x="32" y="102"/>
                  </a:moveTo>
                  <a:cubicBezTo>
                    <a:pt x="32" y="114"/>
                    <a:pt x="32" y="114"/>
                    <a:pt x="32" y="114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2" y="102"/>
                    <a:pt x="92" y="102"/>
                    <a:pt x="92" y="102"/>
                  </a:cubicBezTo>
                  <a:cubicBezTo>
                    <a:pt x="32" y="102"/>
                    <a:pt x="32" y="102"/>
                    <a:pt x="32" y="102"/>
                  </a:cubicBezTo>
                  <a:close/>
                  <a:moveTo>
                    <a:pt x="53" y="27"/>
                  </a:moveTo>
                  <a:cubicBezTo>
                    <a:pt x="53" y="59"/>
                    <a:pt x="53" y="59"/>
                    <a:pt x="5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27"/>
                    <a:pt x="70" y="27"/>
                    <a:pt x="70" y="27"/>
                  </a:cubicBezTo>
                  <a:cubicBezTo>
                    <a:pt x="53" y="27"/>
                    <a:pt x="53" y="27"/>
                    <a:pt x="53" y="27"/>
                  </a:cubicBezTo>
                  <a:close/>
                  <a:moveTo>
                    <a:pt x="86" y="51"/>
                  </a:moveTo>
                  <a:cubicBezTo>
                    <a:pt x="93" y="42"/>
                    <a:pt x="98" y="35"/>
                    <a:pt x="100" y="30"/>
                  </a:cubicBezTo>
                  <a:cubicBezTo>
                    <a:pt x="108" y="35"/>
                    <a:pt x="108" y="35"/>
                    <a:pt x="108" y="35"/>
                  </a:cubicBezTo>
                  <a:cubicBezTo>
                    <a:pt x="109" y="36"/>
                    <a:pt x="109" y="36"/>
                    <a:pt x="109" y="36"/>
                  </a:cubicBezTo>
                  <a:cubicBezTo>
                    <a:pt x="107" y="38"/>
                    <a:pt x="107" y="38"/>
                    <a:pt x="107" y="38"/>
                  </a:cubicBezTo>
                  <a:cubicBezTo>
                    <a:pt x="105" y="38"/>
                    <a:pt x="104" y="39"/>
                    <a:pt x="103" y="41"/>
                  </a:cubicBezTo>
                  <a:cubicBezTo>
                    <a:pt x="100" y="45"/>
                    <a:pt x="96" y="50"/>
                    <a:pt x="92" y="55"/>
                  </a:cubicBezTo>
                  <a:cubicBezTo>
                    <a:pt x="86" y="51"/>
                    <a:pt x="86" y="51"/>
                    <a:pt x="86" y="5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black"/>
                </a:solidFill>
                <a:latin typeface="+mn-lt"/>
                <a:ea typeface="+mn-ea"/>
              </a:endParaRPr>
            </a:p>
          </p:txBody>
        </p:sp>
        <p:sp>
          <p:nvSpPr>
            <p:cNvPr id="97" name="Freeform 32"/>
            <p:cNvSpPr>
              <a:spLocks noEditPoints="1"/>
            </p:cNvSpPr>
            <p:nvPr/>
          </p:nvSpPr>
          <p:spPr bwMode="auto">
            <a:xfrm>
              <a:off x="4945062" y="4100510"/>
              <a:ext cx="169862" cy="246062"/>
            </a:xfrm>
            <a:custGeom>
              <a:gdLst>
                <a:gd fmla="*/ 9 w 69" name="T0"/>
                <a:gd fmla="*/ 100 h 100" name="T1"/>
                <a:gd fmla="*/ 0 w 69" name="T2"/>
                <a:gd fmla="*/ 100 h 100" name="T3"/>
                <a:gd fmla="*/ 0 w 69" name="T4"/>
                <a:gd fmla="*/ 0 h 100" name="T5"/>
                <a:gd fmla="*/ 36 w 69" name="T6"/>
                <a:gd fmla="*/ 0 h 100" name="T7"/>
                <a:gd fmla="*/ 69 w 69" name="T8"/>
                <a:gd fmla="*/ 28 h 100" name="T9"/>
                <a:gd fmla="*/ 31 w 69" name="T10"/>
                <a:gd fmla="*/ 56 h 100" name="T11"/>
                <a:gd fmla="*/ 9 w 69" name="T12"/>
                <a:gd fmla="*/ 56 h 100" name="T13"/>
                <a:gd fmla="*/ 9 w 69" name="T14"/>
                <a:gd fmla="*/ 100 h 100" name="T15"/>
                <a:gd fmla="*/ 9 w 69" name="T16"/>
                <a:gd fmla="*/ 48 h 100" name="T17"/>
                <a:gd fmla="*/ 31 w 69" name="T18"/>
                <a:gd fmla="*/ 48 h 100" name="T19"/>
                <a:gd fmla="*/ 60 w 69" name="T20"/>
                <a:gd fmla="*/ 27 h 100" name="T21"/>
                <a:gd fmla="*/ 34 w 69" name="T22"/>
                <a:gd fmla="*/ 8 h 100" name="T23"/>
                <a:gd fmla="*/ 9 w 69" name="T24"/>
                <a:gd fmla="*/ 8 h 100" name="T25"/>
                <a:gd fmla="*/ 9 w 69" name="T26"/>
                <a:gd fmla="*/ 48 h 100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00" w="69">
                  <a:moveTo>
                    <a:pt x="9" y="100"/>
                  </a:moveTo>
                  <a:cubicBezTo>
                    <a:pt x="0" y="100"/>
                    <a:pt x="0" y="100"/>
                    <a:pt x="0" y="10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6" y="0"/>
                    <a:pt x="36" y="0"/>
                    <a:pt x="36" y="0"/>
                  </a:cubicBezTo>
                  <a:cubicBezTo>
                    <a:pt x="58" y="0"/>
                    <a:pt x="69" y="9"/>
                    <a:pt x="69" y="28"/>
                  </a:cubicBezTo>
                  <a:cubicBezTo>
                    <a:pt x="69" y="46"/>
                    <a:pt x="56" y="56"/>
                    <a:pt x="31" y="56"/>
                  </a:cubicBezTo>
                  <a:cubicBezTo>
                    <a:pt x="9" y="56"/>
                    <a:pt x="9" y="56"/>
                    <a:pt x="9" y="56"/>
                  </a:cubicBezTo>
                  <a:cubicBezTo>
                    <a:pt x="9" y="100"/>
                    <a:pt x="9" y="100"/>
                    <a:pt x="9" y="100"/>
                  </a:cubicBezTo>
                  <a:close/>
                  <a:moveTo>
                    <a:pt x="9" y="48"/>
                  </a:moveTo>
                  <a:cubicBezTo>
                    <a:pt x="31" y="48"/>
                    <a:pt x="31" y="48"/>
                    <a:pt x="31" y="48"/>
                  </a:cubicBezTo>
                  <a:cubicBezTo>
                    <a:pt x="51" y="49"/>
                    <a:pt x="60" y="42"/>
                    <a:pt x="60" y="27"/>
                  </a:cubicBezTo>
                  <a:cubicBezTo>
                    <a:pt x="60" y="14"/>
                    <a:pt x="51" y="8"/>
                    <a:pt x="34" y="8"/>
                  </a:cubicBezTo>
                  <a:cubicBezTo>
                    <a:pt x="9" y="8"/>
                    <a:pt x="9" y="8"/>
                    <a:pt x="9" y="8"/>
                  </a:cubicBezTo>
                  <a:cubicBezTo>
                    <a:pt x="9" y="48"/>
                    <a:pt x="9" y="48"/>
                    <a:pt x="9" y="4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98" name="Freeform 34"/>
            <p:cNvSpPr/>
            <p:nvPr/>
          </p:nvSpPr>
          <p:spPr bwMode="auto">
            <a:xfrm>
              <a:off x="5341938" y="4100514"/>
              <a:ext cx="179387" cy="246062"/>
            </a:xfrm>
            <a:custGeom>
              <a:gdLst>
                <a:gd fmla="*/ 0 w 113" name="T0"/>
                <a:gd fmla="*/ 12 h 155" name="T1"/>
                <a:gd fmla="*/ 0 w 113" name="T2"/>
                <a:gd fmla="*/ 0 h 155" name="T3"/>
                <a:gd fmla="*/ 113 w 113" name="T4"/>
                <a:gd fmla="*/ 0 h 155" name="T5"/>
                <a:gd fmla="*/ 113 w 113" name="T6"/>
                <a:gd fmla="*/ 12 h 155" name="T7"/>
                <a:gd fmla="*/ 63 w 113" name="T8"/>
                <a:gd fmla="*/ 12 h 155" name="T9"/>
                <a:gd fmla="*/ 63 w 113" name="T10"/>
                <a:gd fmla="*/ 155 h 155" name="T11"/>
                <a:gd fmla="*/ 49 w 113" name="T12"/>
                <a:gd fmla="*/ 155 h 155" name="T13"/>
                <a:gd fmla="*/ 49 w 113" name="T14"/>
                <a:gd fmla="*/ 12 h 155" name="T15"/>
                <a:gd fmla="*/ 0 w 113" name="T16"/>
                <a:gd fmla="*/ 12 h 155" name="T17"/>
                <a:gd fmla="*/ 0 w 113" name="T18"/>
                <a:gd fmla="*/ 12 h 155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155" w="113">
                  <a:moveTo>
                    <a:pt x="0" y="12"/>
                  </a:moveTo>
                  <a:lnTo>
                    <a:pt x="0" y="0"/>
                  </a:lnTo>
                  <a:lnTo>
                    <a:pt x="113" y="0"/>
                  </a:lnTo>
                  <a:lnTo>
                    <a:pt x="113" y="12"/>
                  </a:lnTo>
                  <a:lnTo>
                    <a:pt x="63" y="12"/>
                  </a:lnTo>
                  <a:lnTo>
                    <a:pt x="63" y="155"/>
                  </a:lnTo>
                  <a:lnTo>
                    <a:pt x="49" y="155"/>
                  </a:lnTo>
                  <a:lnTo>
                    <a:pt x="49" y="12"/>
                  </a:lnTo>
                  <a:lnTo>
                    <a:pt x="0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black"/>
                </a:solidFill>
                <a:latin typeface="+mn-lt"/>
                <a:ea typeface="+mn-ea"/>
              </a:endParaRPr>
            </a:p>
          </p:txBody>
        </p:sp>
        <p:sp>
          <p:nvSpPr>
            <p:cNvPr id="99" name="Freeform 35"/>
            <p:cNvSpPr/>
            <p:nvPr/>
          </p:nvSpPr>
          <p:spPr bwMode="auto">
            <a:xfrm>
              <a:off x="3622675" y="4030663"/>
              <a:ext cx="287337" cy="528637"/>
            </a:xfrm>
            <a:custGeom>
              <a:gdLst>
                <a:gd fmla="*/ 0 w 181" name="T0"/>
                <a:gd fmla="*/ 0 h 333" name="T1"/>
                <a:gd fmla="*/ 0 w 181" name="T2"/>
                <a:gd fmla="*/ 333 h 333" name="T3"/>
                <a:gd fmla="*/ 181 w 181" name="T4"/>
                <a:gd fmla="*/ 0 h 333" name="T5"/>
                <a:gd fmla="*/ 0 w 181" name="T6"/>
                <a:gd fmla="*/ 0 h 333" name="T7"/>
                <a:gd fmla="*/ 0 w 181" name="T8"/>
                <a:gd fmla="*/ 0 h 33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33" w="181">
                  <a:moveTo>
                    <a:pt x="0" y="0"/>
                  </a:moveTo>
                  <a:lnTo>
                    <a:pt x="0" y="333"/>
                  </a:lnTo>
                  <a:lnTo>
                    <a:pt x="18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F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F0000"/>
                </a:solidFill>
                <a:latin typeface="+mn-lt"/>
                <a:ea typeface="+mn-ea"/>
              </a:endParaRPr>
            </a:p>
          </p:txBody>
        </p:sp>
        <p:sp>
          <p:nvSpPr>
            <p:cNvPr id="100" name="Freeform 36"/>
            <p:cNvSpPr/>
            <p:nvPr/>
          </p:nvSpPr>
          <p:spPr bwMode="auto">
            <a:xfrm>
              <a:off x="3749675" y="4067175"/>
              <a:ext cx="411162" cy="492125"/>
            </a:xfrm>
            <a:custGeom>
              <a:gdLst>
                <a:gd fmla="*/ 152 w 259" name="T0"/>
                <a:gd fmla="*/ 0 h 310" name="T1"/>
                <a:gd fmla="*/ 101 w 259" name="T2"/>
                <a:gd fmla="*/ 91 h 310" name="T3"/>
                <a:gd fmla="*/ 143 w 259" name="T4"/>
                <a:gd fmla="*/ 147 h 310" name="T5"/>
                <a:gd fmla="*/ 59 w 259" name="T6"/>
                <a:gd fmla="*/ 171 h 310" name="T7"/>
                <a:gd fmla="*/ 0 w 259" name="T8"/>
                <a:gd fmla="*/ 275 h 310" name="T9"/>
                <a:gd fmla="*/ 115 w 259" name="T10"/>
                <a:gd fmla="*/ 235 h 310" name="T11"/>
                <a:gd fmla="*/ 167 w 259" name="T12"/>
                <a:gd fmla="*/ 310 h 310" name="T13"/>
                <a:gd fmla="*/ 158 w 259" name="T14"/>
                <a:gd fmla="*/ 221 h 310" name="T15"/>
                <a:gd fmla="*/ 259 w 259" name="T16"/>
                <a:gd fmla="*/ 187 h 310" name="T17"/>
                <a:gd fmla="*/ 152 w 259" name="T18"/>
                <a:gd fmla="*/ 0 h 310" name="T19"/>
                <a:gd fmla="*/ 152 w 259" name="T20"/>
                <a:gd fmla="*/ 0 h 310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310" w="259">
                  <a:moveTo>
                    <a:pt x="152" y="0"/>
                  </a:moveTo>
                  <a:lnTo>
                    <a:pt x="101" y="91"/>
                  </a:lnTo>
                  <a:lnTo>
                    <a:pt x="143" y="147"/>
                  </a:lnTo>
                  <a:lnTo>
                    <a:pt x="59" y="171"/>
                  </a:lnTo>
                  <a:lnTo>
                    <a:pt x="0" y="275"/>
                  </a:lnTo>
                  <a:lnTo>
                    <a:pt x="115" y="235"/>
                  </a:lnTo>
                  <a:lnTo>
                    <a:pt x="167" y="310"/>
                  </a:lnTo>
                  <a:lnTo>
                    <a:pt x="158" y="221"/>
                  </a:lnTo>
                  <a:lnTo>
                    <a:pt x="259" y="187"/>
                  </a:lnTo>
                  <a:lnTo>
                    <a:pt x="152" y="0"/>
                  </a:lnTo>
                  <a:lnTo>
                    <a:pt x="152" y="0"/>
                  </a:lnTo>
                  <a:close/>
                </a:path>
              </a:pathLst>
            </a:custGeom>
            <a:solidFill>
              <a:srgbClr val="00B0F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black"/>
                </a:solidFill>
                <a:latin typeface="+mn-lt"/>
                <a:ea typeface="+mn-ea"/>
              </a:endParaRPr>
            </a:p>
          </p:txBody>
        </p:sp>
        <p:sp>
          <p:nvSpPr>
            <p:cNvPr id="101" name="Freeform 38"/>
            <p:cNvSpPr>
              <a:spLocks noEditPoints="1"/>
            </p:cNvSpPr>
            <p:nvPr/>
          </p:nvSpPr>
          <p:spPr bwMode="auto">
            <a:xfrm>
              <a:off x="4383088" y="4425947"/>
              <a:ext cx="133350" cy="130175"/>
            </a:xfrm>
            <a:custGeom>
              <a:gdLst>
                <a:gd fmla="*/ 84 w 84" name="T0"/>
                <a:gd fmla="*/ 82 h 82" name="T1"/>
                <a:gd fmla="*/ 80 w 84" name="T2"/>
                <a:gd fmla="*/ 82 h 82" name="T3"/>
                <a:gd fmla="*/ 77 w 84" name="T4"/>
                <a:gd fmla="*/ 76 h 82" name="T5"/>
                <a:gd fmla="*/ 6 w 84" name="T6"/>
                <a:gd fmla="*/ 76 h 82" name="T7"/>
                <a:gd fmla="*/ 3 w 84" name="T8"/>
                <a:gd fmla="*/ 82 h 82" name="T9"/>
                <a:gd fmla="*/ 0 w 84" name="T10"/>
                <a:gd fmla="*/ 82 h 82" name="T11"/>
                <a:gd fmla="*/ 40 w 84" name="T12"/>
                <a:gd fmla="*/ 0 h 82" name="T13"/>
                <a:gd fmla="*/ 43 w 84" name="T14"/>
                <a:gd fmla="*/ 0 h 82" name="T15"/>
                <a:gd fmla="*/ 84 w 84" name="T16"/>
                <a:gd fmla="*/ 82 h 82" name="T17"/>
                <a:gd fmla="*/ 84 w 84" name="T18"/>
                <a:gd fmla="*/ 82 h 82" name="T19"/>
                <a:gd fmla="*/ 7 w 84" name="T20"/>
                <a:gd fmla="*/ 73 h 82" name="T21"/>
                <a:gd fmla="*/ 76 w 84" name="T22"/>
                <a:gd fmla="*/ 73 h 82" name="T23"/>
                <a:gd fmla="*/ 42 w 84" name="T24"/>
                <a:gd fmla="*/ 4 h 82" name="T25"/>
                <a:gd fmla="*/ 7 w 84" name="T26"/>
                <a:gd fmla="*/ 73 h 82" name="T27"/>
                <a:gd fmla="*/ 7 w 84" name="T28"/>
                <a:gd fmla="*/ 73 h 82" name="T2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b="b" l="0" r="r" t="0"/>
              <a:pathLst>
                <a:path h="82" w="84">
                  <a:moveTo>
                    <a:pt x="84" y="82"/>
                  </a:moveTo>
                  <a:lnTo>
                    <a:pt x="80" y="82"/>
                  </a:lnTo>
                  <a:lnTo>
                    <a:pt x="77" y="76"/>
                  </a:lnTo>
                  <a:lnTo>
                    <a:pt x="6" y="76"/>
                  </a:lnTo>
                  <a:lnTo>
                    <a:pt x="3" y="82"/>
                  </a:lnTo>
                  <a:lnTo>
                    <a:pt x="0" y="82"/>
                  </a:lnTo>
                  <a:lnTo>
                    <a:pt x="40" y="0"/>
                  </a:lnTo>
                  <a:lnTo>
                    <a:pt x="43" y="0"/>
                  </a:lnTo>
                  <a:lnTo>
                    <a:pt x="84" y="82"/>
                  </a:lnTo>
                  <a:lnTo>
                    <a:pt x="84" y="82"/>
                  </a:lnTo>
                  <a:close/>
                  <a:moveTo>
                    <a:pt x="7" y="73"/>
                  </a:moveTo>
                  <a:lnTo>
                    <a:pt x="76" y="73"/>
                  </a:lnTo>
                  <a:lnTo>
                    <a:pt x="42" y="4"/>
                  </a:lnTo>
                  <a:lnTo>
                    <a:pt x="7" y="73"/>
                  </a:lnTo>
                  <a:lnTo>
                    <a:pt x="7" y="7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black"/>
                </a:solidFill>
                <a:latin typeface="+mn-lt"/>
                <a:ea typeface="+mn-ea"/>
              </a:endParaRPr>
            </a:p>
          </p:txBody>
        </p:sp>
        <p:sp>
          <p:nvSpPr>
            <p:cNvPr id="102" name="Freeform 41"/>
            <p:cNvSpPr>
              <a:spLocks noEditPoints="1"/>
            </p:cNvSpPr>
            <p:nvPr/>
          </p:nvSpPr>
          <p:spPr bwMode="auto">
            <a:xfrm>
              <a:off x="4678364" y="4425950"/>
              <a:ext cx="134937" cy="130175"/>
            </a:xfrm>
            <a:custGeom>
              <a:gdLst>
                <a:gd fmla="*/ 0 w 55" name="T0"/>
                <a:gd fmla="*/ 0 h 53" name="T1"/>
                <a:gd fmla="*/ 28 w 55" name="T2"/>
                <a:gd fmla="*/ 0 h 53" name="T3"/>
                <a:gd fmla="*/ 38 w 55" name="T4"/>
                <a:gd fmla="*/ 2 h 53" name="T5"/>
                <a:gd fmla="*/ 47 w 55" name="T6"/>
                <a:gd fmla="*/ 8 h 53" name="T7"/>
                <a:gd fmla="*/ 53 w 55" name="T8"/>
                <a:gd fmla="*/ 16 h 53" name="T9"/>
                <a:gd fmla="*/ 55 w 55" name="T10"/>
                <a:gd fmla="*/ 26 h 53" name="T11"/>
                <a:gd fmla="*/ 53 w 55" name="T12"/>
                <a:gd fmla="*/ 37 h 53" name="T13"/>
                <a:gd fmla="*/ 47 w 55" name="T14"/>
                <a:gd fmla="*/ 45 h 53" name="T15"/>
                <a:gd fmla="*/ 38 w 55" name="T16"/>
                <a:gd fmla="*/ 51 h 53" name="T17"/>
                <a:gd fmla="*/ 28 w 55" name="T18"/>
                <a:gd fmla="*/ 53 h 53" name="T19"/>
                <a:gd fmla="*/ 0 w 55" name="T20"/>
                <a:gd fmla="*/ 53 h 53" name="T21"/>
                <a:gd fmla="*/ 0 w 55" name="T22"/>
                <a:gd fmla="*/ 0 h 53" name="T23"/>
                <a:gd fmla="*/ 28 w 55" name="T24"/>
                <a:gd fmla="*/ 51 h 53" name="T25"/>
                <a:gd fmla="*/ 38 w 55" name="T26"/>
                <a:gd fmla="*/ 49 h 53" name="T27"/>
                <a:gd fmla="*/ 45 w 55" name="T28"/>
                <a:gd fmla="*/ 44 h 53" name="T29"/>
                <a:gd fmla="*/ 51 w 55" name="T30"/>
                <a:gd fmla="*/ 36 h 53" name="T31"/>
                <a:gd fmla="*/ 53 w 55" name="T32"/>
                <a:gd fmla="*/ 26 h 53" name="T33"/>
                <a:gd fmla="*/ 51 w 55" name="T34"/>
                <a:gd fmla="*/ 17 h 53" name="T35"/>
                <a:gd fmla="*/ 45 w 55" name="T36"/>
                <a:gd fmla="*/ 9 h 53" name="T37"/>
                <a:gd fmla="*/ 38 w 55" name="T38"/>
                <a:gd fmla="*/ 4 h 53" name="T39"/>
                <a:gd fmla="*/ 28 w 55" name="T40"/>
                <a:gd fmla="*/ 2 h 53" name="T41"/>
                <a:gd fmla="*/ 3 w 55" name="T42"/>
                <a:gd fmla="*/ 2 h 53" name="T43"/>
                <a:gd fmla="*/ 3 w 55" name="T44"/>
                <a:gd fmla="*/ 51 h 53" name="T45"/>
                <a:gd fmla="*/ 28 w 55" name="T46"/>
                <a:gd fmla="*/ 51 h 53" name="T4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b="b" l="0" r="r" t="0"/>
              <a:pathLst>
                <a:path h="52" w="55">
                  <a:moveTo>
                    <a:pt x="0" y="0"/>
                  </a:moveTo>
                  <a:cubicBezTo>
                    <a:pt x="28" y="0"/>
                    <a:pt x="28" y="0"/>
                    <a:pt x="28" y="0"/>
                  </a:cubicBezTo>
                  <a:cubicBezTo>
                    <a:pt x="31" y="0"/>
                    <a:pt x="35" y="0"/>
                    <a:pt x="38" y="2"/>
                  </a:cubicBezTo>
                  <a:cubicBezTo>
                    <a:pt x="42" y="3"/>
                    <a:pt x="44" y="5"/>
                    <a:pt x="47" y="8"/>
                  </a:cubicBezTo>
                  <a:cubicBezTo>
                    <a:pt x="49" y="10"/>
                    <a:pt x="51" y="13"/>
                    <a:pt x="53" y="16"/>
                  </a:cubicBezTo>
                  <a:cubicBezTo>
                    <a:pt x="54" y="19"/>
                    <a:pt x="55" y="23"/>
                    <a:pt x="55" y="26"/>
                  </a:cubicBezTo>
                  <a:cubicBezTo>
                    <a:pt x="55" y="30"/>
                    <a:pt x="54" y="34"/>
                    <a:pt x="53" y="37"/>
                  </a:cubicBezTo>
                  <a:cubicBezTo>
                    <a:pt x="51" y="40"/>
                    <a:pt x="49" y="43"/>
                    <a:pt x="47" y="45"/>
                  </a:cubicBezTo>
                  <a:cubicBezTo>
                    <a:pt x="44" y="48"/>
                    <a:pt x="42" y="50"/>
                    <a:pt x="38" y="51"/>
                  </a:cubicBezTo>
                  <a:cubicBezTo>
                    <a:pt x="35" y="53"/>
                    <a:pt x="31" y="53"/>
                    <a:pt x="28" y="53"/>
                  </a:cubicBezTo>
                  <a:cubicBezTo>
                    <a:pt x="0" y="53"/>
                    <a:pt x="0" y="53"/>
                    <a:pt x="0" y="53"/>
                  </a:cubicBezTo>
                  <a:cubicBezTo>
                    <a:pt x="0" y="0"/>
                    <a:pt x="0" y="0"/>
                    <a:pt x="0" y="0"/>
                  </a:cubicBezTo>
                  <a:close/>
                  <a:moveTo>
                    <a:pt x="28" y="51"/>
                  </a:moveTo>
                  <a:cubicBezTo>
                    <a:pt x="31" y="51"/>
                    <a:pt x="34" y="50"/>
                    <a:pt x="38" y="49"/>
                  </a:cubicBezTo>
                  <a:cubicBezTo>
                    <a:pt x="41" y="48"/>
                    <a:pt x="43" y="46"/>
                    <a:pt x="45" y="44"/>
                  </a:cubicBezTo>
                  <a:cubicBezTo>
                    <a:pt x="48" y="42"/>
                    <a:pt x="49" y="39"/>
                    <a:pt x="51" y="36"/>
                  </a:cubicBezTo>
                  <a:cubicBezTo>
                    <a:pt x="52" y="33"/>
                    <a:pt x="53" y="30"/>
                    <a:pt x="53" y="26"/>
                  </a:cubicBezTo>
                  <a:cubicBezTo>
                    <a:pt x="53" y="23"/>
                    <a:pt x="52" y="20"/>
                    <a:pt x="51" y="17"/>
                  </a:cubicBezTo>
                  <a:cubicBezTo>
                    <a:pt x="49" y="14"/>
                    <a:pt x="48" y="11"/>
                    <a:pt x="45" y="9"/>
                  </a:cubicBezTo>
                  <a:cubicBezTo>
                    <a:pt x="43" y="7"/>
                    <a:pt x="41" y="5"/>
                    <a:pt x="38" y="4"/>
                  </a:cubicBezTo>
                  <a:cubicBezTo>
                    <a:pt x="34" y="3"/>
                    <a:pt x="31" y="2"/>
                    <a:pt x="28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51"/>
                    <a:pt x="3" y="51"/>
                    <a:pt x="3" y="51"/>
                  </a:cubicBezTo>
                  <a:cubicBezTo>
                    <a:pt x="28" y="51"/>
                    <a:pt x="28" y="51"/>
                    <a:pt x="28" y="5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black"/>
                </a:solidFill>
                <a:latin typeface="+mn-lt"/>
                <a:ea typeface="+mn-ea"/>
              </a:endParaRPr>
            </a:p>
          </p:txBody>
        </p:sp>
        <p:sp>
          <p:nvSpPr>
            <p:cNvPr id="103" name="Freeform 42"/>
            <p:cNvSpPr/>
            <p:nvPr/>
          </p:nvSpPr>
          <p:spPr bwMode="auto">
            <a:xfrm>
              <a:off x="4821237" y="4425950"/>
              <a:ext cx="134937" cy="130175"/>
            </a:xfrm>
            <a:custGeom>
              <a:gdLst>
                <a:gd fmla="*/ 0 w 85" name="T0"/>
                <a:gd fmla="*/ 0 h 82" name="T1"/>
                <a:gd fmla="*/ 85 w 85" name="T2"/>
                <a:gd fmla="*/ 0 h 82" name="T3"/>
                <a:gd fmla="*/ 85 w 85" name="T4"/>
                <a:gd fmla="*/ 3 h 82" name="T5"/>
                <a:gd fmla="*/ 3 w 85" name="T6"/>
                <a:gd fmla="*/ 3 h 82" name="T7"/>
                <a:gd fmla="*/ 3 w 85" name="T8"/>
                <a:gd fmla="*/ 39 h 82" name="T9"/>
                <a:gd fmla="*/ 82 w 85" name="T10"/>
                <a:gd fmla="*/ 39 h 82" name="T11"/>
                <a:gd fmla="*/ 82 w 85" name="T12"/>
                <a:gd fmla="*/ 43 h 82" name="T13"/>
                <a:gd fmla="*/ 3 w 85" name="T14"/>
                <a:gd fmla="*/ 43 h 82" name="T15"/>
                <a:gd fmla="*/ 3 w 85" name="T16"/>
                <a:gd fmla="*/ 79 h 82" name="T17"/>
                <a:gd fmla="*/ 85 w 85" name="T18"/>
                <a:gd fmla="*/ 79 h 82" name="T19"/>
                <a:gd fmla="*/ 85 w 85" name="T20"/>
                <a:gd fmla="*/ 82 h 82" name="T21"/>
                <a:gd fmla="*/ 0 w 85" name="T22"/>
                <a:gd fmla="*/ 82 h 82" name="T23"/>
                <a:gd fmla="*/ 0 w 85" name="T24"/>
                <a:gd fmla="*/ 0 h 82" name="T25"/>
                <a:gd fmla="*/ 0 w 85" name="T26"/>
                <a:gd fmla="*/ 0 h 82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82" w="85">
                  <a:moveTo>
                    <a:pt x="0" y="0"/>
                  </a:moveTo>
                  <a:lnTo>
                    <a:pt x="85" y="0"/>
                  </a:lnTo>
                  <a:lnTo>
                    <a:pt x="85" y="3"/>
                  </a:lnTo>
                  <a:lnTo>
                    <a:pt x="3" y="3"/>
                  </a:lnTo>
                  <a:lnTo>
                    <a:pt x="3" y="39"/>
                  </a:lnTo>
                  <a:lnTo>
                    <a:pt x="82" y="39"/>
                  </a:lnTo>
                  <a:lnTo>
                    <a:pt x="82" y="43"/>
                  </a:lnTo>
                  <a:lnTo>
                    <a:pt x="3" y="43"/>
                  </a:lnTo>
                  <a:lnTo>
                    <a:pt x="3" y="79"/>
                  </a:lnTo>
                  <a:lnTo>
                    <a:pt x="85" y="79"/>
                  </a:lnTo>
                  <a:lnTo>
                    <a:pt x="85" y="82"/>
                  </a:lnTo>
                  <a:lnTo>
                    <a:pt x="0" y="8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black"/>
                </a:solidFill>
                <a:latin typeface="+mn-lt"/>
                <a:ea typeface="+mn-ea"/>
              </a:endParaRPr>
            </a:p>
          </p:txBody>
        </p:sp>
        <p:sp>
          <p:nvSpPr>
            <p:cNvPr id="104" name="Freeform 44"/>
            <p:cNvSpPr/>
            <p:nvPr/>
          </p:nvSpPr>
          <p:spPr bwMode="auto">
            <a:xfrm>
              <a:off x="5230813" y="4425950"/>
              <a:ext cx="4762" cy="130175"/>
            </a:xfrm>
            <a:custGeom>
              <a:gdLst>
                <a:gd fmla="*/ 0 w 3" name="T0"/>
                <a:gd fmla="*/ 0 h 82" name="T1"/>
                <a:gd fmla="*/ 0 w 3" name="T2"/>
                <a:gd fmla="*/ 82 h 82" name="T3"/>
                <a:gd fmla="*/ 3 w 3" name="T4"/>
                <a:gd fmla="*/ 82 h 82" name="T5"/>
                <a:gd fmla="*/ 3 w 3" name="T6"/>
                <a:gd fmla="*/ 0 h 82" name="T7"/>
                <a:gd fmla="*/ 0 w 3" name="T8"/>
                <a:gd fmla="*/ 0 h 82" name="T9"/>
                <a:gd fmla="*/ 0 w 3" name="T10"/>
                <a:gd fmla="*/ 0 h 82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82" w="3">
                  <a:moveTo>
                    <a:pt x="0" y="0"/>
                  </a:moveTo>
                  <a:lnTo>
                    <a:pt x="0" y="82"/>
                  </a:lnTo>
                  <a:lnTo>
                    <a:pt x="3" y="82"/>
                  </a:lnTo>
                  <a:lnTo>
                    <a:pt x="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black"/>
                </a:solidFill>
                <a:latin typeface="+mn-lt"/>
                <a:ea typeface="+mn-ea"/>
              </a:endParaRPr>
            </a:p>
          </p:txBody>
        </p:sp>
        <p:sp>
          <p:nvSpPr>
            <p:cNvPr id="105" name="Freeform 45"/>
            <p:cNvSpPr/>
            <p:nvPr/>
          </p:nvSpPr>
          <p:spPr bwMode="auto">
            <a:xfrm>
              <a:off x="5248275" y="4422775"/>
              <a:ext cx="131762" cy="133350"/>
            </a:xfrm>
            <a:custGeom>
              <a:gdLst>
                <a:gd fmla="*/ 4 w 54" name="T0"/>
                <a:gd fmla="*/ 37 h 54" name="T1"/>
                <a:gd fmla="*/ 9 w 54" name="T2"/>
                <a:gd fmla="*/ 45 h 54" name="T3"/>
                <a:gd fmla="*/ 17 w 54" name="T4"/>
                <a:gd fmla="*/ 50 h 54" name="T5"/>
                <a:gd fmla="*/ 27 w 54" name="T6"/>
                <a:gd fmla="*/ 52 h 54" name="T7"/>
                <a:gd fmla="*/ 36 w 54" name="T8"/>
                <a:gd fmla="*/ 50 h 54" name="T9"/>
                <a:gd fmla="*/ 44 w 54" name="T10"/>
                <a:gd fmla="*/ 45 h 54" name="T11"/>
                <a:gd fmla="*/ 50 w 54" name="T12"/>
                <a:gd fmla="*/ 37 h 54" name="T13"/>
                <a:gd fmla="*/ 52 w 54" name="T14"/>
                <a:gd fmla="*/ 27 h 54" name="T15"/>
                <a:gd fmla="*/ 52 w 54" name="T16"/>
                <a:gd fmla="*/ 27 h 54" name="T17"/>
                <a:gd fmla="*/ 29 w 54" name="T18"/>
                <a:gd fmla="*/ 27 h 54" name="T19"/>
                <a:gd fmla="*/ 29 w 54" name="T20"/>
                <a:gd fmla="*/ 25 h 54" name="T21"/>
                <a:gd fmla="*/ 54 w 54" name="T22"/>
                <a:gd fmla="*/ 25 h 54" name="T23"/>
                <a:gd fmla="*/ 54 w 54" name="T24"/>
                <a:gd fmla="*/ 27 h 54" name="T25"/>
                <a:gd fmla="*/ 52 w 54" name="T26"/>
                <a:gd fmla="*/ 38 h 54" name="T27"/>
                <a:gd fmla="*/ 46 w 54" name="T28"/>
                <a:gd fmla="*/ 46 h 54" name="T29"/>
                <a:gd fmla="*/ 37 w 54" name="T30"/>
                <a:gd fmla="*/ 52 h 54" name="T31"/>
                <a:gd fmla="*/ 27 w 54" name="T32"/>
                <a:gd fmla="*/ 54 h 54" name="T33"/>
                <a:gd fmla="*/ 16 w 54" name="T34"/>
                <a:gd fmla="*/ 52 h 54" name="T35"/>
                <a:gd fmla="*/ 7 w 54" name="T36"/>
                <a:gd fmla="*/ 46 h 54" name="T37"/>
                <a:gd fmla="*/ 2 w 54" name="T38"/>
                <a:gd fmla="*/ 38 h 54" name="T39"/>
                <a:gd fmla="*/ 0 w 54" name="T40"/>
                <a:gd fmla="*/ 27 h 54" name="T41"/>
                <a:gd fmla="*/ 0 w 54" name="T42"/>
                <a:gd fmla="*/ 27 h 54" name="T43"/>
                <a:gd fmla="*/ 2 w 54" name="T44"/>
                <a:gd fmla="*/ 17 h 54" name="T45"/>
                <a:gd fmla="*/ 7 w 54" name="T46"/>
                <a:gd fmla="*/ 8 h 54" name="T47"/>
                <a:gd fmla="*/ 16 w 54" name="T48"/>
                <a:gd fmla="*/ 2 h 54" name="T49"/>
                <a:gd fmla="*/ 27 w 54" name="T50"/>
                <a:gd fmla="*/ 0 h 54" name="T51"/>
                <a:gd fmla="*/ 35 w 54" name="T52"/>
                <a:gd fmla="*/ 1 h 54" name="T53"/>
                <a:gd fmla="*/ 42 w 54" name="T54"/>
                <a:gd fmla="*/ 4 h 54" name="T55"/>
                <a:gd fmla="*/ 37 w 54" name="T56"/>
                <a:gd fmla="*/ 4 h 54" name="T57"/>
                <a:gd fmla="*/ 32 w 54" name="T58"/>
                <a:gd fmla="*/ 3 h 54" name="T59"/>
                <a:gd fmla="*/ 27 w 54" name="T60"/>
                <a:gd fmla="*/ 2 h 54" name="T61"/>
                <a:gd fmla="*/ 17 w 54" name="T62"/>
                <a:gd fmla="*/ 4 h 54" name="T63"/>
                <a:gd fmla="*/ 9 w 54" name="T64"/>
                <a:gd fmla="*/ 9 h 54" name="T65"/>
                <a:gd fmla="*/ 4 w 54" name="T66"/>
                <a:gd fmla="*/ 17 h 54" name="T67"/>
                <a:gd fmla="*/ 2 w 54" name="T68"/>
                <a:gd fmla="*/ 27 h 54" name="T69"/>
                <a:gd fmla="*/ 4 w 54" name="T70"/>
                <a:gd fmla="*/ 37 h 54" name="T7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b="b" l="0" r="r" t="0"/>
              <a:pathLst>
                <a:path h="54" w="54">
                  <a:moveTo>
                    <a:pt x="4" y="37"/>
                  </a:moveTo>
                  <a:cubicBezTo>
                    <a:pt x="5" y="40"/>
                    <a:pt x="7" y="43"/>
                    <a:pt x="9" y="45"/>
                  </a:cubicBezTo>
                  <a:cubicBezTo>
                    <a:pt x="11" y="47"/>
                    <a:pt x="14" y="49"/>
                    <a:pt x="17" y="50"/>
                  </a:cubicBezTo>
                  <a:cubicBezTo>
                    <a:pt x="20" y="51"/>
                    <a:pt x="23" y="52"/>
                    <a:pt x="27" y="52"/>
                  </a:cubicBezTo>
                  <a:cubicBezTo>
                    <a:pt x="30" y="52"/>
                    <a:pt x="33" y="51"/>
                    <a:pt x="36" y="50"/>
                  </a:cubicBezTo>
                  <a:cubicBezTo>
                    <a:pt x="39" y="49"/>
                    <a:pt x="42" y="47"/>
                    <a:pt x="44" y="45"/>
                  </a:cubicBezTo>
                  <a:cubicBezTo>
                    <a:pt x="47" y="43"/>
                    <a:pt x="48" y="40"/>
                    <a:pt x="50" y="37"/>
                  </a:cubicBezTo>
                  <a:cubicBezTo>
                    <a:pt x="51" y="34"/>
                    <a:pt x="52" y="31"/>
                    <a:pt x="52" y="27"/>
                  </a:cubicBezTo>
                  <a:cubicBezTo>
                    <a:pt x="52" y="27"/>
                    <a:pt x="52" y="27"/>
                    <a:pt x="52" y="27"/>
                  </a:cubicBezTo>
                  <a:cubicBezTo>
                    <a:pt x="29" y="27"/>
                    <a:pt x="29" y="27"/>
                    <a:pt x="29" y="27"/>
                  </a:cubicBezTo>
                  <a:cubicBezTo>
                    <a:pt x="29" y="25"/>
                    <a:pt x="29" y="25"/>
                    <a:pt x="29" y="25"/>
                  </a:cubicBezTo>
                  <a:cubicBezTo>
                    <a:pt x="54" y="25"/>
                    <a:pt x="54" y="25"/>
                    <a:pt x="54" y="25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31"/>
                    <a:pt x="53" y="35"/>
                    <a:pt x="52" y="38"/>
                  </a:cubicBezTo>
                  <a:cubicBezTo>
                    <a:pt x="50" y="41"/>
                    <a:pt x="48" y="44"/>
                    <a:pt x="46" y="46"/>
                  </a:cubicBezTo>
                  <a:cubicBezTo>
                    <a:pt x="43" y="49"/>
                    <a:pt x="41" y="51"/>
                    <a:pt x="37" y="52"/>
                  </a:cubicBezTo>
                  <a:cubicBezTo>
                    <a:pt x="34" y="54"/>
                    <a:pt x="30" y="54"/>
                    <a:pt x="27" y="54"/>
                  </a:cubicBezTo>
                  <a:cubicBezTo>
                    <a:pt x="23" y="54"/>
                    <a:pt x="19" y="54"/>
                    <a:pt x="16" y="52"/>
                  </a:cubicBezTo>
                  <a:cubicBezTo>
                    <a:pt x="13" y="51"/>
                    <a:pt x="10" y="49"/>
                    <a:pt x="7" y="46"/>
                  </a:cubicBezTo>
                  <a:cubicBezTo>
                    <a:pt x="5" y="44"/>
                    <a:pt x="3" y="41"/>
                    <a:pt x="2" y="38"/>
                  </a:cubicBezTo>
                  <a:cubicBezTo>
                    <a:pt x="0" y="35"/>
                    <a:pt x="0" y="31"/>
                    <a:pt x="0" y="27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3"/>
                    <a:pt x="0" y="20"/>
                    <a:pt x="2" y="17"/>
                  </a:cubicBezTo>
                  <a:cubicBezTo>
                    <a:pt x="3" y="13"/>
                    <a:pt x="5" y="10"/>
                    <a:pt x="7" y="8"/>
                  </a:cubicBezTo>
                  <a:cubicBezTo>
                    <a:pt x="10" y="5"/>
                    <a:pt x="13" y="4"/>
                    <a:pt x="16" y="2"/>
                  </a:cubicBezTo>
                  <a:cubicBezTo>
                    <a:pt x="19" y="1"/>
                    <a:pt x="23" y="0"/>
                    <a:pt x="27" y="0"/>
                  </a:cubicBezTo>
                  <a:cubicBezTo>
                    <a:pt x="29" y="0"/>
                    <a:pt x="32" y="0"/>
                    <a:pt x="35" y="1"/>
                  </a:cubicBezTo>
                  <a:cubicBezTo>
                    <a:pt x="37" y="2"/>
                    <a:pt x="39" y="3"/>
                    <a:pt x="42" y="4"/>
                  </a:cubicBezTo>
                  <a:cubicBezTo>
                    <a:pt x="37" y="4"/>
                    <a:pt x="37" y="4"/>
                    <a:pt x="37" y="4"/>
                  </a:cubicBezTo>
                  <a:cubicBezTo>
                    <a:pt x="36" y="4"/>
                    <a:pt x="34" y="3"/>
                    <a:pt x="32" y="3"/>
                  </a:cubicBezTo>
                  <a:cubicBezTo>
                    <a:pt x="30" y="2"/>
                    <a:pt x="29" y="2"/>
                    <a:pt x="27" y="2"/>
                  </a:cubicBezTo>
                  <a:cubicBezTo>
                    <a:pt x="23" y="2"/>
                    <a:pt x="20" y="3"/>
                    <a:pt x="17" y="4"/>
                  </a:cubicBezTo>
                  <a:cubicBezTo>
                    <a:pt x="14" y="5"/>
                    <a:pt x="11" y="7"/>
                    <a:pt x="9" y="9"/>
                  </a:cubicBezTo>
                  <a:cubicBezTo>
                    <a:pt x="7" y="12"/>
                    <a:pt x="5" y="14"/>
                    <a:pt x="4" y="17"/>
                  </a:cubicBezTo>
                  <a:cubicBezTo>
                    <a:pt x="2" y="20"/>
                    <a:pt x="2" y="24"/>
                    <a:pt x="2" y="27"/>
                  </a:cubicBezTo>
                  <a:cubicBezTo>
                    <a:pt x="2" y="31"/>
                    <a:pt x="2" y="34"/>
                    <a:pt x="4" y="37"/>
                  </a:cubicBezTo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black"/>
                </a:solidFill>
                <a:latin typeface="+mn-lt"/>
                <a:ea typeface="+mn-ea"/>
              </a:endParaRPr>
            </a:p>
          </p:txBody>
        </p:sp>
        <p:sp>
          <p:nvSpPr>
            <p:cNvPr id="106" name="Freeform 46"/>
            <p:cNvSpPr/>
            <p:nvPr/>
          </p:nvSpPr>
          <p:spPr bwMode="auto">
            <a:xfrm>
              <a:off x="5386388" y="4425947"/>
              <a:ext cx="134937" cy="130175"/>
            </a:xfrm>
            <a:custGeom>
              <a:gdLst>
                <a:gd fmla="*/ 82 w 85" name="T0"/>
                <a:gd fmla="*/ 0 h 82" name="T1"/>
                <a:gd fmla="*/ 85 w 85" name="T2"/>
                <a:gd fmla="*/ 0 h 82" name="T3"/>
                <a:gd fmla="*/ 85 w 85" name="T4"/>
                <a:gd fmla="*/ 82 h 82" name="T5"/>
                <a:gd fmla="*/ 82 w 85" name="T6"/>
                <a:gd fmla="*/ 82 h 82" name="T7"/>
                <a:gd fmla="*/ 4 w 85" name="T8"/>
                <a:gd fmla="*/ 4 h 82" name="T9"/>
                <a:gd fmla="*/ 4 w 85" name="T10"/>
                <a:gd fmla="*/ 82 h 82" name="T11"/>
                <a:gd fmla="*/ 0 w 85" name="T12"/>
                <a:gd fmla="*/ 82 h 82" name="T13"/>
                <a:gd fmla="*/ 0 w 85" name="T14"/>
                <a:gd fmla="*/ 0 h 82" name="T15"/>
                <a:gd fmla="*/ 4 w 85" name="T16"/>
                <a:gd fmla="*/ 0 h 82" name="T17"/>
                <a:gd fmla="*/ 82 w 85" name="T18"/>
                <a:gd fmla="*/ 77 h 82" name="T19"/>
                <a:gd fmla="*/ 82 w 85" name="T20"/>
                <a:gd fmla="*/ 0 h 82" name="T21"/>
                <a:gd fmla="*/ 82 w 85" name="T22"/>
                <a:gd fmla="*/ 0 h 82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82" w="85">
                  <a:moveTo>
                    <a:pt x="82" y="0"/>
                  </a:moveTo>
                  <a:lnTo>
                    <a:pt x="85" y="0"/>
                  </a:lnTo>
                  <a:lnTo>
                    <a:pt x="85" y="82"/>
                  </a:lnTo>
                  <a:lnTo>
                    <a:pt x="82" y="82"/>
                  </a:lnTo>
                  <a:lnTo>
                    <a:pt x="4" y="4"/>
                  </a:lnTo>
                  <a:lnTo>
                    <a:pt x="4" y="82"/>
                  </a:lnTo>
                  <a:lnTo>
                    <a:pt x="0" y="82"/>
                  </a:lnTo>
                  <a:lnTo>
                    <a:pt x="0" y="0"/>
                  </a:lnTo>
                  <a:lnTo>
                    <a:pt x="4" y="0"/>
                  </a:lnTo>
                  <a:lnTo>
                    <a:pt x="82" y="77"/>
                  </a:lnTo>
                  <a:lnTo>
                    <a:pt x="82" y="0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black"/>
                </a:solidFill>
                <a:latin typeface="+mn-lt"/>
                <a:ea typeface="+mn-ea"/>
              </a:endParaRPr>
            </a:p>
          </p:txBody>
        </p:sp>
        <p:sp>
          <p:nvSpPr>
            <p:cNvPr id="107" name="Freeform 50"/>
            <p:cNvSpPr/>
            <p:nvPr/>
          </p:nvSpPr>
          <p:spPr bwMode="auto">
            <a:xfrm>
              <a:off x="4664075" y="4425950"/>
              <a:ext cx="1587" cy="130175"/>
            </a:xfrm>
            <a:custGeom>
              <a:gdLst>
                <a:gd fmla="*/ 0 w 1" name="T0"/>
                <a:gd fmla="*/ 0 h 82" name="T1"/>
                <a:gd fmla="*/ 0 w 1" name="T2"/>
                <a:gd fmla="*/ 82 h 82" name="T3"/>
                <a:gd fmla="*/ 1 w 1" name="T4"/>
                <a:gd fmla="*/ 82 h 82" name="T5"/>
                <a:gd fmla="*/ 1 w 1" name="T6"/>
                <a:gd fmla="*/ 0 h 82" name="T7"/>
                <a:gd fmla="*/ 0 w 1" name="T8"/>
                <a:gd fmla="*/ 0 h 82" name="T9"/>
                <a:gd fmla="*/ 0 w 1" name="T10"/>
                <a:gd fmla="*/ 0 h 82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82" w="1">
                  <a:moveTo>
                    <a:pt x="0" y="0"/>
                  </a:moveTo>
                  <a:lnTo>
                    <a:pt x="0" y="82"/>
                  </a:lnTo>
                  <a:lnTo>
                    <a:pt x="1" y="82"/>
                  </a:lnTo>
                  <a:lnTo>
                    <a:pt x="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black"/>
                </a:solidFill>
                <a:latin typeface="+mn-lt"/>
                <a:ea typeface="+mn-ea"/>
              </a:endParaRPr>
            </a:p>
          </p:txBody>
        </p:sp>
        <p:sp>
          <p:nvSpPr>
            <p:cNvPr id="108" name="Freeform 60"/>
            <p:cNvSpPr>
              <a:spLocks noEditPoints="1"/>
            </p:cNvSpPr>
            <p:nvPr/>
          </p:nvSpPr>
          <p:spPr bwMode="auto">
            <a:xfrm>
              <a:off x="5154613" y="4100510"/>
              <a:ext cx="169862" cy="246062"/>
            </a:xfrm>
            <a:custGeom>
              <a:gdLst>
                <a:gd fmla="*/ 9 w 69" name="T0"/>
                <a:gd fmla="*/ 100 h 100" name="T1"/>
                <a:gd fmla="*/ 0 w 69" name="T2"/>
                <a:gd fmla="*/ 100 h 100" name="T3"/>
                <a:gd fmla="*/ 0 w 69" name="T4"/>
                <a:gd fmla="*/ 0 h 100" name="T5"/>
                <a:gd fmla="*/ 37 w 69" name="T6"/>
                <a:gd fmla="*/ 0 h 100" name="T7"/>
                <a:gd fmla="*/ 69 w 69" name="T8"/>
                <a:gd fmla="*/ 28 h 100" name="T9"/>
                <a:gd fmla="*/ 31 w 69" name="T10"/>
                <a:gd fmla="*/ 56 h 100" name="T11"/>
                <a:gd fmla="*/ 9 w 69" name="T12"/>
                <a:gd fmla="*/ 56 h 100" name="T13"/>
                <a:gd fmla="*/ 9 w 69" name="T14"/>
                <a:gd fmla="*/ 100 h 100" name="T15"/>
                <a:gd fmla="*/ 9 w 69" name="T16"/>
                <a:gd fmla="*/ 48 h 100" name="T17"/>
                <a:gd fmla="*/ 31 w 69" name="T18"/>
                <a:gd fmla="*/ 48 h 100" name="T19"/>
                <a:gd fmla="*/ 60 w 69" name="T20"/>
                <a:gd fmla="*/ 27 h 100" name="T21"/>
                <a:gd fmla="*/ 34 w 69" name="T22"/>
                <a:gd fmla="*/ 8 h 100" name="T23"/>
                <a:gd fmla="*/ 9 w 69" name="T24"/>
                <a:gd fmla="*/ 8 h 100" name="T25"/>
                <a:gd fmla="*/ 9 w 69" name="T26"/>
                <a:gd fmla="*/ 48 h 100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00" w="69">
                  <a:moveTo>
                    <a:pt x="9" y="100"/>
                  </a:moveTo>
                  <a:cubicBezTo>
                    <a:pt x="0" y="100"/>
                    <a:pt x="0" y="100"/>
                    <a:pt x="0" y="10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7" y="0"/>
                    <a:pt x="37" y="0"/>
                    <a:pt x="37" y="0"/>
                  </a:cubicBezTo>
                  <a:cubicBezTo>
                    <a:pt x="59" y="0"/>
                    <a:pt x="69" y="9"/>
                    <a:pt x="69" y="28"/>
                  </a:cubicBezTo>
                  <a:cubicBezTo>
                    <a:pt x="69" y="46"/>
                    <a:pt x="56" y="56"/>
                    <a:pt x="31" y="56"/>
                  </a:cubicBezTo>
                  <a:cubicBezTo>
                    <a:pt x="9" y="56"/>
                    <a:pt x="9" y="56"/>
                    <a:pt x="9" y="56"/>
                  </a:cubicBezTo>
                  <a:cubicBezTo>
                    <a:pt x="9" y="100"/>
                    <a:pt x="9" y="100"/>
                    <a:pt x="9" y="100"/>
                  </a:cubicBezTo>
                  <a:close/>
                  <a:moveTo>
                    <a:pt x="9" y="48"/>
                  </a:moveTo>
                  <a:cubicBezTo>
                    <a:pt x="31" y="48"/>
                    <a:pt x="31" y="48"/>
                    <a:pt x="31" y="48"/>
                  </a:cubicBezTo>
                  <a:cubicBezTo>
                    <a:pt x="51" y="49"/>
                    <a:pt x="61" y="42"/>
                    <a:pt x="60" y="27"/>
                  </a:cubicBezTo>
                  <a:cubicBezTo>
                    <a:pt x="60" y="14"/>
                    <a:pt x="51" y="8"/>
                    <a:pt x="34" y="8"/>
                  </a:cubicBezTo>
                  <a:cubicBezTo>
                    <a:pt x="9" y="8"/>
                    <a:pt x="9" y="8"/>
                    <a:pt x="9" y="8"/>
                  </a:cubicBezTo>
                  <a:cubicBezTo>
                    <a:pt x="9" y="48"/>
                    <a:pt x="9" y="48"/>
                    <a:pt x="9" y="4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</p:grpSp>
      <p:sp>
        <p:nvSpPr>
          <p:cNvPr id="109" name="TextBox 153"/>
          <p:cNvSpPr txBox="1">
            <a:spLocks noChangeArrowheads="1"/>
          </p:cNvSpPr>
          <p:nvPr/>
        </p:nvSpPr>
        <p:spPr bwMode="auto">
          <a:xfrm>
            <a:off x="1843014" y="280110"/>
            <a:ext cx="1706880" cy="396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algn="ctr"/>
            <a:r>
              <a:rPr altLang="en-US" b="1" lang="zh-CN" smtClean="0" sz="20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单击添加标题</a:t>
            </a:r>
          </a:p>
        </p:txBody>
      </p:sp>
      <p:sp>
        <p:nvSpPr>
          <p:cNvPr id="110" name="矩形 109"/>
          <p:cNvSpPr/>
          <p:nvPr/>
        </p:nvSpPr>
        <p:spPr>
          <a:xfrm>
            <a:off x="-24680" y="4789734"/>
            <a:ext cx="9168680" cy="34828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12" name="矩形 111"/>
          <p:cNvSpPr/>
          <p:nvPr/>
        </p:nvSpPr>
        <p:spPr>
          <a:xfrm>
            <a:off x="-18654" y="4828411"/>
            <a:ext cx="9162654" cy="3096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13" name="TextBox 22"/>
          <p:cNvSpPr txBox="1">
            <a:spLocks noChangeArrowheads="1"/>
          </p:cNvSpPr>
          <p:nvPr/>
        </p:nvSpPr>
        <p:spPr bwMode="auto">
          <a:xfrm>
            <a:off x="7180146" y="4852570"/>
            <a:ext cx="2694117" cy="274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/>
                <a:ea charset="-12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typeface="Arial"/>
                <a:ea charset="-12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typeface="Arial"/>
                <a:ea charset="-12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typeface="Arial"/>
                <a:ea charset="-12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typeface="Arial"/>
                <a:ea charset="-12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ea charset="-12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ea charset="-12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ea charset="-12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ea charset="-122" typeface="宋体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altLang="en-US" b="1" lang="zh-CN" spc="200" sz="1200">
                <a:solidFill>
                  <a:schemeClr val="bg1">
                    <a:lumMod val="85000"/>
                  </a:schemeClr>
                </a:solidFill>
                <a:latin typeface="+mn-ea"/>
                <a:ea charset="-122" panose="02010609010101010101" pitchFamily="49" typeface="汉鼎简粗圆"/>
              </a:rPr>
              <a:t>上海锐普广告有限公司</a:t>
            </a:r>
          </a:p>
        </p:txBody>
      </p:sp>
      <p:sp>
        <p:nvSpPr>
          <p:cNvPr id="114" name="矩形 113"/>
          <p:cNvSpPr/>
          <p:nvPr/>
        </p:nvSpPr>
        <p:spPr>
          <a:xfrm>
            <a:off x="1463787" y="315079"/>
            <a:ext cx="411489" cy="33896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37" name="AutoShape 3"/>
          <p:cNvSpPr>
            <a:spLocks noChangeArrowheads="1" noChangeAspect="1" noTextEdit="1"/>
          </p:cNvSpPr>
          <p:nvPr/>
        </p:nvSpPr>
        <p:spPr bwMode="auto">
          <a:xfrm>
            <a:off x="452458" y="1192913"/>
            <a:ext cx="4786712" cy="2771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grpSp>
        <p:nvGrpSpPr>
          <p:cNvPr id="202" name="组合 201"/>
          <p:cNvGrpSpPr/>
          <p:nvPr/>
        </p:nvGrpSpPr>
        <p:grpSpPr>
          <a:xfrm>
            <a:off x="438151" y="951470"/>
            <a:ext cx="4258918" cy="3240560"/>
            <a:chOff x="438151" y="929544"/>
            <a:chExt cx="4258918" cy="3019480"/>
          </a:xfrm>
        </p:grpSpPr>
        <p:sp>
          <p:nvSpPr>
            <p:cNvPr id="138" name="Freeform 5"/>
            <p:cNvSpPr/>
            <p:nvPr/>
          </p:nvSpPr>
          <p:spPr bwMode="auto">
            <a:xfrm>
              <a:off x="438151" y="1475871"/>
              <a:ext cx="346564" cy="2473152"/>
            </a:xfrm>
            <a:custGeom>
              <a:gdLst>
                <a:gd fmla="*/ 0 w 218" name="T0"/>
                <a:gd fmla="*/ 0 h 1582" name="T1"/>
                <a:gd fmla="*/ 0 w 218" name="T2"/>
                <a:gd fmla="*/ 1468 h 1582" name="T3"/>
                <a:gd fmla="*/ 218 w 218" name="T4"/>
                <a:gd fmla="*/ 1582 h 1582" name="T5"/>
                <a:gd fmla="*/ 218 w 218" name="T6"/>
                <a:gd fmla="*/ 115 h 1582" name="T7"/>
                <a:gd fmla="*/ 0 w 218" name="T8"/>
                <a:gd fmla="*/ 0 h 158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582" w="218">
                  <a:moveTo>
                    <a:pt x="0" y="0"/>
                  </a:moveTo>
                  <a:lnTo>
                    <a:pt x="0" y="1468"/>
                  </a:lnTo>
                  <a:lnTo>
                    <a:pt x="218" y="1582"/>
                  </a:lnTo>
                  <a:lnTo>
                    <a:pt x="218" y="1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7D1D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39" name="Freeform 6"/>
            <p:cNvSpPr/>
            <p:nvPr/>
          </p:nvSpPr>
          <p:spPr bwMode="auto">
            <a:xfrm>
              <a:off x="784714" y="1475871"/>
              <a:ext cx="360871" cy="2473152"/>
            </a:xfrm>
            <a:custGeom>
              <a:gdLst>
                <a:gd fmla="*/ 0 w 227" name="T0"/>
                <a:gd fmla="*/ 115 h 1582" name="T1"/>
                <a:gd fmla="*/ 227 w 227" name="T2"/>
                <a:gd fmla="*/ 0 h 1582" name="T3"/>
                <a:gd fmla="*/ 227 w 227" name="T4"/>
                <a:gd fmla="*/ 1468 h 1582" name="T5"/>
                <a:gd fmla="*/ 0 w 227" name="T6"/>
                <a:gd fmla="*/ 1582 h 1582" name="T7"/>
                <a:gd fmla="*/ 0 w 227" name="T8"/>
                <a:gd fmla="*/ 115 h 158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582" w="226">
                  <a:moveTo>
                    <a:pt x="0" y="115"/>
                  </a:moveTo>
                  <a:lnTo>
                    <a:pt x="227" y="0"/>
                  </a:lnTo>
                  <a:lnTo>
                    <a:pt x="227" y="1468"/>
                  </a:lnTo>
                  <a:lnTo>
                    <a:pt x="0" y="1582"/>
                  </a:lnTo>
                  <a:lnTo>
                    <a:pt x="0" y="115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40" name="Freeform 7"/>
            <p:cNvSpPr/>
            <p:nvPr/>
          </p:nvSpPr>
          <p:spPr bwMode="auto">
            <a:xfrm>
              <a:off x="438151" y="1311725"/>
              <a:ext cx="707435" cy="343928"/>
            </a:xfrm>
            <a:custGeom>
              <a:gdLst>
                <a:gd fmla="*/ 0 w 445" name="T0"/>
                <a:gd fmla="*/ 105 h 220" name="T1"/>
                <a:gd fmla="*/ 218 w 445" name="T2"/>
                <a:gd fmla="*/ 0 h 220" name="T3"/>
                <a:gd fmla="*/ 445 w 445" name="T4"/>
                <a:gd fmla="*/ 105 h 220" name="T5"/>
                <a:gd fmla="*/ 218 w 445" name="T6"/>
                <a:gd fmla="*/ 220 h 220" name="T7"/>
                <a:gd fmla="*/ 0 w 445" name="T8"/>
                <a:gd fmla="*/ 105 h 220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20" w="445">
                  <a:moveTo>
                    <a:pt x="0" y="105"/>
                  </a:moveTo>
                  <a:lnTo>
                    <a:pt x="218" y="0"/>
                  </a:lnTo>
                  <a:lnTo>
                    <a:pt x="445" y="105"/>
                  </a:lnTo>
                  <a:lnTo>
                    <a:pt x="218" y="220"/>
                  </a:lnTo>
                  <a:lnTo>
                    <a:pt x="0" y="10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41" name="Freeform 8"/>
            <p:cNvSpPr/>
            <p:nvPr/>
          </p:nvSpPr>
          <p:spPr bwMode="auto">
            <a:xfrm>
              <a:off x="1325226" y="2012086"/>
              <a:ext cx="346564" cy="1936938"/>
            </a:xfrm>
            <a:custGeom>
              <a:gdLst>
                <a:gd fmla="*/ 0 w 218" name="T0"/>
                <a:gd fmla="*/ 0 h 1239" name="T1"/>
                <a:gd fmla="*/ 0 w 218" name="T2"/>
                <a:gd fmla="*/ 1125 h 1239" name="T3"/>
                <a:gd fmla="*/ 218 w 218" name="T4"/>
                <a:gd fmla="*/ 1239 h 1239" name="T5"/>
                <a:gd fmla="*/ 218 w 218" name="T6"/>
                <a:gd fmla="*/ 115 h 1239" name="T7"/>
                <a:gd fmla="*/ 0 w 218" name="T8"/>
                <a:gd fmla="*/ 0 h 1239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239" w="218">
                  <a:moveTo>
                    <a:pt x="0" y="0"/>
                  </a:moveTo>
                  <a:lnTo>
                    <a:pt x="0" y="1125"/>
                  </a:lnTo>
                  <a:lnTo>
                    <a:pt x="218" y="1239"/>
                  </a:lnTo>
                  <a:lnTo>
                    <a:pt x="218" y="1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BE8C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42" name="Freeform 9"/>
            <p:cNvSpPr/>
            <p:nvPr/>
          </p:nvSpPr>
          <p:spPr bwMode="auto">
            <a:xfrm>
              <a:off x="1671790" y="2012086"/>
              <a:ext cx="360871" cy="1936938"/>
            </a:xfrm>
            <a:custGeom>
              <a:gdLst>
                <a:gd fmla="*/ 0 w 227" name="T0"/>
                <a:gd fmla="*/ 115 h 1239" name="T1"/>
                <a:gd fmla="*/ 227 w 227" name="T2"/>
                <a:gd fmla="*/ 0 h 1239" name="T3"/>
                <a:gd fmla="*/ 227 w 227" name="T4"/>
                <a:gd fmla="*/ 1125 h 1239" name="T5"/>
                <a:gd fmla="*/ 0 w 227" name="T6"/>
                <a:gd fmla="*/ 1239 h 1239" name="T7"/>
                <a:gd fmla="*/ 0 w 227" name="T8"/>
                <a:gd fmla="*/ 115 h 1239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239" w="226">
                  <a:moveTo>
                    <a:pt x="0" y="115"/>
                  </a:moveTo>
                  <a:lnTo>
                    <a:pt x="227" y="0"/>
                  </a:lnTo>
                  <a:lnTo>
                    <a:pt x="227" y="1125"/>
                  </a:lnTo>
                  <a:lnTo>
                    <a:pt x="0" y="1239"/>
                  </a:lnTo>
                  <a:lnTo>
                    <a:pt x="0" y="115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43" name="Freeform 10"/>
            <p:cNvSpPr/>
            <p:nvPr/>
          </p:nvSpPr>
          <p:spPr bwMode="auto">
            <a:xfrm>
              <a:off x="1325226" y="1833869"/>
              <a:ext cx="707435" cy="357997"/>
            </a:xfrm>
            <a:custGeom>
              <a:gdLst>
                <a:gd fmla="*/ 0 w 445" name="T0"/>
                <a:gd fmla="*/ 114 h 229" name="T1"/>
                <a:gd fmla="*/ 218 w 445" name="T2"/>
                <a:gd fmla="*/ 0 h 229" name="T3"/>
                <a:gd fmla="*/ 445 w 445" name="T4"/>
                <a:gd fmla="*/ 114 h 229" name="T5"/>
                <a:gd fmla="*/ 218 w 445" name="T6"/>
                <a:gd fmla="*/ 229 h 229" name="T7"/>
                <a:gd fmla="*/ 0 w 445" name="T8"/>
                <a:gd fmla="*/ 114 h 229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29" w="445">
                  <a:moveTo>
                    <a:pt x="0" y="114"/>
                  </a:moveTo>
                  <a:lnTo>
                    <a:pt x="218" y="0"/>
                  </a:lnTo>
                  <a:lnTo>
                    <a:pt x="445" y="114"/>
                  </a:lnTo>
                  <a:lnTo>
                    <a:pt x="218" y="229"/>
                  </a:lnTo>
                  <a:lnTo>
                    <a:pt x="0" y="1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44" name="Freeform 11"/>
            <p:cNvSpPr/>
            <p:nvPr/>
          </p:nvSpPr>
          <p:spPr bwMode="auto">
            <a:xfrm>
              <a:off x="2213892" y="2534231"/>
              <a:ext cx="346564" cy="1414793"/>
            </a:xfrm>
            <a:custGeom>
              <a:gdLst>
                <a:gd fmla="*/ 0 w 218" name="T0"/>
                <a:gd fmla="*/ 0 h 905" name="T1"/>
                <a:gd fmla="*/ 0 w 218" name="T2"/>
                <a:gd fmla="*/ 791 h 905" name="T3"/>
                <a:gd fmla="*/ 218 w 218" name="T4"/>
                <a:gd fmla="*/ 905 h 905" name="T5"/>
                <a:gd fmla="*/ 218 w 218" name="T6"/>
                <a:gd fmla="*/ 114 h 905" name="T7"/>
                <a:gd fmla="*/ 0 w 218" name="T8"/>
                <a:gd fmla="*/ 0 h 905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905" w="218">
                  <a:moveTo>
                    <a:pt x="0" y="0"/>
                  </a:moveTo>
                  <a:lnTo>
                    <a:pt x="0" y="791"/>
                  </a:lnTo>
                  <a:lnTo>
                    <a:pt x="218" y="905"/>
                  </a:lnTo>
                  <a:lnTo>
                    <a:pt x="218" y="1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386A1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45" name="Freeform 12"/>
            <p:cNvSpPr/>
            <p:nvPr/>
          </p:nvSpPr>
          <p:spPr bwMode="auto">
            <a:xfrm>
              <a:off x="2560456" y="2534231"/>
              <a:ext cx="360871" cy="1414793"/>
            </a:xfrm>
            <a:custGeom>
              <a:gdLst>
                <a:gd fmla="*/ 0 w 227" name="T0"/>
                <a:gd fmla="*/ 114 h 905" name="T1"/>
                <a:gd fmla="*/ 227 w 227" name="T2"/>
                <a:gd fmla="*/ 0 h 905" name="T3"/>
                <a:gd fmla="*/ 227 w 227" name="T4"/>
                <a:gd fmla="*/ 791 h 905" name="T5"/>
                <a:gd fmla="*/ 0 w 227" name="T6"/>
                <a:gd fmla="*/ 905 h 905" name="T7"/>
                <a:gd fmla="*/ 0 w 227" name="T8"/>
                <a:gd fmla="*/ 114 h 905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905" w="226">
                  <a:moveTo>
                    <a:pt x="0" y="114"/>
                  </a:moveTo>
                  <a:lnTo>
                    <a:pt x="227" y="0"/>
                  </a:lnTo>
                  <a:lnTo>
                    <a:pt x="227" y="791"/>
                  </a:lnTo>
                  <a:lnTo>
                    <a:pt x="0" y="905"/>
                  </a:lnTo>
                  <a:lnTo>
                    <a:pt x="0" y="114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46" name="Freeform 13"/>
            <p:cNvSpPr/>
            <p:nvPr/>
          </p:nvSpPr>
          <p:spPr bwMode="auto">
            <a:xfrm>
              <a:off x="2213892" y="2356014"/>
              <a:ext cx="707435" cy="356434"/>
            </a:xfrm>
            <a:custGeom>
              <a:gdLst>
                <a:gd fmla="*/ 0 w 445" name="T0"/>
                <a:gd fmla="*/ 114 h 228" name="T1"/>
                <a:gd fmla="*/ 218 w 445" name="T2"/>
                <a:gd fmla="*/ 0 h 228" name="T3"/>
                <a:gd fmla="*/ 445 w 445" name="T4"/>
                <a:gd fmla="*/ 114 h 228" name="T5"/>
                <a:gd fmla="*/ 218 w 445" name="T6"/>
                <a:gd fmla="*/ 228 h 228" name="T7"/>
                <a:gd fmla="*/ 0 w 445" name="T8"/>
                <a:gd fmla="*/ 114 h 228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28" w="445">
                  <a:moveTo>
                    <a:pt x="0" y="114"/>
                  </a:moveTo>
                  <a:lnTo>
                    <a:pt x="218" y="0"/>
                  </a:lnTo>
                  <a:lnTo>
                    <a:pt x="445" y="114"/>
                  </a:lnTo>
                  <a:lnTo>
                    <a:pt x="218" y="228"/>
                  </a:lnTo>
                  <a:lnTo>
                    <a:pt x="0" y="1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47" name="Freeform 14"/>
            <p:cNvSpPr/>
            <p:nvPr/>
          </p:nvSpPr>
          <p:spPr bwMode="auto">
            <a:xfrm>
              <a:off x="3102557" y="3070445"/>
              <a:ext cx="344973" cy="878579"/>
            </a:xfrm>
            <a:custGeom>
              <a:gdLst>
                <a:gd fmla="*/ 0 w 217" name="T0"/>
                <a:gd fmla="*/ 0 h 562" name="T1"/>
                <a:gd fmla="*/ 0 w 217" name="T2"/>
                <a:gd fmla="*/ 448 h 562" name="T3"/>
                <a:gd fmla="*/ 217 w 217" name="T4"/>
                <a:gd fmla="*/ 562 h 562" name="T5"/>
                <a:gd fmla="*/ 217 w 217" name="T6"/>
                <a:gd fmla="*/ 105 h 562" name="T7"/>
                <a:gd fmla="*/ 0 w 217" name="T8"/>
                <a:gd fmla="*/ 0 h 56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562" w="216">
                  <a:moveTo>
                    <a:pt x="0" y="0"/>
                  </a:moveTo>
                  <a:lnTo>
                    <a:pt x="0" y="448"/>
                  </a:lnTo>
                  <a:lnTo>
                    <a:pt x="217" y="562"/>
                  </a:lnTo>
                  <a:lnTo>
                    <a:pt x="217" y="10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CB8B8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48" name="Freeform 15"/>
            <p:cNvSpPr/>
            <p:nvPr/>
          </p:nvSpPr>
          <p:spPr bwMode="auto">
            <a:xfrm>
              <a:off x="3447532" y="3070445"/>
              <a:ext cx="360871" cy="878579"/>
            </a:xfrm>
            <a:custGeom>
              <a:gdLst>
                <a:gd fmla="*/ 0 w 227" name="T0"/>
                <a:gd fmla="*/ 105 h 562" name="T1"/>
                <a:gd fmla="*/ 227 w 227" name="T2"/>
                <a:gd fmla="*/ 0 h 562" name="T3"/>
                <a:gd fmla="*/ 227 w 227" name="T4"/>
                <a:gd fmla="*/ 448 h 562" name="T5"/>
                <a:gd fmla="*/ 0 w 227" name="T6"/>
                <a:gd fmla="*/ 562 h 562" name="T7"/>
                <a:gd fmla="*/ 0 w 227" name="T8"/>
                <a:gd fmla="*/ 105 h 56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562" w="226">
                  <a:moveTo>
                    <a:pt x="0" y="105"/>
                  </a:moveTo>
                  <a:lnTo>
                    <a:pt x="227" y="0"/>
                  </a:lnTo>
                  <a:lnTo>
                    <a:pt x="227" y="448"/>
                  </a:lnTo>
                  <a:lnTo>
                    <a:pt x="0" y="562"/>
                  </a:lnTo>
                  <a:lnTo>
                    <a:pt x="0" y="105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49" name="Freeform 16"/>
            <p:cNvSpPr/>
            <p:nvPr/>
          </p:nvSpPr>
          <p:spPr bwMode="auto">
            <a:xfrm>
              <a:off x="3102557" y="2892228"/>
              <a:ext cx="705845" cy="342364"/>
            </a:xfrm>
            <a:custGeom>
              <a:gdLst>
                <a:gd fmla="*/ 0 w 444" name="T0"/>
                <a:gd fmla="*/ 114 h 219" name="T1"/>
                <a:gd fmla="*/ 217 w 444" name="T2"/>
                <a:gd fmla="*/ 0 h 219" name="T3"/>
                <a:gd fmla="*/ 444 w 444" name="T4"/>
                <a:gd fmla="*/ 114 h 219" name="T5"/>
                <a:gd fmla="*/ 217 w 444" name="T6"/>
                <a:gd fmla="*/ 219 h 219" name="T7"/>
                <a:gd fmla="*/ 0 w 444" name="T8"/>
                <a:gd fmla="*/ 114 h 219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19" w="443">
                  <a:moveTo>
                    <a:pt x="0" y="114"/>
                  </a:moveTo>
                  <a:lnTo>
                    <a:pt x="217" y="0"/>
                  </a:lnTo>
                  <a:lnTo>
                    <a:pt x="444" y="114"/>
                  </a:lnTo>
                  <a:lnTo>
                    <a:pt x="217" y="219"/>
                  </a:lnTo>
                  <a:lnTo>
                    <a:pt x="0" y="1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50" name="Freeform 17"/>
            <p:cNvSpPr/>
            <p:nvPr/>
          </p:nvSpPr>
          <p:spPr bwMode="auto">
            <a:xfrm>
              <a:off x="3989633" y="3592590"/>
              <a:ext cx="360871" cy="356434"/>
            </a:xfrm>
            <a:custGeom>
              <a:gdLst>
                <a:gd fmla="*/ 0 w 227" name="T0"/>
                <a:gd fmla="*/ 0 h 228" name="T1"/>
                <a:gd fmla="*/ 0 w 227" name="T2"/>
                <a:gd fmla="*/ 114 h 228" name="T3"/>
                <a:gd fmla="*/ 227 w 227" name="T4"/>
                <a:gd fmla="*/ 228 h 228" name="T5"/>
                <a:gd fmla="*/ 227 w 227" name="T6"/>
                <a:gd fmla="*/ 114 h 228" name="T7"/>
                <a:gd fmla="*/ 0 w 227" name="T8"/>
                <a:gd fmla="*/ 0 h 228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28" w="226">
                  <a:moveTo>
                    <a:pt x="0" y="0"/>
                  </a:moveTo>
                  <a:lnTo>
                    <a:pt x="0" y="114"/>
                  </a:lnTo>
                  <a:lnTo>
                    <a:pt x="227" y="228"/>
                  </a:lnTo>
                  <a:lnTo>
                    <a:pt x="227" y="1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15937"/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51" name="Freeform 18"/>
            <p:cNvSpPr/>
            <p:nvPr/>
          </p:nvSpPr>
          <p:spPr bwMode="auto">
            <a:xfrm>
              <a:off x="4350505" y="3592590"/>
              <a:ext cx="346564" cy="356434"/>
            </a:xfrm>
            <a:custGeom>
              <a:gdLst>
                <a:gd fmla="*/ 0 w 218" name="T0"/>
                <a:gd fmla="*/ 114 h 228" name="T1"/>
                <a:gd fmla="*/ 218 w 218" name="T2"/>
                <a:gd fmla="*/ 0 h 228" name="T3"/>
                <a:gd fmla="*/ 218 w 218" name="T4"/>
                <a:gd fmla="*/ 114 h 228" name="T5"/>
                <a:gd fmla="*/ 0 w 218" name="T6"/>
                <a:gd fmla="*/ 228 h 228" name="T7"/>
                <a:gd fmla="*/ 0 w 218" name="T8"/>
                <a:gd fmla="*/ 114 h 228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28" w="218">
                  <a:moveTo>
                    <a:pt x="0" y="114"/>
                  </a:moveTo>
                  <a:lnTo>
                    <a:pt x="218" y="0"/>
                  </a:lnTo>
                  <a:lnTo>
                    <a:pt x="218" y="114"/>
                  </a:lnTo>
                  <a:lnTo>
                    <a:pt x="0" y="228"/>
                  </a:lnTo>
                  <a:lnTo>
                    <a:pt x="0" y="114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52" name="Freeform 19"/>
            <p:cNvSpPr/>
            <p:nvPr/>
          </p:nvSpPr>
          <p:spPr bwMode="auto">
            <a:xfrm>
              <a:off x="3989633" y="3412810"/>
              <a:ext cx="707435" cy="357997"/>
            </a:xfrm>
            <a:custGeom>
              <a:gdLst>
                <a:gd fmla="*/ 0 w 445" name="T0"/>
                <a:gd fmla="*/ 115 h 229" name="T1"/>
                <a:gd fmla="*/ 227 w 445" name="T2"/>
                <a:gd fmla="*/ 0 h 229" name="T3"/>
                <a:gd fmla="*/ 445 w 445" name="T4"/>
                <a:gd fmla="*/ 115 h 229" name="T5"/>
                <a:gd fmla="*/ 227 w 445" name="T6"/>
                <a:gd fmla="*/ 229 h 229" name="T7"/>
                <a:gd fmla="*/ 0 w 445" name="T8"/>
                <a:gd fmla="*/ 115 h 229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29" w="445">
                  <a:moveTo>
                    <a:pt x="0" y="115"/>
                  </a:moveTo>
                  <a:lnTo>
                    <a:pt x="227" y="0"/>
                  </a:lnTo>
                  <a:lnTo>
                    <a:pt x="445" y="115"/>
                  </a:lnTo>
                  <a:lnTo>
                    <a:pt x="227" y="229"/>
                  </a:lnTo>
                  <a:lnTo>
                    <a:pt x="0" y="11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87" name="文本框 186"/>
            <p:cNvSpPr txBox="1"/>
            <p:nvPr/>
          </p:nvSpPr>
          <p:spPr>
            <a:xfrm>
              <a:off x="454066" y="929544"/>
              <a:ext cx="873183" cy="426009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240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100%</a:t>
              </a:r>
            </a:p>
          </p:txBody>
        </p:sp>
        <p:sp>
          <p:nvSpPr>
            <p:cNvPr id="192" name="文本框 191"/>
            <p:cNvSpPr txBox="1"/>
            <p:nvPr/>
          </p:nvSpPr>
          <p:spPr>
            <a:xfrm>
              <a:off x="2307407" y="1951179"/>
              <a:ext cx="873183" cy="426009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240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70%</a:t>
              </a:r>
            </a:p>
          </p:txBody>
        </p:sp>
        <p:sp>
          <p:nvSpPr>
            <p:cNvPr id="193" name="文本框 192"/>
            <p:cNvSpPr txBox="1"/>
            <p:nvPr/>
          </p:nvSpPr>
          <p:spPr>
            <a:xfrm>
              <a:off x="1433261" y="1400390"/>
              <a:ext cx="873183" cy="426009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240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85%</a:t>
              </a:r>
            </a:p>
          </p:txBody>
        </p:sp>
        <p:sp>
          <p:nvSpPr>
            <p:cNvPr id="194" name="文本框 193"/>
            <p:cNvSpPr txBox="1"/>
            <p:nvPr/>
          </p:nvSpPr>
          <p:spPr>
            <a:xfrm>
              <a:off x="3189100" y="2476861"/>
              <a:ext cx="873183" cy="426009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mtClean="0" sz="240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45%</a:t>
              </a:r>
            </a:p>
          </p:txBody>
        </p:sp>
      </p:grpSp>
      <p:sp>
        <p:nvSpPr>
          <p:cNvPr id="195" name="文本框 194"/>
          <p:cNvSpPr txBox="1"/>
          <p:nvPr/>
        </p:nvSpPr>
        <p:spPr>
          <a:xfrm>
            <a:off x="4063282" y="2988127"/>
            <a:ext cx="873183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2400">
                <a:solidFill>
                  <a:schemeClr val="tx1">
                    <a:lumMod val="50000"/>
                    <a:lumOff val="50000"/>
                  </a:schemeClr>
                </a:solidFill>
              </a:rPr>
              <a:t>10%</a:t>
            </a:r>
          </a:p>
        </p:txBody>
      </p:sp>
      <p:grpSp>
        <p:nvGrpSpPr>
          <p:cNvPr id="89" name="组合 88"/>
          <p:cNvGrpSpPr/>
          <p:nvPr/>
        </p:nvGrpSpPr>
        <p:grpSpPr>
          <a:xfrm>
            <a:off x="4971120" y="1031268"/>
            <a:ext cx="3898579" cy="3080964"/>
            <a:chOff x="4771226" y="1079371"/>
            <a:chExt cx="3898579" cy="3080964"/>
          </a:xfrm>
        </p:grpSpPr>
        <p:grpSp>
          <p:nvGrpSpPr>
            <p:cNvPr id="204" name="组合 203"/>
            <p:cNvGrpSpPr/>
            <p:nvPr/>
          </p:nvGrpSpPr>
          <p:grpSpPr>
            <a:xfrm>
              <a:off x="4771226" y="1129193"/>
              <a:ext cx="294362" cy="2743885"/>
              <a:chOff x="5116459" y="1081090"/>
              <a:chExt cx="294362" cy="2743885"/>
            </a:xfrm>
          </p:grpSpPr>
          <p:sp>
            <p:nvSpPr>
              <p:cNvPr id="174" name="矩形 173"/>
              <p:cNvSpPr/>
              <p:nvPr/>
            </p:nvSpPr>
            <p:spPr>
              <a:xfrm>
                <a:off x="5116459" y="1081090"/>
                <a:ext cx="270313" cy="186951"/>
              </a:xfrm>
              <a:prstGeom prst="rect">
                <a:avLst/>
              </a:prstGeom>
              <a:solidFill>
                <a:srgbClr val="87D1D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92D050"/>
                  </a:solidFill>
                </a:endParaRPr>
              </a:p>
            </p:txBody>
          </p:sp>
          <p:sp>
            <p:nvSpPr>
              <p:cNvPr id="175" name="矩形 174"/>
              <p:cNvSpPr/>
              <p:nvPr/>
            </p:nvSpPr>
            <p:spPr>
              <a:xfrm>
                <a:off x="5122471" y="1720324"/>
                <a:ext cx="270313" cy="186951"/>
              </a:xfrm>
              <a:prstGeom prst="rect">
                <a:avLst/>
              </a:prstGeom>
              <a:solidFill>
                <a:srgbClr val="4EBE8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00B050"/>
                  </a:solidFill>
                </a:endParaRPr>
              </a:p>
            </p:txBody>
          </p:sp>
          <p:sp>
            <p:nvSpPr>
              <p:cNvPr id="176" name="矩形 175"/>
              <p:cNvSpPr/>
              <p:nvPr/>
            </p:nvSpPr>
            <p:spPr>
              <a:xfrm>
                <a:off x="5128483" y="2359558"/>
                <a:ext cx="270313" cy="186951"/>
              </a:xfrm>
              <a:prstGeom prst="rect">
                <a:avLst/>
              </a:prstGeom>
              <a:solidFill>
                <a:srgbClr val="F386A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FFC000"/>
                  </a:solidFill>
                </a:endParaRPr>
              </a:p>
            </p:txBody>
          </p:sp>
          <p:sp>
            <p:nvSpPr>
              <p:cNvPr id="177" name="矩形 176"/>
              <p:cNvSpPr/>
              <p:nvPr/>
            </p:nvSpPr>
            <p:spPr>
              <a:xfrm>
                <a:off x="5134495" y="2998792"/>
                <a:ext cx="270313" cy="186951"/>
              </a:xfrm>
              <a:prstGeom prst="rect">
                <a:avLst/>
              </a:prstGeom>
              <a:solidFill>
                <a:srgbClr val="BCB8B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>
                  <a:solidFill>
                    <a:srgbClr val="FF0000"/>
                  </a:solidFill>
                </a:endParaRPr>
              </a:p>
            </p:txBody>
          </p:sp>
          <p:sp>
            <p:nvSpPr>
              <p:cNvPr id="178" name="矩形 177"/>
              <p:cNvSpPr/>
              <p:nvPr/>
            </p:nvSpPr>
            <p:spPr>
              <a:xfrm>
                <a:off x="5140508" y="3638024"/>
                <a:ext cx="270313" cy="186951"/>
              </a:xfrm>
              <a:prstGeom prst="rect">
                <a:avLst/>
              </a:prstGeom>
              <a:solidFill>
                <a:srgbClr val="F15937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180" name="文本框 179"/>
            <p:cNvSpPr txBox="1"/>
            <p:nvPr/>
          </p:nvSpPr>
          <p:spPr>
            <a:xfrm>
              <a:off x="4957710" y="1079371"/>
              <a:ext cx="3679308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just"/>
              <a:r>
                <a:rPr altLang="en-US" lang="zh-CN" spc="130" sz="1400">
                  <a:solidFill>
                    <a:schemeClr val="tx1">
                      <a:lumMod val="50000"/>
                      <a:lumOff val="50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上海锐普广告有限公司是中国第一家精品ppt设计机构</a:t>
              </a:r>
            </a:p>
          </p:txBody>
        </p:sp>
        <p:sp>
          <p:nvSpPr>
            <p:cNvPr id="197" name="文本框 196"/>
            <p:cNvSpPr txBox="1"/>
            <p:nvPr/>
          </p:nvSpPr>
          <p:spPr>
            <a:xfrm>
              <a:off x="4965906" y="1718807"/>
              <a:ext cx="3679308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just"/>
              <a:r>
                <a:rPr altLang="en-US" lang="zh-CN" spc="130" sz="1400">
                  <a:solidFill>
                    <a:schemeClr val="tx1">
                      <a:lumMod val="50000"/>
                      <a:lumOff val="50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上海锐普广告有限公司是中国第一家精品ppt设计机构</a:t>
              </a:r>
            </a:p>
          </p:txBody>
        </p:sp>
        <p:sp>
          <p:nvSpPr>
            <p:cNvPr id="198" name="文本框 197"/>
            <p:cNvSpPr txBox="1"/>
            <p:nvPr/>
          </p:nvSpPr>
          <p:spPr>
            <a:xfrm>
              <a:off x="4982301" y="2358243"/>
              <a:ext cx="3679308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just"/>
              <a:r>
                <a:rPr altLang="en-US" lang="zh-CN" spc="130" sz="1400">
                  <a:solidFill>
                    <a:schemeClr val="tx1">
                      <a:lumMod val="50000"/>
                      <a:lumOff val="50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上海锐普广告有限公司是中国第一家精品ppt设计机构</a:t>
              </a:r>
            </a:p>
          </p:txBody>
        </p:sp>
        <p:sp>
          <p:nvSpPr>
            <p:cNvPr id="199" name="文本框 198"/>
            <p:cNvSpPr txBox="1"/>
            <p:nvPr/>
          </p:nvSpPr>
          <p:spPr>
            <a:xfrm>
              <a:off x="4974103" y="2997679"/>
              <a:ext cx="3679308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just"/>
              <a:r>
                <a:rPr altLang="en-US" lang="zh-CN" spc="130" sz="1400">
                  <a:solidFill>
                    <a:schemeClr val="tx1">
                      <a:lumMod val="50000"/>
                      <a:lumOff val="50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上海锐普广告有限公司是中国第一家精品ppt设计机构</a:t>
              </a:r>
            </a:p>
          </p:txBody>
        </p:sp>
        <p:sp>
          <p:nvSpPr>
            <p:cNvPr id="200" name="文本框 199"/>
            <p:cNvSpPr txBox="1"/>
            <p:nvPr/>
          </p:nvSpPr>
          <p:spPr>
            <a:xfrm>
              <a:off x="4990497" y="3637115"/>
              <a:ext cx="3679308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just"/>
              <a:r>
                <a:rPr altLang="en-US" lang="zh-CN" spc="130" sz="1400">
                  <a:solidFill>
                    <a:schemeClr val="tx1">
                      <a:lumMod val="50000"/>
                      <a:lumOff val="50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上海锐普广告有限公司是中国第一家精品ppt设计机构</a:t>
              </a:r>
            </a:p>
          </p:txBody>
        </p:sp>
      </p:grpSp>
    </p:spTree>
    <p:extLst>
      <p:ext uri="{BB962C8B-B14F-4D97-AF65-F5344CB8AC3E}">
        <p14:creationId val="3828965579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7" name="矩形 166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69000">
                <a:schemeClr val="bg1">
                  <a:lumMod val="9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bg1">
                  <a:lumMod val="7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path path="circle">
              <a:fillToRect b="50000" l="50000" r="50000" t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rgbClr val="3FC0BD"/>
              </a:solidFill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1358113" y="617979"/>
            <a:ext cx="6427774" cy="2813076"/>
            <a:chOff x="-177801" y="684213"/>
            <a:chExt cx="10882314" cy="4872038"/>
          </a:xfrm>
          <a:solidFill>
            <a:schemeClr val="tx1">
              <a:alpha val="6000"/>
            </a:schemeClr>
          </a:solidFill>
        </p:grpSpPr>
        <p:sp>
          <p:nvSpPr>
            <p:cNvPr id="4" name="Freeform 110"/>
            <p:cNvSpPr/>
            <p:nvPr/>
          </p:nvSpPr>
          <p:spPr bwMode="auto">
            <a:xfrm>
              <a:off x="-60325" y="1279526"/>
              <a:ext cx="3186113" cy="4276725"/>
            </a:xfrm>
            <a:custGeom>
              <a:gdLst>
                <a:gd fmla="*/ 738 w 1193" name="T0"/>
                <a:gd fmla="*/ 1528 h 1601" name="T1"/>
                <a:gd fmla="*/ 773 w 1193" name="T2"/>
                <a:gd fmla="*/ 1460 h 1601" name="T3"/>
                <a:gd fmla="*/ 834 w 1193" name="T4"/>
                <a:gd fmla="*/ 1404 h 1601" name="T5"/>
                <a:gd fmla="*/ 1005 w 1193" name="T6"/>
                <a:gd fmla="*/ 1267 h 1601" name="T7"/>
                <a:gd fmla="*/ 1137 w 1193" name="T8"/>
                <a:gd fmla="*/ 1107 h 1601" name="T9"/>
                <a:gd fmla="*/ 1164 w 1193" name="T10"/>
                <a:gd fmla="*/ 1026 h 1601" name="T11"/>
                <a:gd fmla="*/ 1041 w 1193" name="T12"/>
                <a:gd fmla="*/ 983 h 1601" name="T13"/>
                <a:gd fmla="*/ 959 w 1193" name="T14"/>
                <a:gd fmla="*/ 919 h 1601" name="T15"/>
                <a:gd fmla="*/ 878 w 1193" name="T16"/>
                <a:gd fmla="*/ 882 h 1601" name="T17"/>
                <a:gd fmla="*/ 810 w 1193" name="T18"/>
                <a:gd fmla="*/ 866 h 1601" name="T19"/>
                <a:gd fmla="*/ 704 w 1193" name="T20"/>
                <a:gd fmla="*/ 886 h 1601" name="T21"/>
                <a:gd fmla="*/ 675 w 1193" name="T22"/>
                <a:gd fmla="*/ 790 h 1601" name="T23"/>
                <a:gd fmla="*/ 580 w 1193" name="T24"/>
                <a:gd fmla="*/ 742 h 1601" name="T25"/>
                <a:gd fmla="*/ 729 w 1193" name="T26"/>
                <a:gd fmla="*/ 692 h 1601" name="T27"/>
                <a:gd fmla="*/ 818 w 1193" name="T28"/>
                <a:gd fmla="*/ 623 h 1601" name="T29"/>
                <a:gd fmla="*/ 882 w 1193" name="T30"/>
                <a:gd fmla="*/ 554 h 1601" name="T31"/>
                <a:gd fmla="*/ 970 w 1193" name="T32"/>
                <a:gd fmla="*/ 513 h 1601" name="T33"/>
                <a:gd fmla="*/ 956 w 1193" name="T34"/>
                <a:gd fmla="*/ 481 h 1601" name="T35"/>
                <a:gd fmla="*/ 961 w 1193" name="T36"/>
                <a:gd fmla="*/ 439 h 1601" name="T37"/>
                <a:gd fmla="*/ 1026 w 1193" name="T38"/>
                <a:gd fmla="*/ 434 h 1601" name="T39"/>
                <a:gd fmla="*/ 1052 w 1193" name="T40"/>
                <a:gd fmla="*/ 442 h 1601" name="T41"/>
                <a:gd fmla="*/ 1018 w 1193" name="T42"/>
                <a:gd fmla="*/ 356 h 1601" name="T43"/>
                <a:gd fmla="*/ 971 w 1193" name="T44"/>
                <a:gd fmla="*/ 284 h 1601" name="T45"/>
                <a:gd fmla="*/ 924 w 1193" name="T46"/>
                <a:gd fmla="*/ 246 h 1601" name="T47"/>
                <a:gd fmla="*/ 856 w 1193" name="T48"/>
                <a:gd fmla="*/ 261 h 1601" name="T49"/>
                <a:gd fmla="*/ 829 w 1193" name="T50"/>
                <a:gd fmla="*/ 396 h 1601" name="T51"/>
                <a:gd fmla="*/ 804 w 1193" name="T52"/>
                <a:gd fmla="*/ 378 h 1601" name="T53"/>
                <a:gd fmla="*/ 714 w 1193" name="T54"/>
                <a:gd fmla="*/ 292 h 1601" name="T55"/>
                <a:gd fmla="*/ 787 w 1193" name="T56"/>
                <a:gd fmla="*/ 183 h 1601" name="T57"/>
                <a:gd fmla="*/ 822 w 1193" name="T58"/>
                <a:gd fmla="*/ 141 h 1601" name="T59"/>
                <a:gd fmla="*/ 852 w 1193" name="T60"/>
                <a:gd fmla="*/ 84 h 1601" name="T61"/>
                <a:gd fmla="*/ 793 w 1193" name="T62"/>
                <a:gd fmla="*/ 92 h 1601" name="T63"/>
                <a:gd fmla="*/ 763 w 1193" name="T64"/>
                <a:gd fmla="*/ 30 h 1601" name="T65"/>
                <a:gd fmla="*/ 745 w 1193" name="T66"/>
                <a:gd fmla="*/ 43 h 1601" name="T67"/>
                <a:gd fmla="*/ 721 w 1193" name="T68"/>
                <a:gd fmla="*/ 104 h 1601" name="T69"/>
                <a:gd fmla="*/ 659 w 1193" name="T70"/>
                <a:gd fmla="*/ 113 h 1601" name="T71"/>
                <a:gd fmla="*/ 532 w 1193" name="T72"/>
                <a:gd fmla="*/ 95 h 1601" name="T73"/>
                <a:gd fmla="*/ 469 w 1193" name="T74"/>
                <a:gd fmla="*/ 80 h 1601" name="T75"/>
                <a:gd fmla="*/ 423 w 1193" name="T76"/>
                <a:gd fmla="*/ 77 h 1601" name="T77"/>
                <a:gd fmla="*/ 108 w 1193" name="T78"/>
                <a:gd fmla="*/ 100 h 1601" name="T79"/>
                <a:gd fmla="*/ 98 w 1193" name="T80"/>
                <a:gd fmla="*/ 142 h 1601" name="T81"/>
                <a:gd fmla="*/ 107 w 1193" name="T82"/>
                <a:gd fmla="*/ 178 h 1601" name="T83"/>
                <a:gd fmla="*/ 59 w 1193" name="T84"/>
                <a:gd fmla="*/ 280 h 1601" name="T85"/>
                <a:gd fmla="*/ 48 w 1193" name="T86"/>
                <a:gd fmla="*/ 347 h 1601" name="T87"/>
                <a:gd fmla="*/ 155 w 1193" name="T88"/>
                <a:gd fmla="*/ 276 h 1601" name="T89"/>
                <a:gd fmla="*/ 191 w 1193" name="T90"/>
                <a:gd fmla="*/ 275 h 1601" name="T91"/>
                <a:gd fmla="*/ 313 w 1193" name="T92"/>
                <a:gd fmla="*/ 303 h 1601" name="T93"/>
                <a:gd fmla="*/ 355 w 1193" name="T94"/>
                <a:gd fmla="*/ 419 h 1601" name="T95"/>
                <a:gd fmla="*/ 349 w 1193" name="T96"/>
                <a:gd fmla="*/ 560 h 1601" name="T97"/>
                <a:gd fmla="*/ 415 w 1193" name="T98"/>
                <a:gd fmla="*/ 708 h 1601" name="T99"/>
                <a:gd fmla="*/ 451 w 1193" name="T100"/>
                <a:gd fmla="*/ 746 h 1601" name="T101"/>
                <a:gd fmla="*/ 488 w 1193" name="T102"/>
                <a:gd fmla="*/ 781 h 1601" name="T103"/>
                <a:gd fmla="*/ 634 w 1193" name="T104"/>
                <a:gd fmla="*/ 865 h 1601" name="T105"/>
                <a:gd fmla="*/ 714 w 1193" name="T106"/>
                <a:gd fmla="*/ 910 h 1601" name="T107"/>
                <a:gd fmla="*/ 724 w 1193" name="T108"/>
                <a:gd fmla="*/ 968 h 1601" name="T109"/>
                <a:gd fmla="*/ 693 w 1193" name="T110"/>
                <a:gd fmla="*/ 1048 h 1601" name="T111"/>
                <a:gd fmla="*/ 766 w 1193" name="T112"/>
                <a:gd fmla="*/ 1225 h 1601" name="T113"/>
                <a:gd fmla="*/ 689 w 1193" name="T114"/>
                <a:gd fmla="*/ 1436 h 1601" name="T115"/>
                <a:gd fmla="*/ 672 w 1193" name="T116"/>
                <a:gd fmla="*/ 1479 h 1601" name="T117"/>
                <a:gd fmla="*/ 678 w 1193" name="T118"/>
                <a:gd fmla="*/ 1566 h 1601" name="T119"/>
                <a:gd fmla="*/ 790 w 1193" name="T120"/>
                <a:gd fmla="*/ 1595 h 1601" name="T1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b="b" l="0" r="r" t="0"/>
              <a:pathLst>
                <a:path h="1601" w="1193">
                  <a:moveTo>
                    <a:pt x="792" y="1592"/>
                  </a:moveTo>
                  <a:cubicBezTo>
                    <a:pt x="792" y="1592"/>
                    <a:pt x="800" y="1596"/>
                    <a:pt x="800" y="1592"/>
                  </a:cubicBezTo>
                  <a:cubicBezTo>
                    <a:pt x="801" y="1588"/>
                    <a:pt x="800" y="1583"/>
                    <a:pt x="796" y="1582"/>
                  </a:cubicBezTo>
                  <a:cubicBezTo>
                    <a:pt x="792" y="1581"/>
                    <a:pt x="783" y="1579"/>
                    <a:pt x="772" y="1572"/>
                  </a:cubicBezTo>
                  <a:cubicBezTo>
                    <a:pt x="761" y="1564"/>
                    <a:pt x="741" y="1563"/>
                    <a:pt x="744" y="1555"/>
                  </a:cubicBezTo>
                  <a:cubicBezTo>
                    <a:pt x="746" y="1548"/>
                    <a:pt x="736" y="1539"/>
                    <a:pt x="738" y="1528"/>
                  </a:cubicBezTo>
                  <a:cubicBezTo>
                    <a:pt x="740" y="1517"/>
                    <a:pt x="739" y="1516"/>
                    <a:pt x="748" y="1515"/>
                  </a:cubicBezTo>
                  <a:cubicBezTo>
                    <a:pt x="756" y="1514"/>
                    <a:pt x="758" y="1504"/>
                    <a:pt x="762" y="1502"/>
                  </a:cubicBezTo>
                  <a:cubicBezTo>
                    <a:pt x="766" y="1499"/>
                    <a:pt x="784" y="1490"/>
                    <a:pt x="784" y="1487"/>
                  </a:cubicBezTo>
                  <a:cubicBezTo>
                    <a:pt x="784" y="1485"/>
                    <a:pt x="784" y="1480"/>
                    <a:pt x="780" y="1479"/>
                  </a:cubicBezTo>
                  <a:cubicBezTo>
                    <a:pt x="776" y="1479"/>
                    <a:pt x="768" y="1477"/>
                    <a:pt x="767" y="1474"/>
                  </a:cubicBezTo>
                  <a:cubicBezTo>
                    <a:pt x="766" y="1472"/>
                    <a:pt x="771" y="1462"/>
                    <a:pt x="773" y="1460"/>
                  </a:cubicBezTo>
                  <a:cubicBezTo>
                    <a:pt x="776" y="1458"/>
                    <a:pt x="793" y="1458"/>
                    <a:pt x="793" y="1458"/>
                  </a:cubicBezTo>
                  <a:cubicBezTo>
                    <a:pt x="793" y="1458"/>
                    <a:pt x="793" y="1439"/>
                    <a:pt x="796" y="1438"/>
                  </a:cubicBezTo>
                  <a:cubicBezTo>
                    <a:pt x="798" y="1437"/>
                    <a:pt x="810" y="1429"/>
                    <a:pt x="813" y="1428"/>
                  </a:cubicBezTo>
                  <a:cubicBezTo>
                    <a:pt x="816" y="1428"/>
                    <a:pt x="817" y="1420"/>
                    <a:pt x="811" y="1419"/>
                  </a:cubicBezTo>
                  <a:cubicBezTo>
                    <a:pt x="806" y="1418"/>
                    <a:pt x="797" y="1412"/>
                    <a:pt x="801" y="1408"/>
                  </a:cubicBezTo>
                  <a:cubicBezTo>
                    <a:pt x="806" y="1403"/>
                    <a:pt x="831" y="1407"/>
                    <a:pt x="834" y="1404"/>
                  </a:cubicBezTo>
                  <a:cubicBezTo>
                    <a:pt x="836" y="1401"/>
                    <a:pt x="841" y="1386"/>
                    <a:pt x="854" y="1383"/>
                  </a:cubicBezTo>
                  <a:cubicBezTo>
                    <a:pt x="867" y="1380"/>
                    <a:pt x="924" y="1354"/>
                    <a:pt x="905" y="1339"/>
                  </a:cubicBezTo>
                  <a:cubicBezTo>
                    <a:pt x="886" y="1323"/>
                    <a:pt x="905" y="1329"/>
                    <a:pt x="905" y="1329"/>
                  </a:cubicBezTo>
                  <a:cubicBezTo>
                    <a:pt x="905" y="1329"/>
                    <a:pt x="924" y="1340"/>
                    <a:pt x="935" y="1333"/>
                  </a:cubicBezTo>
                  <a:cubicBezTo>
                    <a:pt x="945" y="1327"/>
                    <a:pt x="989" y="1287"/>
                    <a:pt x="991" y="1278"/>
                  </a:cubicBezTo>
                  <a:cubicBezTo>
                    <a:pt x="993" y="1269"/>
                    <a:pt x="999" y="1268"/>
                    <a:pt x="1005" y="1267"/>
                  </a:cubicBezTo>
                  <a:cubicBezTo>
                    <a:pt x="1010" y="1267"/>
                    <a:pt x="1018" y="1264"/>
                    <a:pt x="1018" y="1258"/>
                  </a:cubicBezTo>
                  <a:cubicBezTo>
                    <a:pt x="1017" y="1252"/>
                    <a:pt x="1013" y="1238"/>
                    <a:pt x="1019" y="1233"/>
                  </a:cubicBezTo>
                  <a:cubicBezTo>
                    <a:pt x="1025" y="1229"/>
                    <a:pt x="1061" y="1206"/>
                    <a:pt x="1076" y="1206"/>
                  </a:cubicBezTo>
                  <a:cubicBezTo>
                    <a:pt x="1091" y="1206"/>
                    <a:pt x="1101" y="1204"/>
                    <a:pt x="1116" y="1178"/>
                  </a:cubicBezTo>
                  <a:cubicBezTo>
                    <a:pt x="1131" y="1152"/>
                    <a:pt x="1125" y="1153"/>
                    <a:pt x="1131" y="1151"/>
                  </a:cubicBezTo>
                  <a:cubicBezTo>
                    <a:pt x="1136" y="1148"/>
                    <a:pt x="1137" y="1107"/>
                    <a:pt x="1137" y="1107"/>
                  </a:cubicBezTo>
                  <a:cubicBezTo>
                    <a:pt x="1137" y="1107"/>
                    <a:pt x="1143" y="1103"/>
                    <a:pt x="1147" y="1103"/>
                  </a:cubicBezTo>
                  <a:cubicBezTo>
                    <a:pt x="1151" y="1103"/>
                    <a:pt x="1162" y="1087"/>
                    <a:pt x="1162" y="1087"/>
                  </a:cubicBezTo>
                  <a:cubicBezTo>
                    <a:pt x="1175" y="1079"/>
                    <a:pt x="1175" y="1079"/>
                    <a:pt x="1175" y="1079"/>
                  </a:cubicBezTo>
                  <a:cubicBezTo>
                    <a:pt x="1175" y="1079"/>
                    <a:pt x="1179" y="1071"/>
                    <a:pt x="1183" y="1069"/>
                  </a:cubicBezTo>
                  <a:cubicBezTo>
                    <a:pt x="1187" y="1066"/>
                    <a:pt x="1193" y="1037"/>
                    <a:pt x="1187" y="1032"/>
                  </a:cubicBezTo>
                  <a:cubicBezTo>
                    <a:pt x="1182" y="1028"/>
                    <a:pt x="1170" y="1030"/>
                    <a:pt x="1164" y="1026"/>
                  </a:cubicBezTo>
                  <a:cubicBezTo>
                    <a:pt x="1158" y="1021"/>
                    <a:pt x="1133" y="1007"/>
                    <a:pt x="1128" y="1007"/>
                  </a:cubicBezTo>
                  <a:cubicBezTo>
                    <a:pt x="1122" y="1008"/>
                    <a:pt x="1101" y="1009"/>
                    <a:pt x="1094" y="1005"/>
                  </a:cubicBezTo>
                  <a:cubicBezTo>
                    <a:pt x="1087" y="1002"/>
                    <a:pt x="1095" y="993"/>
                    <a:pt x="1086" y="993"/>
                  </a:cubicBezTo>
                  <a:cubicBezTo>
                    <a:pt x="1078" y="992"/>
                    <a:pt x="1061" y="988"/>
                    <a:pt x="1056" y="987"/>
                  </a:cubicBezTo>
                  <a:cubicBezTo>
                    <a:pt x="1050" y="986"/>
                    <a:pt x="1041" y="993"/>
                    <a:pt x="1040" y="994"/>
                  </a:cubicBezTo>
                  <a:cubicBezTo>
                    <a:pt x="1038" y="995"/>
                    <a:pt x="1053" y="987"/>
                    <a:pt x="1041" y="983"/>
                  </a:cubicBezTo>
                  <a:cubicBezTo>
                    <a:pt x="1029" y="979"/>
                    <a:pt x="1032" y="974"/>
                    <a:pt x="1034" y="973"/>
                  </a:cubicBezTo>
                  <a:cubicBezTo>
                    <a:pt x="1036" y="972"/>
                    <a:pt x="1044" y="964"/>
                    <a:pt x="1036" y="959"/>
                  </a:cubicBezTo>
                  <a:cubicBezTo>
                    <a:pt x="1028" y="955"/>
                    <a:pt x="1020" y="950"/>
                    <a:pt x="1022" y="945"/>
                  </a:cubicBezTo>
                  <a:cubicBezTo>
                    <a:pt x="1023" y="940"/>
                    <a:pt x="1008" y="929"/>
                    <a:pt x="1005" y="929"/>
                  </a:cubicBezTo>
                  <a:cubicBezTo>
                    <a:pt x="1002" y="928"/>
                    <a:pt x="993" y="925"/>
                    <a:pt x="984" y="926"/>
                  </a:cubicBezTo>
                  <a:cubicBezTo>
                    <a:pt x="974" y="926"/>
                    <a:pt x="959" y="923"/>
                    <a:pt x="959" y="919"/>
                  </a:cubicBezTo>
                  <a:cubicBezTo>
                    <a:pt x="960" y="915"/>
                    <a:pt x="951" y="906"/>
                    <a:pt x="947" y="905"/>
                  </a:cubicBezTo>
                  <a:cubicBezTo>
                    <a:pt x="942" y="903"/>
                    <a:pt x="938" y="903"/>
                    <a:pt x="933" y="897"/>
                  </a:cubicBezTo>
                  <a:cubicBezTo>
                    <a:pt x="929" y="891"/>
                    <a:pt x="929" y="888"/>
                    <a:pt x="923" y="887"/>
                  </a:cubicBezTo>
                  <a:cubicBezTo>
                    <a:pt x="916" y="887"/>
                    <a:pt x="913" y="885"/>
                    <a:pt x="912" y="881"/>
                  </a:cubicBezTo>
                  <a:cubicBezTo>
                    <a:pt x="912" y="876"/>
                    <a:pt x="905" y="873"/>
                    <a:pt x="896" y="879"/>
                  </a:cubicBezTo>
                  <a:cubicBezTo>
                    <a:pt x="888" y="884"/>
                    <a:pt x="881" y="886"/>
                    <a:pt x="878" y="882"/>
                  </a:cubicBezTo>
                  <a:cubicBezTo>
                    <a:pt x="874" y="879"/>
                    <a:pt x="874" y="878"/>
                    <a:pt x="862" y="878"/>
                  </a:cubicBezTo>
                  <a:cubicBezTo>
                    <a:pt x="850" y="878"/>
                    <a:pt x="844" y="878"/>
                    <a:pt x="847" y="871"/>
                  </a:cubicBezTo>
                  <a:cubicBezTo>
                    <a:pt x="851" y="864"/>
                    <a:pt x="840" y="861"/>
                    <a:pt x="832" y="866"/>
                  </a:cubicBezTo>
                  <a:cubicBezTo>
                    <a:pt x="825" y="872"/>
                    <a:pt x="822" y="877"/>
                    <a:pt x="818" y="876"/>
                  </a:cubicBezTo>
                  <a:cubicBezTo>
                    <a:pt x="813" y="876"/>
                    <a:pt x="829" y="871"/>
                    <a:pt x="825" y="865"/>
                  </a:cubicBezTo>
                  <a:cubicBezTo>
                    <a:pt x="822" y="859"/>
                    <a:pt x="822" y="860"/>
                    <a:pt x="810" y="866"/>
                  </a:cubicBezTo>
                  <a:cubicBezTo>
                    <a:pt x="798" y="872"/>
                    <a:pt x="793" y="875"/>
                    <a:pt x="783" y="875"/>
                  </a:cubicBezTo>
                  <a:cubicBezTo>
                    <a:pt x="773" y="875"/>
                    <a:pt x="777" y="879"/>
                    <a:pt x="771" y="887"/>
                  </a:cubicBezTo>
                  <a:cubicBezTo>
                    <a:pt x="766" y="895"/>
                    <a:pt x="759" y="910"/>
                    <a:pt x="754" y="905"/>
                  </a:cubicBezTo>
                  <a:cubicBezTo>
                    <a:pt x="748" y="900"/>
                    <a:pt x="744" y="886"/>
                    <a:pt x="735" y="889"/>
                  </a:cubicBezTo>
                  <a:cubicBezTo>
                    <a:pt x="727" y="893"/>
                    <a:pt x="725" y="902"/>
                    <a:pt x="719" y="898"/>
                  </a:cubicBezTo>
                  <a:cubicBezTo>
                    <a:pt x="713" y="893"/>
                    <a:pt x="705" y="890"/>
                    <a:pt x="704" y="886"/>
                  </a:cubicBezTo>
                  <a:cubicBezTo>
                    <a:pt x="704" y="882"/>
                    <a:pt x="700" y="879"/>
                    <a:pt x="700" y="879"/>
                  </a:cubicBezTo>
                  <a:cubicBezTo>
                    <a:pt x="700" y="879"/>
                    <a:pt x="695" y="878"/>
                    <a:pt x="701" y="857"/>
                  </a:cubicBezTo>
                  <a:cubicBezTo>
                    <a:pt x="707" y="835"/>
                    <a:pt x="709" y="829"/>
                    <a:pt x="686" y="829"/>
                  </a:cubicBezTo>
                  <a:cubicBezTo>
                    <a:pt x="664" y="830"/>
                    <a:pt x="654" y="834"/>
                    <a:pt x="656" y="827"/>
                  </a:cubicBezTo>
                  <a:cubicBezTo>
                    <a:pt x="657" y="820"/>
                    <a:pt x="663" y="822"/>
                    <a:pt x="664" y="814"/>
                  </a:cubicBezTo>
                  <a:cubicBezTo>
                    <a:pt x="665" y="807"/>
                    <a:pt x="672" y="794"/>
                    <a:pt x="675" y="790"/>
                  </a:cubicBezTo>
                  <a:cubicBezTo>
                    <a:pt x="678" y="785"/>
                    <a:pt x="686" y="774"/>
                    <a:pt x="679" y="774"/>
                  </a:cubicBezTo>
                  <a:cubicBezTo>
                    <a:pt x="673" y="775"/>
                    <a:pt x="654" y="771"/>
                    <a:pt x="646" y="778"/>
                  </a:cubicBezTo>
                  <a:cubicBezTo>
                    <a:pt x="638" y="786"/>
                    <a:pt x="629" y="802"/>
                    <a:pt x="623" y="803"/>
                  </a:cubicBezTo>
                  <a:cubicBezTo>
                    <a:pt x="616" y="805"/>
                    <a:pt x="594" y="809"/>
                    <a:pt x="590" y="803"/>
                  </a:cubicBezTo>
                  <a:cubicBezTo>
                    <a:pt x="587" y="797"/>
                    <a:pt x="572" y="796"/>
                    <a:pt x="573" y="776"/>
                  </a:cubicBezTo>
                  <a:cubicBezTo>
                    <a:pt x="574" y="757"/>
                    <a:pt x="573" y="747"/>
                    <a:pt x="580" y="742"/>
                  </a:cubicBezTo>
                  <a:cubicBezTo>
                    <a:pt x="586" y="737"/>
                    <a:pt x="585" y="738"/>
                    <a:pt x="586" y="729"/>
                  </a:cubicBezTo>
                  <a:cubicBezTo>
                    <a:pt x="587" y="719"/>
                    <a:pt x="594" y="706"/>
                    <a:pt x="604" y="703"/>
                  </a:cubicBezTo>
                  <a:cubicBezTo>
                    <a:pt x="613" y="701"/>
                    <a:pt x="623" y="689"/>
                    <a:pt x="629" y="689"/>
                  </a:cubicBezTo>
                  <a:cubicBezTo>
                    <a:pt x="635" y="688"/>
                    <a:pt x="659" y="704"/>
                    <a:pt x="664" y="699"/>
                  </a:cubicBezTo>
                  <a:cubicBezTo>
                    <a:pt x="669" y="695"/>
                    <a:pt x="671" y="684"/>
                    <a:pt x="685" y="686"/>
                  </a:cubicBezTo>
                  <a:cubicBezTo>
                    <a:pt x="699" y="689"/>
                    <a:pt x="724" y="685"/>
                    <a:pt x="729" y="692"/>
                  </a:cubicBezTo>
                  <a:cubicBezTo>
                    <a:pt x="734" y="699"/>
                    <a:pt x="744" y="718"/>
                    <a:pt x="743" y="726"/>
                  </a:cubicBezTo>
                  <a:cubicBezTo>
                    <a:pt x="741" y="735"/>
                    <a:pt x="744" y="741"/>
                    <a:pt x="750" y="739"/>
                  </a:cubicBezTo>
                  <a:cubicBezTo>
                    <a:pt x="755" y="737"/>
                    <a:pt x="759" y="727"/>
                    <a:pt x="758" y="722"/>
                  </a:cubicBezTo>
                  <a:cubicBezTo>
                    <a:pt x="757" y="717"/>
                    <a:pt x="757" y="697"/>
                    <a:pt x="757" y="689"/>
                  </a:cubicBezTo>
                  <a:cubicBezTo>
                    <a:pt x="756" y="680"/>
                    <a:pt x="748" y="674"/>
                    <a:pt x="761" y="666"/>
                  </a:cubicBezTo>
                  <a:cubicBezTo>
                    <a:pt x="775" y="658"/>
                    <a:pt x="818" y="633"/>
                    <a:pt x="818" y="623"/>
                  </a:cubicBezTo>
                  <a:cubicBezTo>
                    <a:pt x="818" y="613"/>
                    <a:pt x="814" y="603"/>
                    <a:pt x="817" y="600"/>
                  </a:cubicBezTo>
                  <a:cubicBezTo>
                    <a:pt x="820" y="596"/>
                    <a:pt x="820" y="607"/>
                    <a:pt x="825" y="604"/>
                  </a:cubicBezTo>
                  <a:cubicBezTo>
                    <a:pt x="831" y="601"/>
                    <a:pt x="837" y="582"/>
                    <a:pt x="842" y="579"/>
                  </a:cubicBezTo>
                  <a:cubicBezTo>
                    <a:pt x="847" y="576"/>
                    <a:pt x="851" y="567"/>
                    <a:pt x="853" y="563"/>
                  </a:cubicBezTo>
                  <a:cubicBezTo>
                    <a:pt x="855" y="558"/>
                    <a:pt x="863" y="556"/>
                    <a:pt x="867" y="558"/>
                  </a:cubicBezTo>
                  <a:cubicBezTo>
                    <a:pt x="872" y="560"/>
                    <a:pt x="880" y="558"/>
                    <a:pt x="882" y="554"/>
                  </a:cubicBezTo>
                  <a:cubicBezTo>
                    <a:pt x="884" y="550"/>
                    <a:pt x="881" y="542"/>
                    <a:pt x="882" y="538"/>
                  </a:cubicBezTo>
                  <a:cubicBezTo>
                    <a:pt x="883" y="535"/>
                    <a:pt x="898" y="527"/>
                    <a:pt x="904" y="521"/>
                  </a:cubicBezTo>
                  <a:cubicBezTo>
                    <a:pt x="911" y="515"/>
                    <a:pt x="918" y="514"/>
                    <a:pt x="921" y="515"/>
                  </a:cubicBezTo>
                  <a:cubicBezTo>
                    <a:pt x="924" y="517"/>
                    <a:pt x="931" y="506"/>
                    <a:pt x="930" y="514"/>
                  </a:cubicBezTo>
                  <a:cubicBezTo>
                    <a:pt x="929" y="522"/>
                    <a:pt x="931" y="535"/>
                    <a:pt x="937" y="528"/>
                  </a:cubicBezTo>
                  <a:cubicBezTo>
                    <a:pt x="944" y="520"/>
                    <a:pt x="966" y="513"/>
                    <a:pt x="970" y="513"/>
                  </a:cubicBezTo>
                  <a:cubicBezTo>
                    <a:pt x="973" y="513"/>
                    <a:pt x="979" y="507"/>
                    <a:pt x="981" y="504"/>
                  </a:cubicBezTo>
                  <a:cubicBezTo>
                    <a:pt x="983" y="500"/>
                    <a:pt x="991" y="501"/>
                    <a:pt x="995" y="500"/>
                  </a:cubicBezTo>
                  <a:cubicBezTo>
                    <a:pt x="1000" y="499"/>
                    <a:pt x="1000" y="495"/>
                    <a:pt x="995" y="489"/>
                  </a:cubicBezTo>
                  <a:cubicBezTo>
                    <a:pt x="990" y="484"/>
                    <a:pt x="1001" y="470"/>
                    <a:pt x="992" y="475"/>
                  </a:cubicBezTo>
                  <a:cubicBezTo>
                    <a:pt x="982" y="481"/>
                    <a:pt x="984" y="489"/>
                    <a:pt x="975" y="488"/>
                  </a:cubicBezTo>
                  <a:cubicBezTo>
                    <a:pt x="966" y="486"/>
                    <a:pt x="956" y="483"/>
                    <a:pt x="956" y="481"/>
                  </a:cubicBezTo>
                  <a:cubicBezTo>
                    <a:pt x="957" y="479"/>
                    <a:pt x="956" y="469"/>
                    <a:pt x="952" y="474"/>
                  </a:cubicBezTo>
                  <a:cubicBezTo>
                    <a:pt x="948" y="479"/>
                    <a:pt x="947" y="470"/>
                    <a:pt x="954" y="466"/>
                  </a:cubicBezTo>
                  <a:cubicBezTo>
                    <a:pt x="961" y="461"/>
                    <a:pt x="961" y="455"/>
                    <a:pt x="956" y="451"/>
                  </a:cubicBezTo>
                  <a:cubicBezTo>
                    <a:pt x="951" y="447"/>
                    <a:pt x="944" y="446"/>
                    <a:pt x="939" y="446"/>
                  </a:cubicBezTo>
                  <a:cubicBezTo>
                    <a:pt x="934" y="447"/>
                    <a:pt x="929" y="436"/>
                    <a:pt x="943" y="437"/>
                  </a:cubicBezTo>
                  <a:cubicBezTo>
                    <a:pt x="956" y="438"/>
                    <a:pt x="960" y="437"/>
                    <a:pt x="961" y="439"/>
                  </a:cubicBezTo>
                  <a:cubicBezTo>
                    <a:pt x="962" y="441"/>
                    <a:pt x="971" y="459"/>
                    <a:pt x="976" y="455"/>
                  </a:cubicBezTo>
                  <a:cubicBezTo>
                    <a:pt x="980" y="450"/>
                    <a:pt x="991" y="449"/>
                    <a:pt x="984" y="445"/>
                  </a:cubicBezTo>
                  <a:cubicBezTo>
                    <a:pt x="978" y="441"/>
                    <a:pt x="970" y="438"/>
                    <a:pt x="973" y="436"/>
                  </a:cubicBezTo>
                  <a:cubicBezTo>
                    <a:pt x="976" y="434"/>
                    <a:pt x="994" y="439"/>
                    <a:pt x="999" y="437"/>
                  </a:cubicBezTo>
                  <a:cubicBezTo>
                    <a:pt x="1003" y="434"/>
                    <a:pt x="1022" y="416"/>
                    <a:pt x="1025" y="417"/>
                  </a:cubicBezTo>
                  <a:cubicBezTo>
                    <a:pt x="1028" y="418"/>
                    <a:pt x="1029" y="429"/>
                    <a:pt x="1026" y="434"/>
                  </a:cubicBezTo>
                  <a:cubicBezTo>
                    <a:pt x="1023" y="440"/>
                    <a:pt x="1000" y="457"/>
                    <a:pt x="1002" y="461"/>
                  </a:cubicBezTo>
                  <a:cubicBezTo>
                    <a:pt x="1005" y="465"/>
                    <a:pt x="1006" y="473"/>
                    <a:pt x="1006" y="473"/>
                  </a:cubicBezTo>
                  <a:cubicBezTo>
                    <a:pt x="1006" y="473"/>
                    <a:pt x="1024" y="462"/>
                    <a:pt x="1037" y="473"/>
                  </a:cubicBezTo>
                  <a:cubicBezTo>
                    <a:pt x="1050" y="485"/>
                    <a:pt x="1061" y="490"/>
                    <a:pt x="1063" y="484"/>
                  </a:cubicBezTo>
                  <a:cubicBezTo>
                    <a:pt x="1066" y="477"/>
                    <a:pt x="1072" y="473"/>
                    <a:pt x="1068" y="462"/>
                  </a:cubicBezTo>
                  <a:cubicBezTo>
                    <a:pt x="1063" y="450"/>
                    <a:pt x="1058" y="444"/>
                    <a:pt x="1052" y="442"/>
                  </a:cubicBezTo>
                  <a:cubicBezTo>
                    <a:pt x="1046" y="440"/>
                    <a:pt x="1036" y="437"/>
                    <a:pt x="1038" y="431"/>
                  </a:cubicBezTo>
                  <a:cubicBezTo>
                    <a:pt x="1040" y="425"/>
                    <a:pt x="1041" y="427"/>
                    <a:pt x="1046" y="416"/>
                  </a:cubicBezTo>
                  <a:cubicBezTo>
                    <a:pt x="1050" y="405"/>
                    <a:pt x="1052" y="377"/>
                    <a:pt x="1047" y="377"/>
                  </a:cubicBezTo>
                  <a:cubicBezTo>
                    <a:pt x="1043" y="377"/>
                    <a:pt x="1037" y="380"/>
                    <a:pt x="1037" y="375"/>
                  </a:cubicBezTo>
                  <a:cubicBezTo>
                    <a:pt x="1037" y="370"/>
                    <a:pt x="1041" y="365"/>
                    <a:pt x="1033" y="364"/>
                  </a:cubicBezTo>
                  <a:cubicBezTo>
                    <a:pt x="1025" y="362"/>
                    <a:pt x="1021" y="359"/>
                    <a:pt x="1018" y="356"/>
                  </a:cubicBezTo>
                  <a:cubicBezTo>
                    <a:pt x="1014" y="353"/>
                    <a:pt x="1012" y="343"/>
                    <a:pt x="1006" y="340"/>
                  </a:cubicBezTo>
                  <a:cubicBezTo>
                    <a:pt x="1001" y="337"/>
                    <a:pt x="994" y="340"/>
                    <a:pt x="999" y="335"/>
                  </a:cubicBezTo>
                  <a:cubicBezTo>
                    <a:pt x="1004" y="330"/>
                    <a:pt x="1003" y="317"/>
                    <a:pt x="1000" y="310"/>
                  </a:cubicBezTo>
                  <a:cubicBezTo>
                    <a:pt x="997" y="302"/>
                    <a:pt x="990" y="293"/>
                    <a:pt x="989" y="282"/>
                  </a:cubicBezTo>
                  <a:cubicBezTo>
                    <a:pt x="988" y="272"/>
                    <a:pt x="988" y="264"/>
                    <a:pt x="984" y="266"/>
                  </a:cubicBezTo>
                  <a:cubicBezTo>
                    <a:pt x="979" y="269"/>
                    <a:pt x="975" y="275"/>
                    <a:pt x="971" y="284"/>
                  </a:cubicBezTo>
                  <a:cubicBezTo>
                    <a:pt x="967" y="292"/>
                    <a:pt x="962" y="297"/>
                    <a:pt x="959" y="297"/>
                  </a:cubicBezTo>
                  <a:cubicBezTo>
                    <a:pt x="957" y="298"/>
                    <a:pt x="957" y="307"/>
                    <a:pt x="951" y="301"/>
                  </a:cubicBezTo>
                  <a:cubicBezTo>
                    <a:pt x="946" y="296"/>
                    <a:pt x="940" y="290"/>
                    <a:pt x="938" y="288"/>
                  </a:cubicBezTo>
                  <a:cubicBezTo>
                    <a:pt x="936" y="285"/>
                    <a:pt x="931" y="281"/>
                    <a:pt x="937" y="270"/>
                  </a:cubicBezTo>
                  <a:cubicBezTo>
                    <a:pt x="943" y="259"/>
                    <a:pt x="943" y="251"/>
                    <a:pt x="940" y="250"/>
                  </a:cubicBezTo>
                  <a:cubicBezTo>
                    <a:pt x="937" y="248"/>
                    <a:pt x="930" y="259"/>
                    <a:pt x="924" y="246"/>
                  </a:cubicBezTo>
                  <a:cubicBezTo>
                    <a:pt x="919" y="233"/>
                    <a:pt x="920" y="229"/>
                    <a:pt x="912" y="227"/>
                  </a:cubicBezTo>
                  <a:cubicBezTo>
                    <a:pt x="903" y="224"/>
                    <a:pt x="904" y="227"/>
                    <a:pt x="893" y="224"/>
                  </a:cubicBezTo>
                  <a:cubicBezTo>
                    <a:pt x="881" y="221"/>
                    <a:pt x="883" y="213"/>
                    <a:pt x="874" y="219"/>
                  </a:cubicBezTo>
                  <a:cubicBezTo>
                    <a:pt x="865" y="224"/>
                    <a:pt x="857" y="220"/>
                    <a:pt x="861" y="232"/>
                  </a:cubicBezTo>
                  <a:cubicBezTo>
                    <a:pt x="866" y="244"/>
                    <a:pt x="866" y="250"/>
                    <a:pt x="862" y="250"/>
                  </a:cubicBezTo>
                  <a:cubicBezTo>
                    <a:pt x="857" y="251"/>
                    <a:pt x="853" y="256"/>
                    <a:pt x="856" y="261"/>
                  </a:cubicBezTo>
                  <a:cubicBezTo>
                    <a:pt x="859" y="266"/>
                    <a:pt x="871" y="263"/>
                    <a:pt x="861" y="275"/>
                  </a:cubicBezTo>
                  <a:cubicBezTo>
                    <a:pt x="851" y="286"/>
                    <a:pt x="847" y="298"/>
                    <a:pt x="852" y="301"/>
                  </a:cubicBezTo>
                  <a:cubicBezTo>
                    <a:pt x="857" y="305"/>
                    <a:pt x="864" y="312"/>
                    <a:pt x="861" y="320"/>
                  </a:cubicBezTo>
                  <a:cubicBezTo>
                    <a:pt x="858" y="328"/>
                    <a:pt x="859" y="346"/>
                    <a:pt x="844" y="355"/>
                  </a:cubicBezTo>
                  <a:cubicBezTo>
                    <a:pt x="829" y="365"/>
                    <a:pt x="828" y="371"/>
                    <a:pt x="828" y="374"/>
                  </a:cubicBezTo>
                  <a:cubicBezTo>
                    <a:pt x="827" y="377"/>
                    <a:pt x="825" y="390"/>
                    <a:pt x="829" y="396"/>
                  </a:cubicBezTo>
                  <a:cubicBezTo>
                    <a:pt x="833" y="402"/>
                    <a:pt x="835" y="405"/>
                    <a:pt x="831" y="407"/>
                  </a:cubicBezTo>
                  <a:cubicBezTo>
                    <a:pt x="828" y="409"/>
                    <a:pt x="822" y="421"/>
                    <a:pt x="817" y="418"/>
                  </a:cubicBezTo>
                  <a:cubicBezTo>
                    <a:pt x="813" y="415"/>
                    <a:pt x="809" y="413"/>
                    <a:pt x="805" y="409"/>
                  </a:cubicBezTo>
                  <a:cubicBezTo>
                    <a:pt x="802" y="405"/>
                    <a:pt x="795" y="397"/>
                    <a:pt x="801" y="397"/>
                  </a:cubicBezTo>
                  <a:cubicBezTo>
                    <a:pt x="806" y="398"/>
                    <a:pt x="815" y="394"/>
                    <a:pt x="810" y="390"/>
                  </a:cubicBezTo>
                  <a:cubicBezTo>
                    <a:pt x="806" y="387"/>
                    <a:pt x="803" y="386"/>
                    <a:pt x="804" y="378"/>
                  </a:cubicBezTo>
                  <a:cubicBezTo>
                    <a:pt x="805" y="371"/>
                    <a:pt x="800" y="354"/>
                    <a:pt x="796" y="354"/>
                  </a:cubicBezTo>
                  <a:cubicBezTo>
                    <a:pt x="792" y="354"/>
                    <a:pt x="781" y="354"/>
                    <a:pt x="781" y="347"/>
                  </a:cubicBezTo>
                  <a:cubicBezTo>
                    <a:pt x="780" y="340"/>
                    <a:pt x="756" y="333"/>
                    <a:pt x="749" y="329"/>
                  </a:cubicBezTo>
                  <a:cubicBezTo>
                    <a:pt x="743" y="324"/>
                    <a:pt x="740" y="318"/>
                    <a:pt x="728" y="319"/>
                  </a:cubicBezTo>
                  <a:cubicBezTo>
                    <a:pt x="715" y="320"/>
                    <a:pt x="715" y="325"/>
                    <a:pt x="716" y="311"/>
                  </a:cubicBezTo>
                  <a:cubicBezTo>
                    <a:pt x="716" y="296"/>
                    <a:pt x="723" y="296"/>
                    <a:pt x="714" y="292"/>
                  </a:cubicBezTo>
                  <a:cubicBezTo>
                    <a:pt x="704" y="288"/>
                    <a:pt x="696" y="290"/>
                    <a:pt x="703" y="278"/>
                  </a:cubicBezTo>
                  <a:cubicBezTo>
                    <a:pt x="711" y="266"/>
                    <a:pt x="700" y="262"/>
                    <a:pt x="714" y="253"/>
                  </a:cubicBezTo>
                  <a:cubicBezTo>
                    <a:pt x="728" y="243"/>
                    <a:pt x="740" y="217"/>
                    <a:pt x="741" y="216"/>
                  </a:cubicBezTo>
                  <a:cubicBezTo>
                    <a:pt x="743" y="214"/>
                    <a:pt x="751" y="215"/>
                    <a:pt x="755" y="207"/>
                  </a:cubicBezTo>
                  <a:cubicBezTo>
                    <a:pt x="758" y="199"/>
                    <a:pt x="753" y="194"/>
                    <a:pt x="766" y="193"/>
                  </a:cubicBezTo>
                  <a:cubicBezTo>
                    <a:pt x="779" y="193"/>
                    <a:pt x="781" y="195"/>
                    <a:pt x="787" y="183"/>
                  </a:cubicBezTo>
                  <a:cubicBezTo>
                    <a:pt x="794" y="172"/>
                    <a:pt x="803" y="167"/>
                    <a:pt x="792" y="163"/>
                  </a:cubicBezTo>
                  <a:cubicBezTo>
                    <a:pt x="782" y="160"/>
                    <a:pt x="773" y="156"/>
                    <a:pt x="777" y="156"/>
                  </a:cubicBezTo>
                  <a:cubicBezTo>
                    <a:pt x="782" y="156"/>
                    <a:pt x="797" y="158"/>
                    <a:pt x="800" y="156"/>
                  </a:cubicBezTo>
                  <a:cubicBezTo>
                    <a:pt x="802" y="155"/>
                    <a:pt x="819" y="149"/>
                    <a:pt x="814" y="144"/>
                  </a:cubicBezTo>
                  <a:cubicBezTo>
                    <a:pt x="808" y="139"/>
                    <a:pt x="804" y="138"/>
                    <a:pt x="809" y="137"/>
                  </a:cubicBezTo>
                  <a:cubicBezTo>
                    <a:pt x="813" y="136"/>
                    <a:pt x="818" y="142"/>
                    <a:pt x="822" y="141"/>
                  </a:cubicBezTo>
                  <a:cubicBezTo>
                    <a:pt x="826" y="140"/>
                    <a:pt x="825" y="129"/>
                    <a:pt x="829" y="130"/>
                  </a:cubicBezTo>
                  <a:cubicBezTo>
                    <a:pt x="834" y="131"/>
                    <a:pt x="838" y="137"/>
                    <a:pt x="844" y="132"/>
                  </a:cubicBezTo>
                  <a:cubicBezTo>
                    <a:pt x="850" y="128"/>
                    <a:pt x="863" y="131"/>
                    <a:pt x="861" y="121"/>
                  </a:cubicBezTo>
                  <a:cubicBezTo>
                    <a:pt x="859" y="112"/>
                    <a:pt x="848" y="113"/>
                    <a:pt x="854" y="107"/>
                  </a:cubicBezTo>
                  <a:cubicBezTo>
                    <a:pt x="861" y="101"/>
                    <a:pt x="862" y="98"/>
                    <a:pt x="858" y="94"/>
                  </a:cubicBezTo>
                  <a:cubicBezTo>
                    <a:pt x="854" y="90"/>
                    <a:pt x="858" y="86"/>
                    <a:pt x="852" y="84"/>
                  </a:cubicBezTo>
                  <a:cubicBezTo>
                    <a:pt x="847" y="81"/>
                    <a:pt x="831" y="84"/>
                    <a:pt x="830" y="88"/>
                  </a:cubicBezTo>
                  <a:cubicBezTo>
                    <a:pt x="829" y="92"/>
                    <a:pt x="822" y="98"/>
                    <a:pt x="816" y="107"/>
                  </a:cubicBezTo>
                  <a:cubicBezTo>
                    <a:pt x="810" y="116"/>
                    <a:pt x="809" y="119"/>
                    <a:pt x="805" y="118"/>
                  </a:cubicBezTo>
                  <a:cubicBezTo>
                    <a:pt x="801" y="117"/>
                    <a:pt x="799" y="126"/>
                    <a:pt x="801" y="116"/>
                  </a:cubicBezTo>
                  <a:cubicBezTo>
                    <a:pt x="803" y="105"/>
                    <a:pt x="805" y="106"/>
                    <a:pt x="804" y="102"/>
                  </a:cubicBezTo>
                  <a:cubicBezTo>
                    <a:pt x="802" y="99"/>
                    <a:pt x="797" y="93"/>
                    <a:pt x="793" y="92"/>
                  </a:cubicBezTo>
                  <a:cubicBezTo>
                    <a:pt x="790" y="91"/>
                    <a:pt x="787" y="90"/>
                    <a:pt x="783" y="96"/>
                  </a:cubicBezTo>
                  <a:cubicBezTo>
                    <a:pt x="780" y="102"/>
                    <a:pt x="780" y="85"/>
                    <a:pt x="776" y="82"/>
                  </a:cubicBezTo>
                  <a:cubicBezTo>
                    <a:pt x="773" y="80"/>
                    <a:pt x="781" y="78"/>
                    <a:pt x="773" y="70"/>
                  </a:cubicBezTo>
                  <a:cubicBezTo>
                    <a:pt x="765" y="62"/>
                    <a:pt x="769" y="51"/>
                    <a:pt x="763" y="49"/>
                  </a:cubicBezTo>
                  <a:cubicBezTo>
                    <a:pt x="757" y="47"/>
                    <a:pt x="756" y="47"/>
                    <a:pt x="758" y="41"/>
                  </a:cubicBezTo>
                  <a:cubicBezTo>
                    <a:pt x="760" y="34"/>
                    <a:pt x="748" y="27"/>
                    <a:pt x="763" y="30"/>
                  </a:cubicBezTo>
                  <a:cubicBezTo>
                    <a:pt x="778" y="33"/>
                    <a:pt x="778" y="35"/>
                    <a:pt x="784" y="28"/>
                  </a:cubicBezTo>
                  <a:cubicBezTo>
                    <a:pt x="791" y="22"/>
                    <a:pt x="806" y="16"/>
                    <a:pt x="799" y="11"/>
                  </a:cubicBezTo>
                  <a:cubicBezTo>
                    <a:pt x="791" y="5"/>
                    <a:pt x="780" y="3"/>
                    <a:pt x="776" y="1"/>
                  </a:cubicBezTo>
                  <a:cubicBezTo>
                    <a:pt x="773" y="0"/>
                    <a:pt x="755" y="4"/>
                    <a:pt x="755" y="4"/>
                  </a:cubicBezTo>
                  <a:cubicBezTo>
                    <a:pt x="755" y="4"/>
                    <a:pt x="746" y="26"/>
                    <a:pt x="745" y="27"/>
                  </a:cubicBezTo>
                  <a:cubicBezTo>
                    <a:pt x="744" y="29"/>
                    <a:pt x="752" y="31"/>
                    <a:pt x="745" y="43"/>
                  </a:cubicBezTo>
                  <a:cubicBezTo>
                    <a:pt x="739" y="55"/>
                    <a:pt x="733" y="51"/>
                    <a:pt x="732" y="62"/>
                  </a:cubicBezTo>
                  <a:cubicBezTo>
                    <a:pt x="730" y="72"/>
                    <a:pt x="731" y="83"/>
                    <a:pt x="731" y="83"/>
                  </a:cubicBezTo>
                  <a:cubicBezTo>
                    <a:pt x="731" y="83"/>
                    <a:pt x="744" y="90"/>
                    <a:pt x="743" y="90"/>
                  </a:cubicBezTo>
                  <a:cubicBezTo>
                    <a:pt x="741" y="90"/>
                    <a:pt x="751" y="100"/>
                    <a:pt x="747" y="102"/>
                  </a:cubicBezTo>
                  <a:cubicBezTo>
                    <a:pt x="743" y="104"/>
                    <a:pt x="750" y="109"/>
                    <a:pt x="739" y="109"/>
                  </a:cubicBezTo>
                  <a:cubicBezTo>
                    <a:pt x="728" y="109"/>
                    <a:pt x="718" y="105"/>
                    <a:pt x="721" y="104"/>
                  </a:cubicBezTo>
                  <a:cubicBezTo>
                    <a:pt x="724" y="103"/>
                    <a:pt x="735" y="100"/>
                    <a:pt x="732" y="96"/>
                  </a:cubicBezTo>
                  <a:cubicBezTo>
                    <a:pt x="729" y="92"/>
                    <a:pt x="718" y="81"/>
                    <a:pt x="713" y="85"/>
                  </a:cubicBezTo>
                  <a:cubicBezTo>
                    <a:pt x="709" y="89"/>
                    <a:pt x="692" y="95"/>
                    <a:pt x="695" y="96"/>
                  </a:cubicBezTo>
                  <a:cubicBezTo>
                    <a:pt x="698" y="98"/>
                    <a:pt x="713" y="102"/>
                    <a:pt x="708" y="105"/>
                  </a:cubicBezTo>
                  <a:cubicBezTo>
                    <a:pt x="702" y="108"/>
                    <a:pt x="698" y="117"/>
                    <a:pt x="691" y="116"/>
                  </a:cubicBezTo>
                  <a:cubicBezTo>
                    <a:pt x="684" y="116"/>
                    <a:pt x="666" y="115"/>
                    <a:pt x="659" y="113"/>
                  </a:cubicBezTo>
                  <a:cubicBezTo>
                    <a:pt x="652" y="112"/>
                    <a:pt x="644" y="106"/>
                    <a:pt x="653" y="102"/>
                  </a:cubicBezTo>
                  <a:cubicBezTo>
                    <a:pt x="662" y="99"/>
                    <a:pt x="622" y="99"/>
                    <a:pt x="617" y="105"/>
                  </a:cubicBezTo>
                  <a:cubicBezTo>
                    <a:pt x="612" y="111"/>
                    <a:pt x="612" y="114"/>
                    <a:pt x="604" y="113"/>
                  </a:cubicBezTo>
                  <a:cubicBezTo>
                    <a:pt x="595" y="113"/>
                    <a:pt x="554" y="113"/>
                    <a:pt x="554" y="113"/>
                  </a:cubicBezTo>
                  <a:cubicBezTo>
                    <a:pt x="554" y="113"/>
                    <a:pt x="568" y="106"/>
                    <a:pt x="556" y="99"/>
                  </a:cubicBezTo>
                  <a:cubicBezTo>
                    <a:pt x="543" y="93"/>
                    <a:pt x="534" y="95"/>
                    <a:pt x="532" y="95"/>
                  </a:cubicBezTo>
                  <a:cubicBezTo>
                    <a:pt x="530" y="95"/>
                    <a:pt x="527" y="95"/>
                    <a:pt x="520" y="91"/>
                  </a:cubicBezTo>
                  <a:cubicBezTo>
                    <a:pt x="513" y="88"/>
                    <a:pt x="506" y="85"/>
                    <a:pt x="504" y="84"/>
                  </a:cubicBezTo>
                  <a:cubicBezTo>
                    <a:pt x="502" y="82"/>
                    <a:pt x="490" y="81"/>
                    <a:pt x="487" y="83"/>
                  </a:cubicBezTo>
                  <a:cubicBezTo>
                    <a:pt x="484" y="84"/>
                    <a:pt x="484" y="90"/>
                    <a:pt x="482" y="90"/>
                  </a:cubicBezTo>
                  <a:cubicBezTo>
                    <a:pt x="479" y="91"/>
                    <a:pt x="476" y="91"/>
                    <a:pt x="476" y="83"/>
                  </a:cubicBezTo>
                  <a:cubicBezTo>
                    <a:pt x="476" y="75"/>
                    <a:pt x="469" y="80"/>
                    <a:pt x="469" y="80"/>
                  </a:cubicBezTo>
                  <a:cubicBezTo>
                    <a:pt x="465" y="88"/>
                    <a:pt x="465" y="88"/>
                    <a:pt x="465" y="88"/>
                  </a:cubicBezTo>
                  <a:cubicBezTo>
                    <a:pt x="465" y="88"/>
                    <a:pt x="461" y="88"/>
                    <a:pt x="459" y="84"/>
                  </a:cubicBezTo>
                  <a:cubicBezTo>
                    <a:pt x="458" y="81"/>
                    <a:pt x="458" y="78"/>
                    <a:pt x="455" y="76"/>
                  </a:cubicBezTo>
                  <a:cubicBezTo>
                    <a:pt x="452" y="74"/>
                    <a:pt x="457" y="73"/>
                    <a:pt x="449" y="73"/>
                  </a:cubicBezTo>
                  <a:cubicBezTo>
                    <a:pt x="442" y="74"/>
                    <a:pt x="442" y="82"/>
                    <a:pt x="438" y="81"/>
                  </a:cubicBezTo>
                  <a:cubicBezTo>
                    <a:pt x="433" y="81"/>
                    <a:pt x="440" y="69"/>
                    <a:pt x="423" y="77"/>
                  </a:cubicBezTo>
                  <a:cubicBezTo>
                    <a:pt x="405" y="86"/>
                    <a:pt x="382" y="89"/>
                    <a:pt x="371" y="95"/>
                  </a:cubicBezTo>
                  <a:cubicBezTo>
                    <a:pt x="360" y="100"/>
                    <a:pt x="357" y="95"/>
                    <a:pt x="334" y="85"/>
                  </a:cubicBezTo>
                  <a:cubicBezTo>
                    <a:pt x="310" y="75"/>
                    <a:pt x="284" y="83"/>
                    <a:pt x="238" y="71"/>
                  </a:cubicBezTo>
                  <a:cubicBezTo>
                    <a:pt x="192" y="60"/>
                    <a:pt x="185" y="67"/>
                    <a:pt x="170" y="71"/>
                  </a:cubicBezTo>
                  <a:cubicBezTo>
                    <a:pt x="155" y="75"/>
                    <a:pt x="142" y="71"/>
                    <a:pt x="131" y="82"/>
                  </a:cubicBezTo>
                  <a:cubicBezTo>
                    <a:pt x="120" y="93"/>
                    <a:pt x="122" y="98"/>
                    <a:pt x="108" y="100"/>
                  </a:cubicBezTo>
                  <a:cubicBezTo>
                    <a:pt x="94" y="101"/>
                    <a:pt x="83" y="105"/>
                    <a:pt x="85" y="108"/>
                  </a:cubicBezTo>
                  <a:cubicBezTo>
                    <a:pt x="87" y="111"/>
                    <a:pt x="98" y="113"/>
                    <a:pt x="101" y="115"/>
                  </a:cubicBezTo>
                  <a:cubicBezTo>
                    <a:pt x="104" y="117"/>
                    <a:pt x="103" y="129"/>
                    <a:pt x="111" y="132"/>
                  </a:cubicBezTo>
                  <a:cubicBezTo>
                    <a:pt x="120" y="135"/>
                    <a:pt x="135" y="133"/>
                    <a:pt x="131" y="138"/>
                  </a:cubicBezTo>
                  <a:cubicBezTo>
                    <a:pt x="128" y="142"/>
                    <a:pt x="118" y="156"/>
                    <a:pt x="114" y="152"/>
                  </a:cubicBezTo>
                  <a:cubicBezTo>
                    <a:pt x="109" y="148"/>
                    <a:pt x="104" y="142"/>
                    <a:pt x="98" y="142"/>
                  </a:cubicBezTo>
                  <a:cubicBezTo>
                    <a:pt x="92" y="142"/>
                    <a:pt x="79" y="146"/>
                    <a:pt x="74" y="149"/>
                  </a:cubicBezTo>
                  <a:cubicBezTo>
                    <a:pt x="69" y="152"/>
                    <a:pt x="60" y="153"/>
                    <a:pt x="61" y="159"/>
                  </a:cubicBezTo>
                  <a:cubicBezTo>
                    <a:pt x="62" y="165"/>
                    <a:pt x="69" y="162"/>
                    <a:pt x="68" y="167"/>
                  </a:cubicBezTo>
                  <a:cubicBezTo>
                    <a:pt x="67" y="173"/>
                    <a:pt x="58" y="168"/>
                    <a:pt x="58" y="175"/>
                  </a:cubicBezTo>
                  <a:cubicBezTo>
                    <a:pt x="59" y="182"/>
                    <a:pt x="78" y="187"/>
                    <a:pt x="87" y="184"/>
                  </a:cubicBezTo>
                  <a:cubicBezTo>
                    <a:pt x="96" y="181"/>
                    <a:pt x="102" y="171"/>
                    <a:pt x="107" y="178"/>
                  </a:cubicBezTo>
                  <a:cubicBezTo>
                    <a:pt x="112" y="185"/>
                    <a:pt x="115" y="201"/>
                    <a:pt x="104" y="204"/>
                  </a:cubicBezTo>
                  <a:cubicBezTo>
                    <a:pt x="93" y="207"/>
                    <a:pt x="64" y="214"/>
                    <a:pt x="61" y="221"/>
                  </a:cubicBezTo>
                  <a:cubicBezTo>
                    <a:pt x="59" y="229"/>
                    <a:pt x="50" y="242"/>
                    <a:pt x="46" y="243"/>
                  </a:cubicBezTo>
                  <a:cubicBezTo>
                    <a:pt x="42" y="243"/>
                    <a:pt x="42" y="254"/>
                    <a:pt x="46" y="258"/>
                  </a:cubicBezTo>
                  <a:cubicBezTo>
                    <a:pt x="49" y="262"/>
                    <a:pt x="45" y="261"/>
                    <a:pt x="47" y="269"/>
                  </a:cubicBezTo>
                  <a:cubicBezTo>
                    <a:pt x="49" y="277"/>
                    <a:pt x="52" y="286"/>
                    <a:pt x="59" y="280"/>
                  </a:cubicBezTo>
                  <a:cubicBezTo>
                    <a:pt x="66" y="275"/>
                    <a:pt x="75" y="280"/>
                    <a:pt x="70" y="287"/>
                  </a:cubicBezTo>
                  <a:cubicBezTo>
                    <a:pt x="65" y="295"/>
                    <a:pt x="55" y="299"/>
                    <a:pt x="70" y="299"/>
                  </a:cubicBezTo>
                  <a:cubicBezTo>
                    <a:pt x="85" y="299"/>
                    <a:pt x="83" y="292"/>
                    <a:pt x="95" y="296"/>
                  </a:cubicBezTo>
                  <a:cubicBezTo>
                    <a:pt x="107" y="301"/>
                    <a:pt x="110" y="295"/>
                    <a:pt x="107" y="304"/>
                  </a:cubicBezTo>
                  <a:cubicBezTo>
                    <a:pt x="103" y="314"/>
                    <a:pt x="93" y="327"/>
                    <a:pt x="78" y="334"/>
                  </a:cubicBezTo>
                  <a:cubicBezTo>
                    <a:pt x="63" y="341"/>
                    <a:pt x="60" y="340"/>
                    <a:pt x="48" y="347"/>
                  </a:cubicBezTo>
                  <a:cubicBezTo>
                    <a:pt x="36" y="354"/>
                    <a:pt x="0" y="373"/>
                    <a:pt x="11" y="372"/>
                  </a:cubicBezTo>
                  <a:cubicBezTo>
                    <a:pt x="23" y="372"/>
                    <a:pt x="43" y="358"/>
                    <a:pt x="48" y="356"/>
                  </a:cubicBezTo>
                  <a:cubicBezTo>
                    <a:pt x="54" y="354"/>
                    <a:pt x="56" y="362"/>
                    <a:pt x="65" y="356"/>
                  </a:cubicBezTo>
                  <a:cubicBezTo>
                    <a:pt x="73" y="350"/>
                    <a:pt x="107" y="325"/>
                    <a:pt x="118" y="318"/>
                  </a:cubicBezTo>
                  <a:cubicBezTo>
                    <a:pt x="129" y="311"/>
                    <a:pt x="145" y="307"/>
                    <a:pt x="146" y="297"/>
                  </a:cubicBezTo>
                  <a:cubicBezTo>
                    <a:pt x="147" y="287"/>
                    <a:pt x="147" y="278"/>
                    <a:pt x="155" y="276"/>
                  </a:cubicBezTo>
                  <a:cubicBezTo>
                    <a:pt x="164" y="273"/>
                    <a:pt x="166" y="266"/>
                    <a:pt x="175" y="260"/>
                  </a:cubicBezTo>
                  <a:cubicBezTo>
                    <a:pt x="184" y="253"/>
                    <a:pt x="193" y="244"/>
                    <a:pt x="197" y="246"/>
                  </a:cubicBezTo>
                  <a:cubicBezTo>
                    <a:pt x="201" y="248"/>
                    <a:pt x="193" y="252"/>
                    <a:pt x="186" y="257"/>
                  </a:cubicBezTo>
                  <a:cubicBezTo>
                    <a:pt x="178" y="261"/>
                    <a:pt x="171" y="267"/>
                    <a:pt x="170" y="276"/>
                  </a:cubicBezTo>
                  <a:cubicBezTo>
                    <a:pt x="169" y="286"/>
                    <a:pt x="156" y="296"/>
                    <a:pt x="167" y="291"/>
                  </a:cubicBezTo>
                  <a:cubicBezTo>
                    <a:pt x="177" y="286"/>
                    <a:pt x="184" y="279"/>
                    <a:pt x="191" y="275"/>
                  </a:cubicBezTo>
                  <a:cubicBezTo>
                    <a:pt x="199" y="271"/>
                    <a:pt x="204" y="277"/>
                    <a:pt x="207" y="268"/>
                  </a:cubicBezTo>
                  <a:cubicBezTo>
                    <a:pt x="210" y="259"/>
                    <a:pt x="206" y="251"/>
                    <a:pt x="214" y="256"/>
                  </a:cubicBezTo>
                  <a:cubicBezTo>
                    <a:pt x="221" y="260"/>
                    <a:pt x="231" y="269"/>
                    <a:pt x="240" y="273"/>
                  </a:cubicBezTo>
                  <a:cubicBezTo>
                    <a:pt x="249" y="277"/>
                    <a:pt x="249" y="268"/>
                    <a:pt x="271" y="278"/>
                  </a:cubicBezTo>
                  <a:cubicBezTo>
                    <a:pt x="294" y="288"/>
                    <a:pt x="293" y="282"/>
                    <a:pt x="296" y="299"/>
                  </a:cubicBezTo>
                  <a:cubicBezTo>
                    <a:pt x="298" y="315"/>
                    <a:pt x="307" y="300"/>
                    <a:pt x="313" y="303"/>
                  </a:cubicBezTo>
                  <a:cubicBezTo>
                    <a:pt x="320" y="306"/>
                    <a:pt x="327" y="306"/>
                    <a:pt x="328" y="319"/>
                  </a:cubicBezTo>
                  <a:cubicBezTo>
                    <a:pt x="330" y="333"/>
                    <a:pt x="332" y="338"/>
                    <a:pt x="330" y="347"/>
                  </a:cubicBezTo>
                  <a:cubicBezTo>
                    <a:pt x="328" y="356"/>
                    <a:pt x="341" y="353"/>
                    <a:pt x="342" y="363"/>
                  </a:cubicBezTo>
                  <a:cubicBezTo>
                    <a:pt x="342" y="372"/>
                    <a:pt x="341" y="384"/>
                    <a:pt x="342" y="387"/>
                  </a:cubicBezTo>
                  <a:cubicBezTo>
                    <a:pt x="343" y="389"/>
                    <a:pt x="358" y="391"/>
                    <a:pt x="354" y="398"/>
                  </a:cubicBezTo>
                  <a:cubicBezTo>
                    <a:pt x="351" y="405"/>
                    <a:pt x="352" y="412"/>
                    <a:pt x="355" y="419"/>
                  </a:cubicBezTo>
                  <a:cubicBezTo>
                    <a:pt x="359" y="425"/>
                    <a:pt x="363" y="427"/>
                    <a:pt x="372" y="436"/>
                  </a:cubicBezTo>
                  <a:cubicBezTo>
                    <a:pt x="381" y="445"/>
                    <a:pt x="399" y="461"/>
                    <a:pt x="393" y="463"/>
                  </a:cubicBezTo>
                  <a:cubicBezTo>
                    <a:pt x="388" y="466"/>
                    <a:pt x="382" y="461"/>
                    <a:pt x="376" y="468"/>
                  </a:cubicBezTo>
                  <a:cubicBezTo>
                    <a:pt x="370" y="475"/>
                    <a:pt x="374" y="477"/>
                    <a:pt x="369" y="496"/>
                  </a:cubicBezTo>
                  <a:cubicBezTo>
                    <a:pt x="364" y="514"/>
                    <a:pt x="365" y="515"/>
                    <a:pt x="360" y="529"/>
                  </a:cubicBezTo>
                  <a:cubicBezTo>
                    <a:pt x="354" y="544"/>
                    <a:pt x="351" y="548"/>
                    <a:pt x="349" y="560"/>
                  </a:cubicBezTo>
                  <a:cubicBezTo>
                    <a:pt x="347" y="572"/>
                    <a:pt x="342" y="580"/>
                    <a:pt x="351" y="591"/>
                  </a:cubicBezTo>
                  <a:cubicBezTo>
                    <a:pt x="360" y="602"/>
                    <a:pt x="346" y="603"/>
                    <a:pt x="358" y="619"/>
                  </a:cubicBezTo>
                  <a:cubicBezTo>
                    <a:pt x="370" y="635"/>
                    <a:pt x="376" y="631"/>
                    <a:pt x="382" y="641"/>
                  </a:cubicBezTo>
                  <a:cubicBezTo>
                    <a:pt x="389" y="651"/>
                    <a:pt x="407" y="648"/>
                    <a:pt x="402" y="661"/>
                  </a:cubicBezTo>
                  <a:cubicBezTo>
                    <a:pt x="397" y="674"/>
                    <a:pt x="399" y="681"/>
                    <a:pt x="408" y="691"/>
                  </a:cubicBezTo>
                  <a:cubicBezTo>
                    <a:pt x="418" y="701"/>
                    <a:pt x="419" y="704"/>
                    <a:pt x="415" y="708"/>
                  </a:cubicBezTo>
                  <a:cubicBezTo>
                    <a:pt x="411" y="712"/>
                    <a:pt x="405" y="716"/>
                    <a:pt x="409" y="718"/>
                  </a:cubicBezTo>
                  <a:cubicBezTo>
                    <a:pt x="412" y="720"/>
                    <a:pt x="417" y="719"/>
                    <a:pt x="422" y="727"/>
                  </a:cubicBezTo>
                  <a:cubicBezTo>
                    <a:pt x="427" y="736"/>
                    <a:pt x="427" y="743"/>
                    <a:pt x="430" y="746"/>
                  </a:cubicBezTo>
                  <a:cubicBezTo>
                    <a:pt x="433" y="749"/>
                    <a:pt x="441" y="755"/>
                    <a:pt x="440" y="758"/>
                  </a:cubicBezTo>
                  <a:cubicBezTo>
                    <a:pt x="440" y="762"/>
                    <a:pt x="451" y="766"/>
                    <a:pt x="451" y="761"/>
                  </a:cubicBezTo>
                  <a:cubicBezTo>
                    <a:pt x="451" y="756"/>
                    <a:pt x="458" y="762"/>
                    <a:pt x="451" y="746"/>
                  </a:cubicBezTo>
                  <a:cubicBezTo>
                    <a:pt x="443" y="730"/>
                    <a:pt x="431" y="717"/>
                    <a:pt x="427" y="707"/>
                  </a:cubicBezTo>
                  <a:cubicBezTo>
                    <a:pt x="424" y="697"/>
                    <a:pt x="419" y="683"/>
                    <a:pt x="421" y="679"/>
                  </a:cubicBezTo>
                  <a:cubicBezTo>
                    <a:pt x="422" y="675"/>
                    <a:pt x="424" y="664"/>
                    <a:pt x="431" y="670"/>
                  </a:cubicBezTo>
                  <a:cubicBezTo>
                    <a:pt x="438" y="676"/>
                    <a:pt x="432" y="687"/>
                    <a:pt x="439" y="700"/>
                  </a:cubicBezTo>
                  <a:cubicBezTo>
                    <a:pt x="446" y="713"/>
                    <a:pt x="471" y="741"/>
                    <a:pt x="475" y="746"/>
                  </a:cubicBezTo>
                  <a:cubicBezTo>
                    <a:pt x="478" y="751"/>
                    <a:pt x="492" y="771"/>
                    <a:pt x="488" y="781"/>
                  </a:cubicBezTo>
                  <a:cubicBezTo>
                    <a:pt x="483" y="791"/>
                    <a:pt x="481" y="792"/>
                    <a:pt x="488" y="796"/>
                  </a:cubicBezTo>
                  <a:cubicBezTo>
                    <a:pt x="495" y="800"/>
                    <a:pt x="554" y="831"/>
                    <a:pt x="562" y="831"/>
                  </a:cubicBezTo>
                  <a:cubicBezTo>
                    <a:pt x="570" y="832"/>
                    <a:pt x="586" y="824"/>
                    <a:pt x="592" y="828"/>
                  </a:cubicBezTo>
                  <a:cubicBezTo>
                    <a:pt x="599" y="831"/>
                    <a:pt x="611" y="848"/>
                    <a:pt x="618" y="848"/>
                  </a:cubicBezTo>
                  <a:cubicBezTo>
                    <a:pt x="624" y="848"/>
                    <a:pt x="636" y="845"/>
                    <a:pt x="635" y="852"/>
                  </a:cubicBezTo>
                  <a:cubicBezTo>
                    <a:pt x="633" y="859"/>
                    <a:pt x="627" y="869"/>
                    <a:pt x="634" y="865"/>
                  </a:cubicBezTo>
                  <a:cubicBezTo>
                    <a:pt x="641" y="861"/>
                    <a:pt x="645" y="853"/>
                    <a:pt x="651" y="857"/>
                  </a:cubicBezTo>
                  <a:cubicBezTo>
                    <a:pt x="657" y="861"/>
                    <a:pt x="667" y="871"/>
                    <a:pt x="668" y="879"/>
                  </a:cubicBezTo>
                  <a:cubicBezTo>
                    <a:pt x="670" y="887"/>
                    <a:pt x="676" y="892"/>
                    <a:pt x="681" y="889"/>
                  </a:cubicBezTo>
                  <a:cubicBezTo>
                    <a:pt x="686" y="886"/>
                    <a:pt x="694" y="893"/>
                    <a:pt x="695" y="898"/>
                  </a:cubicBezTo>
                  <a:cubicBezTo>
                    <a:pt x="697" y="903"/>
                    <a:pt x="700" y="907"/>
                    <a:pt x="705" y="906"/>
                  </a:cubicBezTo>
                  <a:cubicBezTo>
                    <a:pt x="710" y="904"/>
                    <a:pt x="714" y="906"/>
                    <a:pt x="714" y="910"/>
                  </a:cubicBezTo>
                  <a:cubicBezTo>
                    <a:pt x="714" y="913"/>
                    <a:pt x="717" y="918"/>
                    <a:pt x="721" y="913"/>
                  </a:cubicBezTo>
                  <a:cubicBezTo>
                    <a:pt x="726" y="908"/>
                    <a:pt x="725" y="903"/>
                    <a:pt x="727" y="903"/>
                  </a:cubicBezTo>
                  <a:cubicBezTo>
                    <a:pt x="729" y="903"/>
                    <a:pt x="737" y="899"/>
                    <a:pt x="738" y="905"/>
                  </a:cubicBezTo>
                  <a:cubicBezTo>
                    <a:pt x="739" y="911"/>
                    <a:pt x="748" y="921"/>
                    <a:pt x="745" y="931"/>
                  </a:cubicBezTo>
                  <a:cubicBezTo>
                    <a:pt x="741" y="940"/>
                    <a:pt x="746" y="954"/>
                    <a:pt x="735" y="955"/>
                  </a:cubicBezTo>
                  <a:cubicBezTo>
                    <a:pt x="723" y="956"/>
                    <a:pt x="720" y="963"/>
                    <a:pt x="724" y="968"/>
                  </a:cubicBezTo>
                  <a:cubicBezTo>
                    <a:pt x="728" y="972"/>
                    <a:pt x="721" y="969"/>
                    <a:pt x="714" y="974"/>
                  </a:cubicBezTo>
                  <a:cubicBezTo>
                    <a:pt x="708" y="979"/>
                    <a:pt x="696" y="975"/>
                    <a:pt x="699" y="985"/>
                  </a:cubicBezTo>
                  <a:cubicBezTo>
                    <a:pt x="703" y="995"/>
                    <a:pt x="698" y="1008"/>
                    <a:pt x="698" y="1008"/>
                  </a:cubicBezTo>
                  <a:cubicBezTo>
                    <a:pt x="698" y="1008"/>
                    <a:pt x="711" y="1014"/>
                    <a:pt x="703" y="1015"/>
                  </a:cubicBezTo>
                  <a:cubicBezTo>
                    <a:pt x="694" y="1016"/>
                    <a:pt x="695" y="1018"/>
                    <a:pt x="692" y="1027"/>
                  </a:cubicBezTo>
                  <a:cubicBezTo>
                    <a:pt x="690" y="1036"/>
                    <a:pt x="690" y="1048"/>
                    <a:pt x="693" y="1048"/>
                  </a:cubicBezTo>
                  <a:cubicBezTo>
                    <a:pt x="696" y="1047"/>
                    <a:pt x="713" y="1067"/>
                    <a:pt x="715" y="1079"/>
                  </a:cubicBezTo>
                  <a:cubicBezTo>
                    <a:pt x="717" y="1091"/>
                    <a:pt x="724" y="1107"/>
                    <a:pt x="726" y="1119"/>
                  </a:cubicBezTo>
                  <a:cubicBezTo>
                    <a:pt x="727" y="1131"/>
                    <a:pt x="743" y="1135"/>
                    <a:pt x="750" y="1138"/>
                  </a:cubicBezTo>
                  <a:cubicBezTo>
                    <a:pt x="756" y="1141"/>
                    <a:pt x="771" y="1146"/>
                    <a:pt x="772" y="1153"/>
                  </a:cubicBezTo>
                  <a:cubicBezTo>
                    <a:pt x="774" y="1159"/>
                    <a:pt x="781" y="1152"/>
                    <a:pt x="779" y="1169"/>
                  </a:cubicBezTo>
                  <a:cubicBezTo>
                    <a:pt x="778" y="1186"/>
                    <a:pt x="772" y="1213"/>
                    <a:pt x="766" y="1225"/>
                  </a:cubicBezTo>
                  <a:cubicBezTo>
                    <a:pt x="760" y="1238"/>
                    <a:pt x="760" y="1241"/>
                    <a:pt x="755" y="1260"/>
                  </a:cubicBezTo>
                  <a:cubicBezTo>
                    <a:pt x="750" y="1279"/>
                    <a:pt x="752" y="1284"/>
                    <a:pt x="749" y="1291"/>
                  </a:cubicBezTo>
                  <a:cubicBezTo>
                    <a:pt x="746" y="1298"/>
                    <a:pt x="739" y="1327"/>
                    <a:pt x="730" y="1338"/>
                  </a:cubicBezTo>
                  <a:cubicBezTo>
                    <a:pt x="720" y="1349"/>
                    <a:pt x="711" y="1350"/>
                    <a:pt x="710" y="1367"/>
                  </a:cubicBezTo>
                  <a:cubicBezTo>
                    <a:pt x="708" y="1384"/>
                    <a:pt x="701" y="1393"/>
                    <a:pt x="698" y="1404"/>
                  </a:cubicBezTo>
                  <a:cubicBezTo>
                    <a:pt x="695" y="1416"/>
                    <a:pt x="688" y="1431"/>
                    <a:pt x="689" y="1436"/>
                  </a:cubicBezTo>
                  <a:cubicBezTo>
                    <a:pt x="689" y="1442"/>
                    <a:pt x="697" y="1435"/>
                    <a:pt x="697" y="1435"/>
                  </a:cubicBezTo>
                  <a:cubicBezTo>
                    <a:pt x="697" y="1435"/>
                    <a:pt x="707" y="1415"/>
                    <a:pt x="710" y="1416"/>
                  </a:cubicBezTo>
                  <a:cubicBezTo>
                    <a:pt x="713" y="1416"/>
                    <a:pt x="712" y="1412"/>
                    <a:pt x="712" y="1423"/>
                  </a:cubicBezTo>
                  <a:cubicBezTo>
                    <a:pt x="712" y="1434"/>
                    <a:pt x="703" y="1447"/>
                    <a:pt x="697" y="1451"/>
                  </a:cubicBezTo>
                  <a:cubicBezTo>
                    <a:pt x="692" y="1456"/>
                    <a:pt x="692" y="1456"/>
                    <a:pt x="682" y="1463"/>
                  </a:cubicBezTo>
                  <a:cubicBezTo>
                    <a:pt x="672" y="1470"/>
                    <a:pt x="672" y="1476"/>
                    <a:pt x="672" y="1479"/>
                  </a:cubicBezTo>
                  <a:cubicBezTo>
                    <a:pt x="672" y="1481"/>
                    <a:pt x="680" y="1484"/>
                    <a:pt x="676" y="1486"/>
                  </a:cubicBezTo>
                  <a:cubicBezTo>
                    <a:pt x="672" y="1488"/>
                    <a:pt x="674" y="1490"/>
                    <a:pt x="670" y="1493"/>
                  </a:cubicBezTo>
                  <a:cubicBezTo>
                    <a:pt x="667" y="1495"/>
                    <a:pt x="660" y="1498"/>
                    <a:pt x="663" y="1502"/>
                  </a:cubicBezTo>
                  <a:cubicBezTo>
                    <a:pt x="666" y="1507"/>
                    <a:pt x="659" y="1517"/>
                    <a:pt x="660" y="1524"/>
                  </a:cubicBezTo>
                  <a:cubicBezTo>
                    <a:pt x="660" y="1530"/>
                    <a:pt x="666" y="1541"/>
                    <a:pt x="666" y="1541"/>
                  </a:cubicBezTo>
                  <a:cubicBezTo>
                    <a:pt x="666" y="1541"/>
                    <a:pt x="674" y="1563"/>
                    <a:pt x="678" y="1566"/>
                  </a:cubicBezTo>
                  <a:cubicBezTo>
                    <a:pt x="682" y="1570"/>
                    <a:pt x="691" y="1572"/>
                    <a:pt x="690" y="1576"/>
                  </a:cubicBezTo>
                  <a:cubicBezTo>
                    <a:pt x="689" y="1581"/>
                    <a:pt x="698" y="1578"/>
                    <a:pt x="707" y="1582"/>
                  </a:cubicBezTo>
                  <a:cubicBezTo>
                    <a:pt x="716" y="1586"/>
                    <a:pt x="710" y="1601"/>
                    <a:pt x="727" y="1597"/>
                  </a:cubicBezTo>
                  <a:cubicBezTo>
                    <a:pt x="744" y="1594"/>
                    <a:pt x="759" y="1595"/>
                    <a:pt x="759" y="1595"/>
                  </a:cubicBezTo>
                  <a:cubicBezTo>
                    <a:pt x="759" y="1595"/>
                    <a:pt x="761" y="1597"/>
                    <a:pt x="767" y="1598"/>
                  </a:cubicBezTo>
                  <a:cubicBezTo>
                    <a:pt x="773" y="1599"/>
                    <a:pt x="790" y="1595"/>
                    <a:pt x="790" y="1595"/>
                  </a:cubicBezTo>
                  <a:lnTo>
                    <a:pt x="792" y="15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5" name="Freeform 111"/>
            <p:cNvSpPr/>
            <p:nvPr/>
          </p:nvSpPr>
          <p:spPr bwMode="auto">
            <a:xfrm>
              <a:off x="2484437" y="684213"/>
              <a:ext cx="1468438" cy="1327150"/>
            </a:xfrm>
            <a:custGeom>
              <a:gdLst>
                <a:gd fmla="*/ 62 w 550" name="T0"/>
                <a:gd fmla="*/ 110 h 497" name="T1"/>
                <a:gd fmla="*/ 81 w 550" name="T2"/>
                <a:gd fmla="*/ 123 h 497" name="T3"/>
                <a:gd fmla="*/ 27 w 550" name="T4"/>
                <a:gd fmla="*/ 143 h 497" name="T5"/>
                <a:gd fmla="*/ 11 w 550" name="T6"/>
                <a:gd fmla="*/ 164 h 497" name="T7"/>
                <a:gd fmla="*/ 32 w 550" name="T8"/>
                <a:gd fmla="*/ 178 h 497" name="T9"/>
                <a:gd fmla="*/ 55 w 550" name="T10"/>
                <a:gd fmla="*/ 187 h 497" name="T11"/>
                <a:gd fmla="*/ 119 w 550" name="T12"/>
                <a:gd fmla="*/ 204 h 497" name="T13"/>
                <a:gd fmla="*/ 147 w 550" name="T14"/>
                <a:gd fmla="*/ 271 h 497" name="T15"/>
                <a:gd fmla="*/ 164 w 550" name="T16"/>
                <a:gd fmla="*/ 270 h 497" name="T17"/>
                <a:gd fmla="*/ 173 w 550" name="T18"/>
                <a:gd fmla="*/ 313 h 497" name="T19"/>
                <a:gd fmla="*/ 153 w 550" name="T20"/>
                <a:gd fmla="*/ 334 h 497" name="T21"/>
                <a:gd fmla="*/ 150 w 550" name="T22"/>
                <a:gd fmla="*/ 364 h 497" name="T23"/>
                <a:gd fmla="*/ 157 w 550" name="T24"/>
                <a:gd fmla="*/ 401 h 497" name="T25"/>
                <a:gd fmla="*/ 177 w 550" name="T26"/>
                <a:gd fmla="*/ 395 h 497" name="T27"/>
                <a:gd fmla="*/ 160 w 550" name="T28"/>
                <a:gd fmla="*/ 421 h 497" name="T29"/>
                <a:gd fmla="*/ 179 w 550" name="T30"/>
                <a:gd fmla="*/ 454 h 497" name="T31"/>
                <a:gd fmla="*/ 206 w 550" name="T32"/>
                <a:gd fmla="*/ 478 h 497" name="T33"/>
                <a:gd fmla="*/ 227 w 550" name="T34"/>
                <a:gd fmla="*/ 492 h 497" name="T35"/>
                <a:gd fmla="*/ 250 w 550" name="T36"/>
                <a:gd fmla="*/ 446 h 497" name="T37"/>
                <a:gd fmla="*/ 267 w 550" name="T38"/>
                <a:gd fmla="*/ 408 h 497" name="T39"/>
                <a:gd fmla="*/ 296 w 550" name="T40"/>
                <a:gd fmla="*/ 376 h 497" name="T41"/>
                <a:gd fmla="*/ 345 w 550" name="T42"/>
                <a:gd fmla="*/ 345 h 497" name="T43"/>
                <a:gd fmla="*/ 443 w 550" name="T44"/>
                <a:gd fmla="*/ 298 h 497" name="T45"/>
                <a:gd fmla="*/ 401 w 550" name="T46"/>
                <a:gd fmla="*/ 290 h 497" name="T47"/>
                <a:gd fmla="*/ 427 w 550" name="T48"/>
                <a:gd fmla="*/ 287 h 497" name="T49"/>
                <a:gd fmla="*/ 451 w 550" name="T50"/>
                <a:gd fmla="*/ 281 h 497" name="T51"/>
                <a:gd fmla="*/ 411 w 550" name="T52"/>
                <a:gd fmla="*/ 255 h 497" name="T53"/>
                <a:gd fmla="*/ 431 w 550" name="T54"/>
                <a:gd fmla="*/ 236 h 497" name="T55"/>
                <a:gd fmla="*/ 453 w 550" name="T56"/>
                <a:gd fmla="*/ 238 h 497" name="T57"/>
                <a:gd fmla="*/ 453 w 550" name="T58"/>
                <a:gd fmla="*/ 225 h 497" name="T59"/>
                <a:gd fmla="*/ 478 w 550" name="T60"/>
                <a:gd fmla="*/ 198 h 497" name="T61"/>
                <a:gd fmla="*/ 462 w 550" name="T62"/>
                <a:gd fmla="*/ 180 h 497" name="T63"/>
                <a:gd fmla="*/ 484 w 550" name="T64"/>
                <a:gd fmla="*/ 162 h 497" name="T65"/>
                <a:gd fmla="*/ 460 w 550" name="T66"/>
                <a:gd fmla="*/ 149 h 497" name="T67"/>
                <a:gd fmla="*/ 476 w 550" name="T68"/>
                <a:gd fmla="*/ 124 h 497" name="T69"/>
                <a:gd fmla="*/ 498 w 550" name="T70"/>
                <a:gd fmla="*/ 104 h 497" name="T71"/>
                <a:gd fmla="*/ 543 w 550" name="T72"/>
                <a:gd fmla="*/ 73 h 497" name="T73"/>
                <a:gd fmla="*/ 486 w 550" name="T74"/>
                <a:gd fmla="*/ 61 h 497" name="T75"/>
                <a:gd fmla="*/ 442 w 550" name="T76"/>
                <a:gd fmla="*/ 79 h 497" name="T77"/>
                <a:gd fmla="*/ 439 w 550" name="T78"/>
                <a:gd fmla="*/ 60 h 497" name="T79"/>
                <a:gd fmla="*/ 416 w 550" name="T80"/>
                <a:gd fmla="*/ 53 h 497" name="T81"/>
                <a:gd fmla="*/ 458 w 550" name="T82"/>
                <a:gd fmla="*/ 30 h 497" name="T83"/>
                <a:gd fmla="*/ 414 w 550" name="T84"/>
                <a:gd fmla="*/ 6 h 497" name="T85"/>
                <a:gd fmla="*/ 321 w 550" name="T86"/>
                <a:gd fmla="*/ 11 h 497" name="T87"/>
                <a:gd fmla="*/ 288 w 550" name="T88"/>
                <a:gd fmla="*/ 21 h 497" name="T89"/>
                <a:gd fmla="*/ 245 w 550" name="T90"/>
                <a:gd fmla="*/ 35 h 497" name="T91"/>
                <a:gd fmla="*/ 221 w 550" name="T92"/>
                <a:gd fmla="*/ 40 h 497" name="T93"/>
                <a:gd fmla="*/ 192 w 550" name="T94"/>
                <a:gd fmla="*/ 47 h 497" name="T95"/>
                <a:gd fmla="*/ 153 w 550" name="T96"/>
                <a:gd fmla="*/ 51 h 497" name="T97"/>
                <a:gd fmla="*/ 141 w 550" name="T98"/>
                <a:gd fmla="*/ 68 h 497" name="T99"/>
                <a:gd fmla="*/ 89 w 550" name="T100"/>
                <a:gd fmla="*/ 88 h 497" name="T10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b="b" l="0" r="r" t="0"/>
              <a:pathLst>
                <a:path h="497" w="550">
                  <a:moveTo>
                    <a:pt x="67" y="99"/>
                  </a:moveTo>
                  <a:cubicBezTo>
                    <a:pt x="62" y="100"/>
                    <a:pt x="60" y="110"/>
                    <a:pt x="62" y="110"/>
                  </a:cubicBezTo>
                  <a:cubicBezTo>
                    <a:pt x="64" y="111"/>
                    <a:pt x="73" y="106"/>
                    <a:pt x="84" y="110"/>
                  </a:cubicBezTo>
                  <a:cubicBezTo>
                    <a:pt x="95" y="115"/>
                    <a:pt x="87" y="122"/>
                    <a:pt x="81" y="123"/>
                  </a:cubicBezTo>
                  <a:cubicBezTo>
                    <a:pt x="76" y="125"/>
                    <a:pt x="71" y="121"/>
                    <a:pt x="56" y="129"/>
                  </a:cubicBezTo>
                  <a:cubicBezTo>
                    <a:pt x="42" y="137"/>
                    <a:pt x="35" y="146"/>
                    <a:pt x="27" y="143"/>
                  </a:cubicBezTo>
                  <a:cubicBezTo>
                    <a:pt x="20" y="139"/>
                    <a:pt x="5" y="144"/>
                    <a:pt x="3" y="148"/>
                  </a:cubicBezTo>
                  <a:cubicBezTo>
                    <a:pt x="0" y="152"/>
                    <a:pt x="11" y="164"/>
                    <a:pt x="11" y="164"/>
                  </a:cubicBezTo>
                  <a:cubicBezTo>
                    <a:pt x="24" y="163"/>
                    <a:pt x="24" y="163"/>
                    <a:pt x="24" y="163"/>
                  </a:cubicBezTo>
                  <a:cubicBezTo>
                    <a:pt x="24" y="163"/>
                    <a:pt x="37" y="175"/>
                    <a:pt x="32" y="178"/>
                  </a:cubicBezTo>
                  <a:cubicBezTo>
                    <a:pt x="28" y="181"/>
                    <a:pt x="19" y="179"/>
                    <a:pt x="30" y="184"/>
                  </a:cubicBezTo>
                  <a:cubicBezTo>
                    <a:pt x="41" y="189"/>
                    <a:pt x="29" y="185"/>
                    <a:pt x="55" y="187"/>
                  </a:cubicBezTo>
                  <a:cubicBezTo>
                    <a:pt x="81" y="189"/>
                    <a:pt x="72" y="187"/>
                    <a:pt x="84" y="189"/>
                  </a:cubicBezTo>
                  <a:cubicBezTo>
                    <a:pt x="97" y="190"/>
                    <a:pt x="116" y="203"/>
                    <a:pt x="119" y="204"/>
                  </a:cubicBezTo>
                  <a:cubicBezTo>
                    <a:pt x="123" y="204"/>
                    <a:pt x="138" y="205"/>
                    <a:pt x="139" y="217"/>
                  </a:cubicBezTo>
                  <a:cubicBezTo>
                    <a:pt x="140" y="229"/>
                    <a:pt x="153" y="263"/>
                    <a:pt x="147" y="271"/>
                  </a:cubicBezTo>
                  <a:cubicBezTo>
                    <a:pt x="141" y="279"/>
                    <a:pt x="161" y="287"/>
                    <a:pt x="159" y="283"/>
                  </a:cubicBezTo>
                  <a:cubicBezTo>
                    <a:pt x="158" y="280"/>
                    <a:pt x="160" y="268"/>
                    <a:pt x="164" y="270"/>
                  </a:cubicBezTo>
                  <a:cubicBezTo>
                    <a:pt x="168" y="272"/>
                    <a:pt x="178" y="301"/>
                    <a:pt x="177" y="303"/>
                  </a:cubicBezTo>
                  <a:cubicBezTo>
                    <a:pt x="176" y="305"/>
                    <a:pt x="178" y="305"/>
                    <a:pt x="173" y="313"/>
                  </a:cubicBezTo>
                  <a:cubicBezTo>
                    <a:pt x="169" y="321"/>
                    <a:pt x="164" y="329"/>
                    <a:pt x="162" y="329"/>
                  </a:cubicBezTo>
                  <a:cubicBezTo>
                    <a:pt x="159" y="329"/>
                    <a:pt x="154" y="331"/>
                    <a:pt x="153" y="334"/>
                  </a:cubicBezTo>
                  <a:cubicBezTo>
                    <a:pt x="152" y="336"/>
                    <a:pt x="154" y="339"/>
                    <a:pt x="153" y="347"/>
                  </a:cubicBezTo>
                  <a:cubicBezTo>
                    <a:pt x="152" y="355"/>
                    <a:pt x="147" y="356"/>
                    <a:pt x="150" y="364"/>
                  </a:cubicBezTo>
                  <a:cubicBezTo>
                    <a:pt x="154" y="372"/>
                    <a:pt x="151" y="372"/>
                    <a:pt x="152" y="379"/>
                  </a:cubicBezTo>
                  <a:cubicBezTo>
                    <a:pt x="152" y="386"/>
                    <a:pt x="162" y="399"/>
                    <a:pt x="157" y="401"/>
                  </a:cubicBezTo>
                  <a:cubicBezTo>
                    <a:pt x="152" y="402"/>
                    <a:pt x="151" y="410"/>
                    <a:pt x="158" y="405"/>
                  </a:cubicBezTo>
                  <a:cubicBezTo>
                    <a:pt x="164" y="401"/>
                    <a:pt x="177" y="395"/>
                    <a:pt x="177" y="395"/>
                  </a:cubicBezTo>
                  <a:cubicBezTo>
                    <a:pt x="177" y="395"/>
                    <a:pt x="181" y="397"/>
                    <a:pt x="176" y="399"/>
                  </a:cubicBezTo>
                  <a:cubicBezTo>
                    <a:pt x="171" y="400"/>
                    <a:pt x="157" y="416"/>
                    <a:pt x="160" y="421"/>
                  </a:cubicBezTo>
                  <a:cubicBezTo>
                    <a:pt x="164" y="426"/>
                    <a:pt x="169" y="428"/>
                    <a:pt x="171" y="436"/>
                  </a:cubicBezTo>
                  <a:cubicBezTo>
                    <a:pt x="173" y="445"/>
                    <a:pt x="183" y="444"/>
                    <a:pt x="179" y="454"/>
                  </a:cubicBezTo>
                  <a:cubicBezTo>
                    <a:pt x="175" y="465"/>
                    <a:pt x="186" y="468"/>
                    <a:pt x="186" y="474"/>
                  </a:cubicBezTo>
                  <a:cubicBezTo>
                    <a:pt x="186" y="480"/>
                    <a:pt x="197" y="469"/>
                    <a:pt x="206" y="478"/>
                  </a:cubicBezTo>
                  <a:cubicBezTo>
                    <a:pt x="215" y="487"/>
                    <a:pt x="208" y="489"/>
                    <a:pt x="216" y="493"/>
                  </a:cubicBezTo>
                  <a:cubicBezTo>
                    <a:pt x="224" y="497"/>
                    <a:pt x="225" y="494"/>
                    <a:pt x="227" y="492"/>
                  </a:cubicBezTo>
                  <a:cubicBezTo>
                    <a:pt x="229" y="490"/>
                    <a:pt x="230" y="475"/>
                    <a:pt x="237" y="464"/>
                  </a:cubicBezTo>
                  <a:cubicBezTo>
                    <a:pt x="244" y="453"/>
                    <a:pt x="250" y="453"/>
                    <a:pt x="250" y="446"/>
                  </a:cubicBezTo>
                  <a:cubicBezTo>
                    <a:pt x="250" y="439"/>
                    <a:pt x="260" y="426"/>
                    <a:pt x="263" y="421"/>
                  </a:cubicBezTo>
                  <a:cubicBezTo>
                    <a:pt x="265" y="417"/>
                    <a:pt x="273" y="412"/>
                    <a:pt x="267" y="408"/>
                  </a:cubicBezTo>
                  <a:cubicBezTo>
                    <a:pt x="261" y="404"/>
                    <a:pt x="271" y="400"/>
                    <a:pt x="281" y="393"/>
                  </a:cubicBezTo>
                  <a:cubicBezTo>
                    <a:pt x="290" y="386"/>
                    <a:pt x="288" y="378"/>
                    <a:pt x="296" y="376"/>
                  </a:cubicBezTo>
                  <a:cubicBezTo>
                    <a:pt x="305" y="374"/>
                    <a:pt x="298" y="370"/>
                    <a:pt x="311" y="366"/>
                  </a:cubicBezTo>
                  <a:cubicBezTo>
                    <a:pt x="324" y="361"/>
                    <a:pt x="336" y="351"/>
                    <a:pt x="345" y="345"/>
                  </a:cubicBezTo>
                  <a:cubicBezTo>
                    <a:pt x="353" y="339"/>
                    <a:pt x="350" y="336"/>
                    <a:pt x="366" y="332"/>
                  </a:cubicBezTo>
                  <a:cubicBezTo>
                    <a:pt x="383" y="328"/>
                    <a:pt x="443" y="298"/>
                    <a:pt x="443" y="298"/>
                  </a:cubicBezTo>
                  <a:cubicBezTo>
                    <a:pt x="443" y="298"/>
                    <a:pt x="431" y="296"/>
                    <a:pt x="421" y="295"/>
                  </a:cubicBezTo>
                  <a:cubicBezTo>
                    <a:pt x="412" y="295"/>
                    <a:pt x="397" y="293"/>
                    <a:pt x="401" y="290"/>
                  </a:cubicBezTo>
                  <a:cubicBezTo>
                    <a:pt x="405" y="287"/>
                    <a:pt x="410" y="278"/>
                    <a:pt x="413" y="277"/>
                  </a:cubicBezTo>
                  <a:cubicBezTo>
                    <a:pt x="416" y="276"/>
                    <a:pt x="427" y="287"/>
                    <a:pt x="427" y="287"/>
                  </a:cubicBezTo>
                  <a:cubicBezTo>
                    <a:pt x="427" y="287"/>
                    <a:pt x="447" y="291"/>
                    <a:pt x="445" y="289"/>
                  </a:cubicBezTo>
                  <a:cubicBezTo>
                    <a:pt x="444" y="287"/>
                    <a:pt x="451" y="284"/>
                    <a:pt x="451" y="281"/>
                  </a:cubicBezTo>
                  <a:cubicBezTo>
                    <a:pt x="451" y="278"/>
                    <a:pt x="445" y="270"/>
                    <a:pt x="432" y="264"/>
                  </a:cubicBezTo>
                  <a:cubicBezTo>
                    <a:pt x="420" y="258"/>
                    <a:pt x="423" y="261"/>
                    <a:pt x="411" y="255"/>
                  </a:cubicBezTo>
                  <a:cubicBezTo>
                    <a:pt x="398" y="248"/>
                    <a:pt x="387" y="247"/>
                    <a:pt x="397" y="245"/>
                  </a:cubicBezTo>
                  <a:cubicBezTo>
                    <a:pt x="406" y="242"/>
                    <a:pt x="428" y="240"/>
                    <a:pt x="431" y="236"/>
                  </a:cubicBezTo>
                  <a:cubicBezTo>
                    <a:pt x="433" y="232"/>
                    <a:pt x="426" y="227"/>
                    <a:pt x="433" y="232"/>
                  </a:cubicBezTo>
                  <a:cubicBezTo>
                    <a:pt x="441" y="237"/>
                    <a:pt x="444" y="237"/>
                    <a:pt x="453" y="238"/>
                  </a:cubicBezTo>
                  <a:cubicBezTo>
                    <a:pt x="462" y="239"/>
                    <a:pt x="466" y="241"/>
                    <a:pt x="463" y="236"/>
                  </a:cubicBezTo>
                  <a:cubicBezTo>
                    <a:pt x="459" y="231"/>
                    <a:pt x="449" y="239"/>
                    <a:pt x="453" y="225"/>
                  </a:cubicBezTo>
                  <a:cubicBezTo>
                    <a:pt x="458" y="211"/>
                    <a:pt x="476" y="206"/>
                    <a:pt x="476" y="206"/>
                  </a:cubicBezTo>
                  <a:cubicBezTo>
                    <a:pt x="476" y="206"/>
                    <a:pt x="487" y="211"/>
                    <a:pt x="478" y="198"/>
                  </a:cubicBezTo>
                  <a:cubicBezTo>
                    <a:pt x="469" y="186"/>
                    <a:pt x="470" y="187"/>
                    <a:pt x="466" y="183"/>
                  </a:cubicBezTo>
                  <a:cubicBezTo>
                    <a:pt x="462" y="180"/>
                    <a:pt x="462" y="180"/>
                    <a:pt x="462" y="180"/>
                  </a:cubicBezTo>
                  <a:cubicBezTo>
                    <a:pt x="462" y="180"/>
                    <a:pt x="493" y="175"/>
                    <a:pt x="490" y="172"/>
                  </a:cubicBezTo>
                  <a:cubicBezTo>
                    <a:pt x="488" y="168"/>
                    <a:pt x="484" y="162"/>
                    <a:pt x="484" y="162"/>
                  </a:cubicBezTo>
                  <a:cubicBezTo>
                    <a:pt x="484" y="162"/>
                    <a:pt x="484" y="161"/>
                    <a:pt x="472" y="155"/>
                  </a:cubicBezTo>
                  <a:cubicBezTo>
                    <a:pt x="460" y="149"/>
                    <a:pt x="460" y="154"/>
                    <a:pt x="460" y="149"/>
                  </a:cubicBezTo>
                  <a:cubicBezTo>
                    <a:pt x="459" y="144"/>
                    <a:pt x="470" y="137"/>
                    <a:pt x="471" y="133"/>
                  </a:cubicBezTo>
                  <a:cubicBezTo>
                    <a:pt x="473" y="129"/>
                    <a:pt x="476" y="126"/>
                    <a:pt x="476" y="124"/>
                  </a:cubicBezTo>
                  <a:cubicBezTo>
                    <a:pt x="476" y="122"/>
                    <a:pt x="477" y="116"/>
                    <a:pt x="479" y="115"/>
                  </a:cubicBezTo>
                  <a:cubicBezTo>
                    <a:pt x="481" y="114"/>
                    <a:pt x="489" y="112"/>
                    <a:pt x="498" y="104"/>
                  </a:cubicBezTo>
                  <a:cubicBezTo>
                    <a:pt x="507" y="95"/>
                    <a:pt x="515" y="83"/>
                    <a:pt x="518" y="83"/>
                  </a:cubicBezTo>
                  <a:cubicBezTo>
                    <a:pt x="522" y="83"/>
                    <a:pt x="539" y="75"/>
                    <a:pt x="543" y="73"/>
                  </a:cubicBezTo>
                  <a:cubicBezTo>
                    <a:pt x="546" y="71"/>
                    <a:pt x="550" y="64"/>
                    <a:pt x="536" y="63"/>
                  </a:cubicBezTo>
                  <a:cubicBezTo>
                    <a:pt x="521" y="61"/>
                    <a:pt x="490" y="56"/>
                    <a:pt x="486" y="61"/>
                  </a:cubicBezTo>
                  <a:cubicBezTo>
                    <a:pt x="481" y="67"/>
                    <a:pt x="471" y="73"/>
                    <a:pt x="468" y="79"/>
                  </a:cubicBezTo>
                  <a:cubicBezTo>
                    <a:pt x="465" y="85"/>
                    <a:pt x="448" y="80"/>
                    <a:pt x="442" y="79"/>
                  </a:cubicBezTo>
                  <a:cubicBezTo>
                    <a:pt x="436" y="77"/>
                    <a:pt x="466" y="69"/>
                    <a:pt x="459" y="63"/>
                  </a:cubicBezTo>
                  <a:cubicBezTo>
                    <a:pt x="452" y="56"/>
                    <a:pt x="453" y="54"/>
                    <a:pt x="439" y="60"/>
                  </a:cubicBezTo>
                  <a:cubicBezTo>
                    <a:pt x="425" y="66"/>
                    <a:pt x="426" y="71"/>
                    <a:pt x="419" y="72"/>
                  </a:cubicBezTo>
                  <a:cubicBezTo>
                    <a:pt x="412" y="73"/>
                    <a:pt x="401" y="60"/>
                    <a:pt x="416" y="53"/>
                  </a:cubicBezTo>
                  <a:cubicBezTo>
                    <a:pt x="431" y="46"/>
                    <a:pt x="469" y="52"/>
                    <a:pt x="470" y="48"/>
                  </a:cubicBezTo>
                  <a:cubicBezTo>
                    <a:pt x="472" y="44"/>
                    <a:pt x="468" y="33"/>
                    <a:pt x="458" y="30"/>
                  </a:cubicBezTo>
                  <a:cubicBezTo>
                    <a:pt x="448" y="27"/>
                    <a:pt x="429" y="20"/>
                    <a:pt x="422" y="17"/>
                  </a:cubicBezTo>
                  <a:cubicBezTo>
                    <a:pt x="416" y="13"/>
                    <a:pt x="414" y="6"/>
                    <a:pt x="414" y="6"/>
                  </a:cubicBezTo>
                  <a:cubicBezTo>
                    <a:pt x="371" y="0"/>
                    <a:pt x="371" y="0"/>
                    <a:pt x="371" y="0"/>
                  </a:cubicBezTo>
                  <a:cubicBezTo>
                    <a:pt x="371" y="0"/>
                    <a:pt x="326" y="10"/>
                    <a:pt x="321" y="11"/>
                  </a:cubicBezTo>
                  <a:cubicBezTo>
                    <a:pt x="316" y="11"/>
                    <a:pt x="317" y="15"/>
                    <a:pt x="305" y="17"/>
                  </a:cubicBezTo>
                  <a:cubicBezTo>
                    <a:pt x="293" y="20"/>
                    <a:pt x="288" y="21"/>
                    <a:pt x="288" y="21"/>
                  </a:cubicBezTo>
                  <a:cubicBezTo>
                    <a:pt x="288" y="21"/>
                    <a:pt x="274" y="18"/>
                    <a:pt x="263" y="20"/>
                  </a:cubicBezTo>
                  <a:cubicBezTo>
                    <a:pt x="252" y="22"/>
                    <a:pt x="245" y="35"/>
                    <a:pt x="245" y="35"/>
                  </a:cubicBezTo>
                  <a:cubicBezTo>
                    <a:pt x="245" y="35"/>
                    <a:pt x="250" y="38"/>
                    <a:pt x="252" y="40"/>
                  </a:cubicBezTo>
                  <a:cubicBezTo>
                    <a:pt x="255" y="42"/>
                    <a:pt x="234" y="41"/>
                    <a:pt x="221" y="40"/>
                  </a:cubicBezTo>
                  <a:cubicBezTo>
                    <a:pt x="208" y="38"/>
                    <a:pt x="208" y="43"/>
                    <a:pt x="205" y="52"/>
                  </a:cubicBezTo>
                  <a:cubicBezTo>
                    <a:pt x="201" y="60"/>
                    <a:pt x="197" y="54"/>
                    <a:pt x="192" y="47"/>
                  </a:cubicBezTo>
                  <a:cubicBezTo>
                    <a:pt x="187" y="40"/>
                    <a:pt x="182" y="42"/>
                    <a:pt x="178" y="48"/>
                  </a:cubicBezTo>
                  <a:cubicBezTo>
                    <a:pt x="174" y="54"/>
                    <a:pt x="168" y="46"/>
                    <a:pt x="153" y="51"/>
                  </a:cubicBezTo>
                  <a:cubicBezTo>
                    <a:pt x="139" y="56"/>
                    <a:pt x="126" y="61"/>
                    <a:pt x="126" y="61"/>
                  </a:cubicBezTo>
                  <a:cubicBezTo>
                    <a:pt x="126" y="61"/>
                    <a:pt x="145" y="65"/>
                    <a:pt x="141" y="68"/>
                  </a:cubicBezTo>
                  <a:cubicBezTo>
                    <a:pt x="137" y="71"/>
                    <a:pt x="111" y="77"/>
                    <a:pt x="111" y="77"/>
                  </a:cubicBezTo>
                  <a:cubicBezTo>
                    <a:pt x="111" y="77"/>
                    <a:pt x="92" y="88"/>
                    <a:pt x="89" y="88"/>
                  </a:cubicBezTo>
                  <a:cubicBezTo>
                    <a:pt x="85" y="88"/>
                    <a:pt x="67" y="99"/>
                    <a:pt x="67" y="9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6" name="Freeform 112"/>
            <p:cNvSpPr/>
            <p:nvPr/>
          </p:nvSpPr>
          <p:spPr bwMode="auto">
            <a:xfrm>
              <a:off x="1952625" y="735013"/>
              <a:ext cx="868363" cy="539750"/>
            </a:xfrm>
            <a:custGeom>
              <a:gdLst>
                <a:gd fmla="*/ 297 w 325" name="T0"/>
                <a:gd fmla="*/ 44 h 202" name="T1"/>
                <a:gd fmla="*/ 285 w 325" name="T2"/>
                <a:gd fmla="*/ 53 h 202" name="T3"/>
                <a:gd fmla="*/ 277 w 325" name="T4"/>
                <a:gd fmla="*/ 64 h 202" name="T5"/>
                <a:gd fmla="*/ 232 w 325" name="T6"/>
                <a:gd fmla="*/ 88 h 202" name="T7"/>
                <a:gd fmla="*/ 211 w 325" name="T8"/>
                <a:gd fmla="*/ 104 h 202" name="T9"/>
                <a:gd fmla="*/ 197 w 325" name="T10"/>
                <a:gd fmla="*/ 106 h 202" name="T11"/>
                <a:gd fmla="*/ 192 w 325" name="T12"/>
                <a:gd fmla="*/ 124 h 202" name="T13"/>
                <a:gd fmla="*/ 169 w 325" name="T14"/>
                <a:gd fmla="*/ 138 h 202" name="T15"/>
                <a:gd fmla="*/ 160 w 325" name="T16"/>
                <a:gd fmla="*/ 148 h 202" name="T17"/>
                <a:gd fmla="*/ 162 w 325" name="T18"/>
                <a:gd fmla="*/ 164 h 202" name="T19"/>
                <a:gd fmla="*/ 143 w 325" name="T20"/>
                <a:gd fmla="*/ 169 h 202" name="T21"/>
                <a:gd fmla="*/ 127 w 325" name="T22"/>
                <a:gd fmla="*/ 168 h 202" name="T23"/>
                <a:gd fmla="*/ 105 w 325" name="T24"/>
                <a:gd fmla="*/ 168 h 202" name="T25"/>
                <a:gd fmla="*/ 80 w 325" name="T26"/>
                <a:gd fmla="*/ 168 h 202" name="T27"/>
                <a:gd fmla="*/ 74 w 325" name="T28"/>
                <a:gd fmla="*/ 168 h 202" name="T29"/>
                <a:gd fmla="*/ 60 w 325" name="T30"/>
                <a:gd fmla="*/ 170 h 202" name="T31"/>
                <a:gd fmla="*/ 62 w 325" name="T32"/>
                <a:gd fmla="*/ 177 h 202" name="T33"/>
                <a:gd fmla="*/ 83 w 325" name="T34"/>
                <a:gd fmla="*/ 177 h 202" name="T35"/>
                <a:gd fmla="*/ 118 w 325" name="T36"/>
                <a:gd fmla="*/ 182 h 202" name="T37"/>
                <a:gd fmla="*/ 142 w 325" name="T38"/>
                <a:gd fmla="*/ 182 h 202" name="T39"/>
                <a:gd fmla="*/ 144 w 325" name="T40"/>
                <a:gd fmla="*/ 195 h 202" name="T41"/>
                <a:gd fmla="*/ 129 w 325" name="T42"/>
                <a:gd fmla="*/ 201 h 202" name="T43"/>
                <a:gd fmla="*/ 109 w 325" name="T44"/>
                <a:gd fmla="*/ 200 h 202" name="T45"/>
                <a:gd fmla="*/ 67 w 325" name="T46"/>
                <a:gd fmla="*/ 199 h 202" name="T47"/>
                <a:gd fmla="*/ 37 w 325" name="T48"/>
                <a:gd fmla="*/ 193 h 202" name="T49"/>
                <a:gd fmla="*/ 29 w 325" name="T50"/>
                <a:gd fmla="*/ 181 h 202" name="T51"/>
                <a:gd fmla="*/ 24 w 325" name="T52"/>
                <a:gd fmla="*/ 170 h 202" name="T53"/>
                <a:gd fmla="*/ 3 w 325" name="T54"/>
                <a:gd fmla="*/ 160 h 202" name="T55"/>
                <a:gd fmla="*/ 3 w 325" name="T56"/>
                <a:gd fmla="*/ 153 h 202" name="T57"/>
                <a:gd fmla="*/ 21 w 325" name="T58"/>
                <a:gd fmla="*/ 152 h 202" name="T59"/>
                <a:gd fmla="*/ 35 w 325" name="T60"/>
                <a:gd fmla="*/ 158 h 202" name="T61"/>
                <a:gd fmla="*/ 63 w 325" name="T62"/>
                <a:gd fmla="*/ 156 h 202" name="T63"/>
                <a:gd fmla="*/ 81 w 325" name="T64"/>
                <a:gd fmla="*/ 151 h 202" name="T65"/>
                <a:gd fmla="*/ 77 w 325" name="T66"/>
                <a:gd fmla="*/ 137 h 202" name="T67"/>
                <a:gd fmla="*/ 94 w 325" name="T68"/>
                <a:gd fmla="*/ 137 h 202" name="T69"/>
                <a:gd fmla="*/ 98 w 325" name="T70"/>
                <a:gd fmla="*/ 137 h 202" name="T71"/>
                <a:gd fmla="*/ 94 w 325" name="T72"/>
                <a:gd fmla="*/ 131 h 202" name="T73"/>
                <a:gd fmla="*/ 81 w 325" name="T74"/>
                <a:gd fmla="*/ 127 h 202" name="T75"/>
                <a:gd fmla="*/ 103 w 325" name="T76"/>
                <a:gd fmla="*/ 109 h 202" name="T77"/>
                <a:gd fmla="*/ 116 w 325" name="T78"/>
                <a:gd fmla="*/ 100 h 202" name="T79"/>
                <a:gd fmla="*/ 100 w 325" name="T80"/>
                <a:gd fmla="*/ 87 h 202" name="T81"/>
                <a:gd fmla="*/ 87 w 325" name="T82"/>
                <a:gd fmla="*/ 79 h 202" name="T83"/>
                <a:gd fmla="*/ 74 w 325" name="T84"/>
                <a:gd fmla="*/ 59 h 202" name="T85"/>
                <a:gd fmla="*/ 61 w 325" name="T86"/>
                <a:gd fmla="*/ 52 h 202" name="T87"/>
                <a:gd fmla="*/ 74 w 325" name="T88"/>
                <a:gd fmla="*/ 41 h 202" name="T89"/>
                <a:gd fmla="*/ 98 w 325" name="T90"/>
                <a:gd fmla="*/ 33 h 202" name="T91"/>
                <a:gd fmla="*/ 114 w 325" name="T92"/>
                <a:gd fmla="*/ 37 h 202" name="T93"/>
                <a:gd fmla="*/ 113 w 325" name="T94"/>
                <a:gd fmla="*/ 25 h 202" name="T95"/>
                <a:gd fmla="*/ 134 w 325" name="T96"/>
                <a:gd fmla="*/ 31 h 202" name="T97"/>
                <a:gd fmla="*/ 143 w 325" name="T98"/>
                <a:gd fmla="*/ 22 h 202" name="T99"/>
                <a:gd fmla="*/ 156 w 325" name="T100"/>
                <a:gd fmla="*/ 11 h 202" name="T101"/>
                <a:gd fmla="*/ 194 w 325" name="T102"/>
                <a:gd fmla="*/ 8 h 202" name="T103"/>
                <a:gd fmla="*/ 212 w 325" name="T104"/>
                <a:gd fmla="*/ 3 h 202" name="T105"/>
                <a:gd fmla="*/ 223 w 325" name="T106"/>
                <a:gd fmla="*/ 15 h 202" name="T107"/>
                <a:gd fmla="*/ 226 w 325" name="T108"/>
                <a:gd fmla="*/ 4 h 202" name="T109"/>
                <a:gd fmla="*/ 284 w 325" name="T110"/>
                <a:gd fmla="*/ 12 h 202" name="T111"/>
                <a:gd fmla="*/ 324 w 325" name="T112"/>
                <a:gd fmla="*/ 22 h 202" name="T113"/>
                <a:gd fmla="*/ 318 w 325" name="T114"/>
                <a:gd fmla="*/ 38 h 202" name="T115"/>
                <a:gd fmla="*/ 297 w 325" name="T116"/>
                <a:gd fmla="*/ 44 h 202" name="T1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b="b" l="0" r="r" t="0"/>
              <a:pathLst>
                <a:path h="201" w="325">
                  <a:moveTo>
                    <a:pt x="297" y="44"/>
                  </a:moveTo>
                  <a:cubicBezTo>
                    <a:pt x="280" y="48"/>
                    <a:pt x="275" y="52"/>
                    <a:pt x="285" y="53"/>
                  </a:cubicBezTo>
                  <a:cubicBezTo>
                    <a:pt x="294" y="54"/>
                    <a:pt x="303" y="50"/>
                    <a:pt x="277" y="64"/>
                  </a:cubicBezTo>
                  <a:cubicBezTo>
                    <a:pt x="252" y="77"/>
                    <a:pt x="242" y="83"/>
                    <a:pt x="232" y="88"/>
                  </a:cubicBezTo>
                  <a:cubicBezTo>
                    <a:pt x="222" y="93"/>
                    <a:pt x="223" y="103"/>
                    <a:pt x="211" y="104"/>
                  </a:cubicBezTo>
                  <a:cubicBezTo>
                    <a:pt x="200" y="104"/>
                    <a:pt x="201" y="93"/>
                    <a:pt x="197" y="106"/>
                  </a:cubicBezTo>
                  <a:cubicBezTo>
                    <a:pt x="193" y="119"/>
                    <a:pt x="193" y="122"/>
                    <a:pt x="192" y="124"/>
                  </a:cubicBezTo>
                  <a:cubicBezTo>
                    <a:pt x="191" y="127"/>
                    <a:pt x="180" y="137"/>
                    <a:pt x="169" y="138"/>
                  </a:cubicBezTo>
                  <a:cubicBezTo>
                    <a:pt x="159" y="139"/>
                    <a:pt x="164" y="141"/>
                    <a:pt x="160" y="148"/>
                  </a:cubicBezTo>
                  <a:cubicBezTo>
                    <a:pt x="156" y="154"/>
                    <a:pt x="177" y="161"/>
                    <a:pt x="162" y="164"/>
                  </a:cubicBezTo>
                  <a:cubicBezTo>
                    <a:pt x="147" y="166"/>
                    <a:pt x="145" y="168"/>
                    <a:pt x="143" y="169"/>
                  </a:cubicBezTo>
                  <a:cubicBezTo>
                    <a:pt x="140" y="170"/>
                    <a:pt x="135" y="171"/>
                    <a:pt x="127" y="168"/>
                  </a:cubicBezTo>
                  <a:cubicBezTo>
                    <a:pt x="119" y="166"/>
                    <a:pt x="119" y="169"/>
                    <a:pt x="105" y="168"/>
                  </a:cubicBezTo>
                  <a:cubicBezTo>
                    <a:pt x="91" y="168"/>
                    <a:pt x="86" y="168"/>
                    <a:pt x="80" y="168"/>
                  </a:cubicBezTo>
                  <a:cubicBezTo>
                    <a:pt x="74" y="168"/>
                    <a:pt x="84" y="167"/>
                    <a:pt x="74" y="168"/>
                  </a:cubicBezTo>
                  <a:cubicBezTo>
                    <a:pt x="65" y="168"/>
                    <a:pt x="59" y="166"/>
                    <a:pt x="60" y="170"/>
                  </a:cubicBezTo>
                  <a:cubicBezTo>
                    <a:pt x="61" y="174"/>
                    <a:pt x="60" y="176"/>
                    <a:pt x="62" y="177"/>
                  </a:cubicBezTo>
                  <a:cubicBezTo>
                    <a:pt x="65" y="178"/>
                    <a:pt x="70" y="176"/>
                    <a:pt x="83" y="177"/>
                  </a:cubicBezTo>
                  <a:cubicBezTo>
                    <a:pt x="97" y="178"/>
                    <a:pt x="106" y="182"/>
                    <a:pt x="118" y="182"/>
                  </a:cubicBezTo>
                  <a:cubicBezTo>
                    <a:pt x="130" y="181"/>
                    <a:pt x="136" y="179"/>
                    <a:pt x="142" y="182"/>
                  </a:cubicBezTo>
                  <a:cubicBezTo>
                    <a:pt x="147" y="185"/>
                    <a:pt x="149" y="195"/>
                    <a:pt x="144" y="195"/>
                  </a:cubicBezTo>
                  <a:cubicBezTo>
                    <a:pt x="138" y="196"/>
                    <a:pt x="138" y="201"/>
                    <a:pt x="129" y="201"/>
                  </a:cubicBezTo>
                  <a:cubicBezTo>
                    <a:pt x="120" y="201"/>
                    <a:pt x="126" y="202"/>
                    <a:pt x="109" y="200"/>
                  </a:cubicBezTo>
                  <a:cubicBezTo>
                    <a:pt x="92" y="198"/>
                    <a:pt x="80" y="201"/>
                    <a:pt x="67" y="199"/>
                  </a:cubicBezTo>
                  <a:cubicBezTo>
                    <a:pt x="54" y="196"/>
                    <a:pt x="43" y="198"/>
                    <a:pt x="37" y="193"/>
                  </a:cubicBezTo>
                  <a:cubicBezTo>
                    <a:pt x="31" y="189"/>
                    <a:pt x="31" y="187"/>
                    <a:pt x="29" y="181"/>
                  </a:cubicBezTo>
                  <a:cubicBezTo>
                    <a:pt x="26" y="174"/>
                    <a:pt x="34" y="176"/>
                    <a:pt x="24" y="170"/>
                  </a:cubicBezTo>
                  <a:cubicBezTo>
                    <a:pt x="13" y="164"/>
                    <a:pt x="3" y="160"/>
                    <a:pt x="3" y="160"/>
                  </a:cubicBezTo>
                  <a:cubicBezTo>
                    <a:pt x="3" y="160"/>
                    <a:pt x="0" y="157"/>
                    <a:pt x="3" y="153"/>
                  </a:cubicBezTo>
                  <a:cubicBezTo>
                    <a:pt x="6" y="149"/>
                    <a:pt x="21" y="152"/>
                    <a:pt x="21" y="152"/>
                  </a:cubicBezTo>
                  <a:cubicBezTo>
                    <a:pt x="35" y="158"/>
                    <a:pt x="35" y="158"/>
                    <a:pt x="35" y="158"/>
                  </a:cubicBezTo>
                  <a:cubicBezTo>
                    <a:pt x="35" y="158"/>
                    <a:pt x="61" y="162"/>
                    <a:pt x="63" y="156"/>
                  </a:cubicBezTo>
                  <a:cubicBezTo>
                    <a:pt x="65" y="149"/>
                    <a:pt x="82" y="158"/>
                    <a:pt x="81" y="151"/>
                  </a:cubicBezTo>
                  <a:cubicBezTo>
                    <a:pt x="80" y="144"/>
                    <a:pt x="69" y="142"/>
                    <a:pt x="77" y="137"/>
                  </a:cubicBezTo>
                  <a:cubicBezTo>
                    <a:pt x="86" y="131"/>
                    <a:pt x="94" y="137"/>
                    <a:pt x="94" y="137"/>
                  </a:cubicBezTo>
                  <a:cubicBezTo>
                    <a:pt x="94" y="137"/>
                    <a:pt x="96" y="139"/>
                    <a:pt x="98" y="137"/>
                  </a:cubicBezTo>
                  <a:cubicBezTo>
                    <a:pt x="100" y="135"/>
                    <a:pt x="99" y="133"/>
                    <a:pt x="94" y="131"/>
                  </a:cubicBezTo>
                  <a:cubicBezTo>
                    <a:pt x="90" y="129"/>
                    <a:pt x="81" y="127"/>
                    <a:pt x="81" y="127"/>
                  </a:cubicBezTo>
                  <a:cubicBezTo>
                    <a:pt x="81" y="127"/>
                    <a:pt x="99" y="109"/>
                    <a:pt x="103" y="109"/>
                  </a:cubicBezTo>
                  <a:cubicBezTo>
                    <a:pt x="106" y="109"/>
                    <a:pt x="126" y="110"/>
                    <a:pt x="116" y="100"/>
                  </a:cubicBezTo>
                  <a:cubicBezTo>
                    <a:pt x="105" y="89"/>
                    <a:pt x="107" y="92"/>
                    <a:pt x="100" y="87"/>
                  </a:cubicBezTo>
                  <a:cubicBezTo>
                    <a:pt x="94" y="83"/>
                    <a:pt x="100" y="91"/>
                    <a:pt x="87" y="79"/>
                  </a:cubicBezTo>
                  <a:cubicBezTo>
                    <a:pt x="74" y="68"/>
                    <a:pt x="76" y="70"/>
                    <a:pt x="74" y="59"/>
                  </a:cubicBezTo>
                  <a:cubicBezTo>
                    <a:pt x="72" y="48"/>
                    <a:pt x="60" y="57"/>
                    <a:pt x="61" y="52"/>
                  </a:cubicBezTo>
                  <a:cubicBezTo>
                    <a:pt x="62" y="48"/>
                    <a:pt x="70" y="41"/>
                    <a:pt x="74" y="41"/>
                  </a:cubicBezTo>
                  <a:cubicBezTo>
                    <a:pt x="78" y="41"/>
                    <a:pt x="87" y="29"/>
                    <a:pt x="98" y="33"/>
                  </a:cubicBezTo>
                  <a:cubicBezTo>
                    <a:pt x="109" y="37"/>
                    <a:pt x="109" y="40"/>
                    <a:pt x="114" y="37"/>
                  </a:cubicBezTo>
                  <a:cubicBezTo>
                    <a:pt x="118" y="33"/>
                    <a:pt x="101" y="29"/>
                    <a:pt x="113" y="25"/>
                  </a:cubicBezTo>
                  <a:cubicBezTo>
                    <a:pt x="125" y="21"/>
                    <a:pt x="129" y="31"/>
                    <a:pt x="134" y="31"/>
                  </a:cubicBezTo>
                  <a:cubicBezTo>
                    <a:pt x="139" y="31"/>
                    <a:pt x="144" y="29"/>
                    <a:pt x="143" y="22"/>
                  </a:cubicBezTo>
                  <a:cubicBezTo>
                    <a:pt x="143" y="16"/>
                    <a:pt x="151" y="12"/>
                    <a:pt x="156" y="11"/>
                  </a:cubicBezTo>
                  <a:cubicBezTo>
                    <a:pt x="162" y="10"/>
                    <a:pt x="194" y="8"/>
                    <a:pt x="194" y="8"/>
                  </a:cubicBezTo>
                  <a:cubicBezTo>
                    <a:pt x="194" y="8"/>
                    <a:pt x="213" y="0"/>
                    <a:pt x="212" y="3"/>
                  </a:cubicBezTo>
                  <a:cubicBezTo>
                    <a:pt x="210" y="6"/>
                    <a:pt x="223" y="15"/>
                    <a:pt x="223" y="15"/>
                  </a:cubicBezTo>
                  <a:cubicBezTo>
                    <a:pt x="226" y="4"/>
                    <a:pt x="226" y="4"/>
                    <a:pt x="226" y="4"/>
                  </a:cubicBezTo>
                  <a:cubicBezTo>
                    <a:pt x="226" y="4"/>
                    <a:pt x="282" y="12"/>
                    <a:pt x="284" y="12"/>
                  </a:cubicBezTo>
                  <a:cubicBezTo>
                    <a:pt x="286" y="12"/>
                    <a:pt x="325" y="24"/>
                    <a:pt x="324" y="22"/>
                  </a:cubicBezTo>
                  <a:cubicBezTo>
                    <a:pt x="323" y="20"/>
                    <a:pt x="324" y="37"/>
                    <a:pt x="318" y="38"/>
                  </a:cubicBezTo>
                  <a:cubicBezTo>
                    <a:pt x="313" y="39"/>
                    <a:pt x="297" y="44"/>
                    <a:pt x="297" y="4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7" name="Freeform 113"/>
            <p:cNvSpPr/>
            <p:nvPr/>
          </p:nvSpPr>
          <p:spPr bwMode="auto">
            <a:xfrm>
              <a:off x="1990725" y="884238"/>
              <a:ext cx="255588" cy="217488"/>
            </a:xfrm>
            <a:custGeom>
              <a:gdLst>
                <a:gd fmla="*/ 57 w 96" name="T0"/>
                <a:gd fmla="*/ 73 h 81" name="T1"/>
                <a:gd fmla="*/ 41 w 96" name="T2"/>
                <a:gd fmla="*/ 75 h 81" name="T3"/>
                <a:gd fmla="*/ 17 w 96" name="T4"/>
                <a:gd fmla="*/ 66 h 81" name="T5"/>
                <a:gd fmla="*/ 26 w 96" name="T6"/>
                <a:gd fmla="*/ 52 h 81" name="T7"/>
                <a:gd fmla="*/ 19 w 96" name="T8"/>
                <a:gd fmla="*/ 50 h 81" name="T9"/>
                <a:gd fmla="*/ 3 w 96" name="T10"/>
                <a:gd fmla="*/ 29 h 81" name="T11"/>
                <a:gd fmla="*/ 16 w 96" name="T12"/>
                <a:gd fmla="*/ 17 h 81" name="T13"/>
                <a:gd fmla="*/ 38 w 96" name="T14"/>
                <a:gd fmla="*/ 0 h 81" name="T15"/>
                <a:gd fmla="*/ 55 w 96" name="T16"/>
                <a:gd fmla="*/ 8 h 81" name="T17"/>
                <a:gd fmla="*/ 66 w 96" name="T18"/>
                <a:gd fmla="*/ 23 h 81" name="T19"/>
                <a:gd fmla="*/ 94 w 96" name="T20"/>
                <a:gd fmla="*/ 41 h 81" name="T21"/>
                <a:gd fmla="*/ 75 w 96" name="T22"/>
                <a:gd fmla="*/ 56 h 81" name="T23"/>
                <a:gd fmla="*/ 57 w 96" name="T24"/>
                <a:gd fmla="*/ 73 h 81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81" w="96">
                  <a:moveTo>
                    <a:pt x="57" y="73"/>
                  </a:moveTo>
                  <a:cubicBezTo>
                    <a:pt x="48" y="81"/>
                    <a:pt x="48" y="79"/>
                    <a:pt x="41" y="75"/>
                  </a:cubicBezTo>
                  <a:cubicBezTo>
                    <a:pt x="34" y="72"/>
                    <a:pt x="18" y="68"/>
                    <a:pt x="17" y="66"/>
                  </a:cubicBezTo>
                  <a:cubicBezTo>
                    <a:pt x="17" y="64"/>
                    <a:pt x="24" y="52"/>
                    <a:pt x="26" y="52"/>
                  </a:cubicBezTo>
                  <a:cubicBezTo>
                    <a:pt x="28" y="52"/>
                    <a:pt x="24" y="51"/>
                    <a:pt x="19" y="50"/>
                  </a:cubicBezTo>
                  <a:cubicBezTo>
                    <a:pt x="14" y="50"/>
                    <a:pt x="0" y="35"/>
                    <a:pt x="3" y="29"/>
                  </a:cubicBezTo>
                  <a:cubicBezTo>
                    <a:pt x="7" y="23"/>
                    <a:pt x="10" y="20"/>
                    <a:pt x="16" y="17"/>
                  </a:cubicBezTo>
                  <a:cubicBezTo>
                    <a:pt x="21" y="15"/>
                    <a:pt x="35" y="1"/>
                    <a:pt x="38" y="0"/>
                  </a:cubicBezTo>
                  <a:cubicBezTo>
                    <a:pt x="41" y="0"/>
                    <a:pt x="53" y="0"/>
                    <a:pt x="55" y="8"/>
                  </a:cubicBezTo>
                  <a:cubicBezTo>
                    <a:pt x="57" y="16"/>
                    <a:pt x="55" y="15"/>
                    <a:pt x="66" y="23"/>
                  </a:cubicBezTo>
                  <a:cubicBezTo>
                    <a:pt x="76" y="31"/>
                    <a:pt x="96" y="37"/>
                    <a:pt x="94" y="41"/>
                  </a:cubicBezTo>
                  <a:cubicBezTo>
                    <a:pt x="93" y="46"/>
                    <a:pt x="81" y="50"/>
                    <a:pt x="75" y="56"/>
                  </a:cubicBezTo>
                  <a:cubicBezTo>
                    <a:pt x="68" y="61"/>
                    <a:pt x="57" y="73"/>
                    <a:pt x="57" y="7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8" name="Freeform 114"/>
            <p:cNvSpPr/>
            <p:nvPr/>
          </p:nvSpPr>
          <p:spPr bwMode="auto">
            <a:xfrm>
              <a:off x="1920875" y="1042988"/>
              <a:ext cx="125413" cy="68263"/>
            </a:xfrm>
            <a:custGeom>
              <a:gdLst>
                <a:gd fmla="*/ 29 w 47" name="T0"/>
                <a:gd fmla="*/ 22 h 26" name="T1"/>
                <a:gd fmla="*/ 12 w 47" name="T2"/>
                <a:gd fmla="*/ 22 h 26" name="T3"/>
                <a:gd fmla="*/ 5 w 47" name="T4"/>
                <a:gd fmla="*/ 3 h 26" name="T5"/>
                <a:gd fmla="*/ 28 w 47" name="T6"/>
                <a:gd fmla="*/ 8 h 26" name="T7"/>
                <a:gd fmla="*/ 29 w 47" name="T8"/>
                <a:gd fmla="*/ 22 h 26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6" w="47">
                  <a:moveTo>
                    <a:pt x="29" y="22"/>
                  </a:moveTo>
                  <a:cubicBezTo>
                    <a:pt x="25" y="22"/>
                    <a:pt x="16" y="26"/>
                    <a:pt x="12" y="22"/>
                  </a:cubicBezTo>
                  <a:cubicBezTo>
                    <a:pt x="8" y="17"/>
                    <a:pt x="0" y="5"/>
                    <a:pt x="5" y="3"/>
                  </a:cubicBezTo>
                  <a:cubicBezTo>
                    <a:pt x="9" y="1"/>
                    <a:pt x="8" y="0"/>
                    <a:pt x="28" y="8"/>
                  </a:cubicBezTo>
                  <a:cubicBezTo>
                    <a:pt x="47" y="16"/>
                    <a:pt x="29" y="22"/>
                    <a:pt x="29" y="2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9" name="Freeform 115"/>
            <p:cNvSpPr/>
            <p:nvPr/>
          </p:nvSpPr>
          <p:spPr bwMode="auto">
            <a:xfrm>
              <a:off x="1741487" y="1012826"/>
              <a:ext cx="182563" cy="98425"/>
            </a:xfrm>
            <a:custGeom>
              <a:gdLst>
                <a:gd fmla="*/ 39 w 68" name="T0"/>
                <a:gd fmla="*/ 34 h 37" name="T1"/>
                <a:gd fmla="*/ 21 w 68" name="T2"/>
                <a:gd fmla="*/ 25 h 37" name="T3"/>
                <a:gd fmla="*/ 8 w 68" name="T4"/>
                <a:gd fmla="*/ 25 h 37" name="T5"/>
                <a:gd fmla="*/ 16 w 68" name="T6"/>
                <a:gd fmla="*/ 18 h 37" name="T7"/>
                <a:gd fmla="*/ 11 w 68" name="T8"/>
                <a:gd fmla="*/ 10 h 37" name="T9"/>
                <a:gd fmla="*/ 15 w 68" name="T10"/>
                <a:gd fmla="*/ 0 h 37" name="T11"/>
                <a:gd fmla="*/ 46 w 68" name="T12"/>
                <a:gd fmla="*/ 14 h 37" name="T13"/>
                <a:gd fmla="*/ 64 w 68" name="T14"/>
                <a:gd fmla="*/ 30 h 37" name="T15"/>
                <a:gd fmla="*/ 39 w 68" name="T16"/>
                <a:gd fmla="*/ 34 h 37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37" w="68">
                  <a:moveTo>
                    <a:pt x="39" y="34"/>
                  </a:moveTo>
                  <a:cubicBezTo>
                    <a:pt x="30" y="33"/>
                    <a:pt x="27" y="29"/>
                    <a:pt x="21" y="25"/>
                  </a:cubicBezTo>
                  <a:cubicBezTo>
                    <a:pt x="15" y="22"/>
                    <a:pt x="17" y="37"/>
                    <a:pt x="8" y="25"/>
                  </a:cubicBezTo>
                  <a:cubicBezTo>
                    <a:pt x="0" y="12"/>
                    <a:pt x="13" y="19"/>
                    <a:pt x="16" y="18"/>
                  </a:cubicBezTo>
                  <a:cubicBezTo>
                    <a:pt x="20" y="16"/>
                    <a:pt x="13" y="12"/>
                    <a:pt x="11" y="10"/>
                  </a:cubicBezTo>
                  <a:cubicBezTo>
                    <a:pt x="9" y="9"/>
                    <a:pt x="11" y="0"/>
                    <a:pt x="15" y="0"/>
                  </a:cubicBezTo>
                  <a:cubicBezTo>
                    <a:pt x="19" y="0"/>
                    <a:pt x="36" y="5"/>
                    <a:pt x="46" y="14"/>
                  </a:cubicBezTo>
                  <a:cubicBezTo>
                    <a:pt x="56" y="22"/>
                    <a:pt x="68" y="29"/>
                    <a:pt x="64" y="30"/>
                  </a:cubicBezTo>
                  <a:cubicBezTo>
                    <a:pt x="60" y="31"/>
                    <a:pt x="39" y="34"/>
                    <a:pt x="39" y="3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0" name="Freeform 116"/>
            <p:cNvSpPr/>
            <p:nvPr/>
          </p:nvSpPr>
          <p:spPr bwMode="auto">
            <a:xfrm>
              <a:off x="1373187" y="1311276"/>
              <a:ext cx="409575" cy="265113"/>
            </a:xfrm>
            <a:custGeom>
              <a:gdLst>
                <a:gd fmla="*/ 153 w 153" name="T0"/>
                <a:gd fmla="*/ 68 h 99" name="T1"/>
                <a:gd fmla="*/ 136 w 153" name="T2"/>
                <a:gd fmla="*/ 54 h 99" name="T3"/>
                <a:gd fmla="*/ 123 w 153" name="T4"/>
                <a:gd fmla="*/ 43 h 99" name="T5"/>
                <a:gd fmla="*/ 128 w 153" name="T6"/>
                <a:gd fmla="*/ 23 h 99" name="T7"/>
                <a:gd fmla="*/ 133 w 153" name="T8"/>
                <a:gd fmla="*/ 0 h 99" name="T9"/>
                <a:gd fmla="*/ 115 w 153" name="T10"/>
                <a:gd fmla="*/ 0 h 99" name="T11"/>
                <a:gd fmla="*/ 106 w 153" name="T12"/>
                <a:gd fmla="*/ 9 h 99" name="T13"/>
                <a:gd fmla="*/ 99 w 153" name="T14"/>
                <a:gd fmla="*/ 20 h 99" name="T15"/>
                <a:gd fmla="*/ 93 w 153" name="T16"/>
                <a:gd fmla="*/ 35 h 99" name="T17"/>
                <a:gd fmla="*/ 89 w 153" name="T18"/>
                <a:gd fmla="*/ 22 h 99" name="T19"/>
                <a:gd fmla="*/ 85 w 153" name="T20"/>
                <a:gd fmla="*/ 18 h 99" name="T21"/>
                <a:gd fmla="*/ 74 w 153" name="T22"/>
                <a:gd fmla="*/ 21 h 99" name="T23"/>
                <a:gd fmla="*/ 68 w 153" name="T24"/>
                <a:gd fmla="*/ 18 h 99" name="T25"/>
                <a:gd fmla="*/ 66 w 153" name="T26"/>
                <a:gd fmla="*/ 16 h 99" name="T27"/>
                <a:gd fmla="*/ 57 w 153" name="T28"/>
                <a:gd fmla="*/ 15 h 99" name="T29"/>
                <a:gd fmla="*/ 45 w 153" name="T30"/>
                <a:gd fmla="*/ 19 h 99" name="T31"/>
                <a:gd fmla="*/ 43 w 153" name="T32"/>
                <a:gd fmla="*/ 6 h 99" name="T33"/>
                <a:gd fmla="*/ 35 w 153" name="T34"/>
                <a:gd fmla="*/ 12 h 99" name="T35"/>
                <a:gd fmla="*/ 19 w 153" name="T36"/>
                <a:gd fmla="*/ 19 h 99" name="T37"/>
                <a:gd fmla="*/ 0 w 153" name="T38"/>
                <a:gd fmla="*/ 37 h 99" name="T39"/>
                <a:gd fmla="*/ 7 w 153" name="T40"/>
                <a:gd fmla="*/ 45 h 99" name="T41"/>
                <a:gd fmla="*/ 3 w 153" name="T42"/>
                <a:gd fmla="*/ 56 h 99" name="T43"/>
                <a:gd fmla="*/ 14 w 153" name="T44"/>
                <a:gd fmla="*/ 60 h 99" name="T45"/>
                <a:gd fmla="*/ 3 w 153" name="T46"/>
                <a:gd fmla="*/ 72 h 99" name="T47"/>
                <a:gd fmla="*/ 19 w 153" name="T48"/>
                <a:gd fmla="*/ 83 h 99" name="T49"/>
                <a:gd fmla="*/ 35 w 153" name="T50"/>
                <a:gd fmla="*/ 86 h 99" name="T51"/>
                <a:gd fmla="*/ 54 w 153" name="T52"/>
                <a:gd fmla="*/ 93 h 99" name="T53"/>
                <a:gd fmla="*/ 73 w 153" name="T54"/>
                <a:gd fmla="*/ 84 h 99" name="T55"/>
                <a:gd fmla="*/ 95 w 153" name="T56"/>
                <a:gd fmla="*/ 84 h 99" name="T57"/>
                <a:gd fmla="*/ 113 w 153" name="T58"/>
                <a:gd fmla="*/ 83 h 99" name="T59"/>
                <a:gd fmla="*/ 132 w 153" name="T60"/>
                <a:gd fmla="*/ 88 h 99" name="T61"/>
                <a:gd fmla="*/ 139 w 153" name="T62"/>
                <a:gd fmla="*/ 80 h 99" name="T63"/>
                <a:gd fmla="*/ 128 w 153" name="T64"/>
                <a:gd fmla="*/ 75 h 99" name="T65"/>
                <a:gd fmla="*/ 153 w 153" name="T66"/>
                <a:gd fmla="*/ 68 h 99" name="T6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b="b" l="0" r="r" t="0"/>
              <a:pathLst>
                <a:path h="99" w="153">
                  <a:moveTo>
                    <a:pt x="153" y="68"/>
                  </a:moveTo>
                  <a:cubicBezTo>
                    <a:pt x="145" y="64"/>
                    <a:pt x="149" y="60"/>
                    <a:pt x="136" y="54"/>
                  </a:cubicBezTo>
                  <a:cubicBezTo>
                    <a:pt x="123" y="49"/>
                    <a:pt x="123" y="56"/>
                    <a:pt x="123" y="43"/>
                  </a:cubicBezTo>
                  <a:cubicBezTo>
                    <a:pt x="123" y="30"/>
                    <a:pt x="127" y="29"/>
                    <a:pt x="128" y="23"/>
                  </a:cubicBezTo>
                  <a:cubicBezTo>
                    <a:pt x="130" y="18"/>
                    <a:pt x="133" y="0"/>
                    <a:pt x="133" y="0"/>
                  </a:cubicBezTo>
                  <a:cubicBezTo>
                    <a:pt x="133" y="0"/>
                    <a:pt x="125" y="1"/>
                    <a:pt x="115" y="0"/>
                  </a:cubicBezTo>
                  <a:cubicBezTo>
                    <a:pt x="104" y="0"/>
                    <a:pt x="106" y="8"/>
                    <a:pt x="106" y="9"/>
                  </a:cubicBezTo>
                  <a:cubicBezTo>
                    <a:pt x="107" y="10"/>
                    <a:pt x="99" y="20"/>
                    <a:pt x="99" y="20"/>
                  </a:cubicBezTo>
                  <a:cubicBezTo>
                    <a:pt x="93" y="35"/>
                    <a:pt x="93" y="35"/>
                    <a:pt x="93" y="35"/>
                  </a:cubicBezTo>
                  <a:cubicBezTo>
                    <a:pt x="89" y="30"/>
                    <a:pt x="89" y="22"/>
                    <a:pt x="89" y="22"/>
                  </a:cubicBezTo>
                  <a:cubicBezTo>
                    <a:pt x="89" y="22"/>
                    <a:pt x="87" y="19"/>
                    <a:pt x="85" y="18"/>
                  </a:cubicBezTo>
                  <a:cubicBezTo>
                    <a:pt x="83" y="18"/>
                    <a:pt x="74" y="21"/>
                    <a:pt x="74" y="21"/>
                  </a:cubicBezTo>
                  <a:cubicBezTo>
                    <a:pt x="74" y="21"/>
                    <a:pt x="70" y="21"/>
                    <a:pt x="68" y="18"/>
                  </a:cubicBezTo>
                  <a:cubicBezTo>
                    <a:pt x="66" y="16"/>
                    <a:pt x="70" y="18"/>
                    <a:pt x="66" y="16"/>
                  </a:cubicBezTo>
                  <a:cubicBezTo>
                    <a:pt x="61" y="14"/>
                    <a:pt x="62" y="11"/>
                    <a:pt x="57" y="15"/>
                  </a:cubicBezTo>
                  <a:cubicBezTo>
                    <a:pt x="52" y="19"/>
                    <a:pt x="49" y="26"/>
                    <a:pt x="45" y="19"/>
                  </a:cubicBezTo>
                  <a:cubicBezTo>
                    <a:pt x="41" y="12"/>
                    <a:pt x="46" y="6"/>
                    <a:pt x="43" y="6"/>
                  </a:cubicBezTo>
                  <a:cubicBezTo>
                    <a:pt x="40" y="7"/>
                    <a:pt x="44" y="10"/>
                    <a:pt x="35" y="12"/>
                  </a:cubicBezTo>
                  <a:cubicBezTo>
                    <a:pt x="25" y="14"/>
                    <a:pt x="24" y="14"/>
                    <a:pt x="19" y="19"/>
                  </a:cubicBezTo>
                  <a:cubicBezTo>
                    <a:pt x="14" y="23"/>
                    <a:pt x="0" y="35"/>
                    <a:pt x="0" y="37"/>
                  </a:cubicBezTo>
                  <a:cubicBezTo>
                    <a:pt x="0" y="39"/>
                    <a:pt x="9" y="43"/>
                    <a:pt x="7" y="45"/>
                  </a:cubicBezTo>
                  <a:cubicBezTo>
                    <a:pt x="5" y="48"/>
                    <a:pt x="3" y="56"/>
                    <a:pt x="3" y="56"/>
                  </a:cubicBezTo>
                  <a:cubicBezTo>
                    <a:pt x="3" y="56"/>
                    <a:pt x="12" y="60"/>
                    <a:pt x="14" y="60"/>
                  </a:cubicBezTo>
                  <a:cubicBezTo>
                    <a:pt x="16" y="61"/>
                    <a:pt x="1" y="72"/>
                    <a:pt x="3" y="72"/>
                  </a:cubicBezTo>
                  <a:cubicBezTo>
                    <a:pt x="6" y="73"/>
                    <a:pt x="19" y="83"/>
                    <a:pt x="19" y="83"/>
                  </a:cubicBezTo>
                  <a:cubicBezTo>
                    <a:pt x="19" y="83"/>
                    <a:pt x="29" y="82"/>
                    <a:pt x="35" y="86"/>
                  </a:cubicBezTo>
                  <a:cubicBezTo>
                    <a:pt x="40" y="90"/>
                    <a:pt x="46" y="99"/>
                    <a:pt x="54" y="93"/>
                  </a:cubicBezTo>
                  <a:cubicBezTo>
                    <a:pt x="63" y="88"/>
                    <a:pt x="62" y="87"/>
                    <a:pt x="73" y="84"/>
                  </a:cubicBezTo>
                  <a:cubicBezTo>
                    <a:pt x="84" y="81"/>
                    <a:pt x="90" y="87"/>
                    <a:pt x="95" y="84"/>
                  </a:cubicBezTo>
                  <a:cubicBezTo>
                    <a:pt x="101" y="81"/>
                    <a:pt x="113" y="83"/>
                    <a:pt x="113" y="83"/>
                  </a:cubicBezTo>
                  <a:cubicBezTo>
                    <a:pt x="113" y="83"/>
                    <a:pt x="114" y="91"/>
                    <a:pt x="132" y="88"/>
                  </a:cubicBezTo>
                  <a:cubicBezTo>
                    <a:pt x="150" y="85"/>
                    <a:pt x="145" y="80"/>
                    <a:pt x="139" y="80"/>
                  </a:cubicBezTo>
                  <a:cubicBezTo>
                    <a:pt x="133" y="80"/>
                    <a:pt x="125" y="75"/>
                    <a:pt x="128" y="75"/>
                  </a:cubicBezTo>
                  <a:cubicBezTo>
                    <a:pt x="131" y="75"/>
                    <a:pt x="153" y="68"/>
                    <a:pt x="153" y="6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1" name="Freeform 117"/>
            <p:cNvSpPr/>
            <p:nvPr/>
          </p:nvSpPr>
          <p:spPr bwMode="auto">
            <a:xfrm>
              <a:off x="1201737" y="1260476"/>
              <a:ext cx="265113" cy="187325"/>
            </a:xfrm>
            <a:custGeom>
              <a:gdLst>
                <a:gd fmla="*/ 33 w 99" name="T0"/>
                <a:gd fmla="*/ 65 h 70" name="T1"/>
                <a:gd fmla="*/ 16 w 99" name="T2"/>
                <a:gd fmla="*/ 62 h 70" name="T3"/>
                <a:gd fmla="*/ 5 w 99" name="T4"/>
                <a:gd fmla="*/ 52 h 70" name="T5"/>
                <a:gd fmla="*/ 7 w 99" name="T6"/>
                <a:gd fmla="*/ 40 h 70" name="T7"/>
                <a:gd fmla="*/ 16 w 99" name="T8"/>
                <a:gd fmla="*/ 33 h 70" name="T9"/>
                <a:gd fmla="*/ 23 w 99" name="T10"/>
                <a:gd fmla="*/ 16 h 70" name="T11"/>
                <a:gd fmla="*/ 21 w 99" name="T12"/>
                <a:gd fmla="*/ 6 h 70" name="T13"/>
                <a:gd fmla="*/ 45 w 99" name="T14"/>
                <a:gd fmla="*/ 3 h 70" name="T15"/>
                <a:gd fmla="*/ 66 w 99" name="T16"/>
                <a:gd fmla="*/ 6 h 70" name="T17"/>
                <a:gd fmla="*/ 82 w 99" name="T18"/>
                <a:gd fmla="*/ 6 h 70" name="T19"/>
                <a:gd fmla="*/ 96 w 99" name="T20"/>
                <a:gd fmla="*/ 15 h 70" name="T21"/>
                <a:gd fmla="*/ 77 w 99" name="T22"/>
                <a:gd fmla="*/ 35 h 70" name="T23"/>
                <a:gd fmla="*/ 61 w 99" name="T24"/>
                <a:gd fmla="*/ 43 h 70" name="T25"/>
                <a:gd fmla="*/ 33 w 99" name="T26"/>
                <a:gd fmla="*/ 65 h 70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70" w="99">
                  <a:moveTo>
                    <a:pt x="33" y="65"/>
                  </a:moveTo>
                  <a:cubicBezTo>
                    <a:pt x="28" y="70"/>
                    <a:pt x="20" y="65"/>
                    <a:pt x="16" y="62"/>
                  </a:cubicBezTo>
                  <a:cubicBezTo>
                    <a:pt x="12" y="58"/>
                    <a:pt x="11" y="54"/>
                    <a:pt x="5" y="52"/>
                  </a:cubicBezTo>
                  <a:cubicBezTo>
                    <a:pt x="0" y="49"/>
                    <a:pt x="4" y="42"/>
                    <a:pt x="7" y="40"/>
                  </a:cubicBezTo>
                  <a:cubicBezTo>
                    <a:pt x="10" y="39"/>
                    <a:pt x="16" y="33"/>
                    <a:pt x="16" y="33"/>
                  </a:cubicBezTo>
                  <a:cubicBezTo>
                    <a:pt x="16" y="33"/>
                    <a:pt x="25" y="18"/>
                    <a:pt x="23" y="16"/>
                  </a:cubicBezTo>
                  <a:cubicBezTo>
                    <a:pt x="20" y="14"/>
                    <a:pt x="19" y="9"/>
                    <a:pt x="21" y="6"/>
                  </a:cubicBezTo>
                  <a:cubicBezTo>
                    <a:pt x="23" y="4"/>
                    <a:pt x="41" y="0"/>
                    <a:pt x="45" y="3"/>
                  </a:cubicBezTo>
                  <a:cubicBezTo>
                    <a:pt x="49" y="6"/>
                    <a:pt x="64" y="10"/>
                    <a:pt x="66" y="6"/>
                  </a:cubicBezTo>
                  <a:cubicBezTo>
                    <a:pt x="68" y="2"/>
                    <a:pt x="77" y="4"/>
                    <a:pt x="82" y="6"/>
                  </a:cubicBezTo>
                  <a:cubicBezTo>
                    <a:pt x="86" y="8"/>
                    <a:pt x="99" y="13"/>
                    <a:pt x="96" y="15"/>
                  </a:cubicBezTo>
                  <a:cubicBezTo>
                    <a:pt x="93" y="18"/>
                    <a:pt x="87" y="32"/>
                    <a:pt x="77" y="35"/>
                  </a:cubicBezTo>
                  <a:cubicBezTo>
                    <a:pt x="68" y="37"/>
                    <a:pt x="65" y="39"/>
                    <a:pt x="61" y="43"/>
                  </a:cubicBezTo>
                  <a:cubicBezTo>
                    <a:pt x="58" y="47"/>
                    <a:pt x="33" y="65"/>
                    <a:pt x="33" y="6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2" name="Freeform 118"/>
            <p:cNvSpPr/>
            <p:nvPr/>
          </p:nvSpPr>
          <p:spPr bwMode="auto">
            <a:xfrm>
              <a:off x="1314450" y="1114426"/>
              <a:ext cx="198438" cy="96838"/>
            </a:xfrm>
            <a:custGeom>
              <a:gdLst>
                <a:gd fmla="*/ 3 w 74" name="T0"/>
                <a:gd fmla="*/ 30 h 36" name="T1"/>
                <a:gd fmla="*/ 27 w 74" name="T2"/>
                <a:gd fmla="*/ 31 h 36" name="T3"/>
                <a:gd fmla="*/ 44 w 74" name="T4"/>
                <a:gd fmla="*/ 23 h 36" name="T5"/>
                <a:gd fmla="*/ 64 w 74" name="T6"/>
                <a:gd fmla="*/ 20 h 36" name="T7"/>
                <a:gd fmla="*/ 71 w 74" name="T8"/>
                <a:gd fmla="*/ 4 h 36" name="T9"/>
                <a:gd fmla="*/ 55 w 74" name="T10"/>
                <a:gd fmla="*/ 5 h 36" name="T11"/>
                <a:gd fmla="*/ 31 w 74" name="T12"/>
                <a:gd fmla="*/ 7 h 36" name="T13"/>
                <a:gd fmla="*/ 20 w 74" name="T14"/>
                <a:gd fmla="*/ 16 h 36" name="T15"/>
                <a:gd fmla="*/ 3 w 74" name="T16"/>
                <a:gd fmla="*/ 30 h 36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36" w="74">
                  <a:moveTo>
                    <a:pt x="3" y="30"/>
                  </a:moveTo>
                  <a:cubicBezTo>
                    <a:pt x="0" y="36"/>
                    <a:pt x="21" y="34"/>
                    <a:pt x="27" y="31"/>
                  </a:cubicBezTo>
                  <a:cubicBezTo>
                    <a:pt x="32" y="28"/>
                    <a:pt x="30" y="22"/>
                    <a:pt x="44" y="23"/>
                  </a:cubicBezTo>
                  <a:cubicBezTo>
                    <a:pt x="57" y="24"/>
                    <a:pt x="62" y="22"/>
                    <a:pt x="64" y="20"/>
                  </a:cubicBezTo>
                  <a:cubicBezTo>
                    <a:pt x="66" y="18"/>
                    <a:pt x="74" y="8"/>
                    <a:pt x="71" y="4"/>
                  </a:cubicBezTo>
                  <a:cubicBezTo>
                    <a:pt x="69" y="0"/>
                    <a:pt x="58" y="5"/>
                    <a:pt x="55" y="5"/>
                  </a:cubicBezTo>
                  <a:cubicBezTo>
                    <a:pt x="51" y="5"/>
                    <a:pt x="34" y="7"/>
                    <a:pt x="31" y="7"/>
                  </a:cubicBezTo>
                  <a:cubicBezTo>
                    <a:pt x="29" y="8"/>
                    <a:pt x="22" y="14"/>
                    <a:pt x="20" y="16"/>
                  </a:cubicBezTo>
                  <a:cubicBezTo>
                    <a:pt x="18" y="18"/>
                    <a:pt x="5" y="22"/>
                    <a:pt x="3" y="3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3" name="Freeform 119"/>
            <p:cNvSpPr/>
            <p:nvPr/>
          </p:nvSpPr>
          <p:spPr bwMode="auto">
            <a:xfrm>
              <a:off x="1520825" y="1079501"/>
              <a:ext cx="153988" cy="63500"/>
            </a:xfrm>
            <a:custGeom>
              <a:gdLst>
                <a:gd fmla="*/ 4 w 58" name="T0"/>
                <a:gd fmla="*/ 3 h 24" name="T1"/>
                <a:gd fmla="*/ 16 w 58" name="T2"/>
                <a:gd fmla="*/ 6 h 24" name="T3"/>
                <a:gd fmla="*/ 44 w 58" name="T4"/>
                <a:gd fmla="*/ 6 h 24" name="T5"/>
                <a:gd fmla="*/ 50 w 58" name="T6"/>
                <a:gd fmla="*/ 14 h 24" name="T7"/>
                <a:gd fmla="*/ 37 w 58" name="T8"/>
                <a:gd fmla="*/ 22 h 24" name="T9"/>
                <a:gd fmla="*/ 15 w 58" name="T10"/>
                <a:gd fmla="*/ 16 h 24" name="T11"/>
                <a:gd fmla="*/ 0 w 58" name="T12"/>
                <a:gd fmla="*/ 12 h 24" name="T13"/>
                <a:gd fmla="*/ 4 w 58" name="T14"/>
                <a:gd fmla="*/ 3 h 24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24" w="57">
                  <a:moveTo>
                    <a:pt x="4" y="3"/>
                  </a:moveTo>
                  <a:cubicBezTo>
                    <a:pt x="8" y="0"/>
                    <a:pt x="11" y="2"/>
                    <a:pt x="16" y="6"/>
                  </a:cubicBezTo>
                  <a:cubicBezTo>
                    <a:pt x="21" y="11"/>
                    <a:pt x="38" y="3"/>
                    <a:pt x="44" y="6"/>
                  </a:cubicBezTo>
                  <a:cubicBezTo>
                    <a:pt x="49" y="10"/>
                    <a:pt x="58" y="8"/>
                    <a:pt x="50" y="14"/>
                  </a:cubicBezTo>
                  <a:cubicBezTo>
                    <a:pt x="41" y="21"/>
                    <a:pt x="44" y="24"/>
                    <a:pt x="37" y="22"/>
                  </a:cubicBezTo>
                  <a:cubicBezTo>
                    <a:pt x="29" y="19"/>
                    <a:pt x="23" y="19"/>
                    <a:pt x="15" y="16"/>
                  </a:cubicBezTo>
                  <a:cubicBezTo>
                    <a:pt x="7" y="12"/>
                    <a:pt x="0" y="12"/>
                    <a:pt x="0" y="12"/>
                  </a:cubicBezTo>
                  <a:lnTo>
                    <a:pt x="4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4" name="Freeform 120"/>
            <p:cNvSpPr/>
            <p:nvPr/>
          </p:nvSpPr>
          <p:spPr bwMode="auto">
            <a:xfrm>
              <a:off x="1584325" y="1036638"/>
              <a:ext cx="85725" cy="58738"/>
            </a:xfrm>
            <a:custGeom>
              <a:gdLst>
                <a:gd fmla="*/ 2 w 32" name="T0"/>
                <a:gd fmla="*/ 18 h 22" name="T1"/>
                <a:gd fmla="*/ 27 w 32" name="T2"/>
                <a:gd fmla="*/ 16 h 22" name="T3"/>
                <a:gd fmla="*/ 13 w 32" name="T4"/>
                <a:gd fmla="*/ 3 h 22" name="T5"/>
                <a:gd fmla="*/ 0 w 32" name="T6"/>
                <a:gd fmla="*/ 9 h 22" name="T7"/>
                <a:gd fmla="*/ 2 w 32" name="T8"/>
                <a:gd fmla="*/ 18 h 2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2" w="32">
                  <a:moveTo>
                    <a:pt x="2" y="18"/>
                  </a:moveTo>
                  <a:cubicBezTo>
                    <a:pt x="7" y="17"/>
                    <a:pt x="22" y="22"/>
                    <a:pt x="27" y="16"/>
                  </a:cubicBezTo>
                  <a:cubicBezTo>
                    <a:pt x="32" y="9"/>
                    <a:pt x="19" y="0"/>
                    <a:pt x="13" y="3"/>
                  </a:cubicBezTo>
                  <a:cubicBezTo>
                    <a:pt x="8" y="5"/>
                    <a:pt x="0" y="9"/>
                    <a:pt x="0" y="9"/>
                  </a:cubicBezTo>
                  <a:lnTo>
                    <a:pt x="2" y="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5" name="Freeform 121"/>
            <p:cNvSpPr/>
            <p:nvPr/>
          </p:nvSpPr>
          <p:spPr bwMode="auto">
            <a:xfrm>
              <a:off x="1428750" y="1157288"/>
              <a:ext cx="304800" cy="125413"/>
            </a:xfrm>
            <a:custGeom>
              <a:gdLst>
                <a:gd fmla="*/ 75 w 114" name="T0"/>
                <a:gd fmla="*/ 17 h 47" name="T1"/>
                <a:gd fmla="*/ 60 w 114" name="T2"/>
                <a:gd fmla="*/ 17 h 47" name="T3"/>
                <a:gd fmla="*/ 38 w 114" name="T4"/>
                <a:gd fmla="*/ 8 h 47" name="T5"/>
                <a:gd fmla="*/ 14 w 114" name="T6"/>
                <a:gd fmla="*/ 12 h 47" name="T7"/>
                <a:gd fmla="*/ 5 w 114" name="T8"/>
                <a:gd fmla="*/ 24 h 47" name="T9"/>
                <a:gd fmla="*/ 5 w 114" name="T10"/>
                <a:gd fmla="*/ 28 h 47" name="T11"/>
                <a:gd fmla="*/ 26 w 114" name="T12"/>
                <a:gd fmla="*/ 27 h 47" name="T13"/>
                <a:gd fmla="*/ 43 w 114" name="T14"/>
                <a:gd fmla="*/ 33 h 47" name="T15"/>
                <a:gd fmla="*/ 34 w 114" name="T16"/>
                <a:gd fmla="*/ 37 h 47" name="T17"/>
                <a:gd fmla="*/ 49 w 114" name="T18"/>
                <a:gd fmla="*/ 42 h 47" name="T19"/>
                <a:gd fmla="*/ 67 w 114" name="T20"/>
                <a:gd fmla="*/ 35 h 47" name="T21"/>
                <a:gd fmla="*/ 90 w 114" name="T22"/>
                <a:gd fmla="*/ 35 h 47" name="T23"/>
                <a:gd fmla="*/ 108 w 114" name="T24"/>
                <a:gd fmla="*/ 27 h 47" name="T25"/>
                <a:gd fmla="*/ 112 w 114" name="T26"/>
                <a:gd fmla="*/ 19 h 47" name="T27"/>
                <a:gd fmla="*/ 106 w 114" name="T28"/>
                <a:gd fmla="*/ 14 h 47" name="T29"/>
                <a:gd fmla="*/ 98 w 114" name="T30"/>
                <a:gd fmla="*/ 14 h 47" name="T31"/>
                <a:gd fmla="*/ 92 w 114" name="T32"/>
                <a:gd fmla="*/ 7 h 47" name="T33"/>
                <a:gd fmla="*/ 86 w 114" name="T34"/>
                <a:gd fmla="*/ 0 h 47" name="T35"/>
                <a:gd fmla="*/ 69 w 114" name="T36"/>
                <a:gd fmla="*/ 4 h 47" name="T37"/>
                <a:gd fmla="*/ 75 w 114" name="T38"/>
                <a:gd fmla="*/ 17 h 47" name="T3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b="b" l="0" r="r" t="0"/>
              <a:pathLst>
                <a:path h="47" w="114">
                  <a:moveTo>
                    <a:pt x="75" y="17"/>
                  </a:moveTo>
                  <a:cubicBezTo>
                    <a:pt x="69" y="18"/>
                    <a:pt x="65" y="26"/>
                    <a:pt x="60" y="17"/>
                  </a:cubicBezTo>
                  <a:cubicBezTo>
                    <a:pt x="55" y="8"/>
                    <a:pt x="42" y="6"/>
                    <a:pt x="38" y="8"/>
                  </a:cubicBezTo>
                  <a:cubicBezTo>
                    <a:pt x="33" y="10"/>
                    <a:pt x="13" y="8"/>
                    <a:pt x="14" y="12"/>
                  </a:cubicBezTo>
                  <a:cubicBezTo>
                    <a:pt x="14" y="17"/>
                    <a:pt x="9" y="24"/>
                    <a:pt x="5" y="24"/>
                  </a:cubicBezTo>
                  <a:cubicBezTo>
                    <a:pt x="0" y="25"/>
                    <a:pt x="3" y="27"/>
                    <a:pt x="5" y="28"/>
                  </a:cubicBezTo>
                  <a:cubicBezTo>
                    <a:pt x="8" y="29"/>
                    <a:pt x="11" y="24"/>
                    <a:pt x="26" y="27"/>
                  </a:cubicBezTo>
                  <a:cubicBezTo>
                    <a:pt x="41" y="31"/>
                    <a:pt x="45" y="31"/>
                    <a:pt x="43" y="33"/>
                  </a:cubicBezTo>
                  <a:cubicBezTo>
                    <a:pt x="41" y="36"/>
                    <a:pt x="31" y="35"/>
                    <a:pt x="34" y="37"/>
                  </a:cubicBezTo>
                  <a:cubicBezTo>
                    <a:pt x="37" y="39"/>
                    <a:pt x="41" y="47"/>
                    <a:pt x="49" y="42"/>
                  </a:cubicBezTo>
                  <a:cubicBezTo>
                    <a:pt x="58" y="37"/>
                    <a:pt x="59" y="35"/>
                    <a:pt x="67" y="35"/>
                  </a:cubicBezTo>
                  <a:cubicBezTo>
                    <a:pt x="75" y="35"/>
                    <a:pt x="73" y="40"/>
                    <a:pt x="90" y="35"/>
                  </a:cubicBezTo>
                  <a:cubicBezTo>
                    <a:pt x="107" y="31"/>
                    <a:pt x="108" y="27"/>
                    <a:pt x="108" y="27"/>
                  </a:cubicBezTo>
                  <a:cubicBezTo>
                    <a:pt x="108" y="27"/>
                    <a:pt x="114" y="22"/>
                    <a:pt x="112" y="19"/>
                  </a:cubicBezTo>
                  <a:cubicBezTo>
                    <a:pt x="110" y="16"/>
                    <a:pt x="108" y="14"/>
                    <a:pt x="106" y="14"/>
                  </a:cubicBezTo>
                  <a:cubicBezTo>
                    <a:pt x="104" y="14"/>
                    <a:pt x="103" y="17"/>
                    <a:pt x="98" y="14"/>
                  </a:cubicBezTo>
                  <a:cubicBezTo>
                    <a:pt x="93" y="10"/>
                    <a:pt x="95" y="14"/>
                    <a:pt x="92" y="7"/>
                  </a:cubicBezTo>
                  <a:cubicBezTo>
                    <a:pt x="89" y="0"/>
                    <a:pt x="91" y="0"/>
                    <a:pt x="86" y="0"/>
                  </a:cubicBezTo>
                  <a:cubicBezTo>
                    <a:pt x="80" y="0"/>
                    <a:pt x="62" y="2"/>
                    <a:pt x="69" y="4"/>
                  </a:cubicBezTo>
                  <a:cubicBezTo>
                    <a:pt x="76" y="7"/>
                    <a:pt x="75" y="17"/>
                    <a:pt x="75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6" name="Freeform 122"/>
            <p:cNvSpPr/>
            <p:nvPr/>
          </p:nvSpPr>
          <p:spPr bwMode="auto">
            <a:xfrm>
              <a:off x="1779587" y="1282701"/>
              <a:ext cx="157163" cy="160338"/>
            </a:xfrm>
            <a:custGeom>
              <a:gdLst>
                <a:gd fmla="*/ 40 w 59" name="T0"/>
                <a:gd fmla="*/ 20 h 60" name="T1"/>
                <a:gd fmla="*/ 51 w 59" name="T2"/>
                <a:gd fmla="*/ 9 h 60" name="T3"/>
                <a:gd fmla="*/ 32 w 59" name="T4"/>
                <a:gd fmla="*/ 4 h 60" name="T5"/>
                <a:gd fmla="*/ 11 w 59" name="T6"/>
                <a:gd fmla="*/ 10 h 60" name="T7"/>
                <a:gd fmla="*/ 11 w 59" name="T8"/>
                <a:gd fmla="*/ 21 h 60" name="T9"/>
                <a:gd fmla="*/ 0 w 59" name="T10"/>
                <a:gd fmla="*/ 26 h 60" name="T11"/>
                <a:gd fmla="*/ 4 w 59" name="T12"/>
                <a:gd fmla="*/ 40 h 60" name="T13"/>
                <a:gd fmla="*/ 16 w 59" name="T14"/>
                <a:gd fmla="*/ 50 h 60" name="T15"/>
                <a:gd fmla="*/ 22 w 59" name="T16"/>
                <a:gd fmla="*/ 59 h 60" name="T17"/>
                <a:gd fmla="*/ 34 w 59" name="T18"/>
                <a:gd fmla="*/ 52 h 60" name="T19"/>
                <a:gd fmla="*/ 44 w 59" name="T20"/>
                <a:gd fmla="*/ 49 h 60" name="T21"/>
                <a:gd fmla="*/ 46 w 59" name="T22"/>
                <a:gd fmla="*/ 42 h 60" name="T23"/>
                <a:gd fmla="*/ 47 w 59" name="T24"/>
                <a:gd fmla="*/ 31 h 60" name="T25"/>
                <a:gd fmla="*/ 40 w 59" name="T26"/>
                <a:gd fmla="*/ 20 h 60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60" w="59">
                  <a:moveTo>
                    <a:pt x="40" y="20"/>
                  </a:moveTo>
                  <a:cubicBezTo>
                    <a:pt x="32" y="19"/>
                    <a:pt x="59" y="9"/>
                    <a:pt x="51" y="9"/>
                  </a:cubicBezTo>
                  <a:cubicBezTo>
                    <a:pt x="43" y="9"/>
                    <a:pt x="37" y="0"/>
                    <a:pt x="32" y="4"/>
                  </a:cubicBezTo>
                  <a:cubicBezTo>
                    <a:pt x="27" y="8"/>
                    <a:pt x="11" y="10"/>
                    <a:pt x="11" y="10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6"/>
                    <a:pt x="0" y="36"/>
                    <a:pt x="4" y="40"/>
                  </a:cubicBezTo>
                  <a:cubicBezTo>
                    <a:pt x="9" y="43"/>
                    <a:pt x="20" y="46"/>
                    <a:pt x="16" y="50"/>
                  </a:cubicBezTo>
                  <a:cubicBezTo>
                    <a:pt x="12" y="53"/>
                    <a:pt x="25" y="59"/>
                    <a:pt x="22" y="59"/>
                  </a:cubicBezTo>
                  <a:cubicBezTo>
                    <a:pt x="19" y="60"/>
                    <a:pt x="26" y="55"/>
                    <a:pt x="34" y="52"/>
                  </a:cubicBezTo>
                  <a:cubicBezTo>
                    <a:pt x="41" y="50"/>
                    <a:pt x="45" y="48"/>
                    <a:pt x="44" y="49"/>
                  </a:cubicBezTo>
                  <a:cubicBezTo>
                    <a:pt x="44" y="50"/>
                    <a:pt x="45" y="45"/>
                    <a:pt x="46" y="42"/>
                  </a:cubicBezTo>
                  <a:cubicBezTo>
                    <a:pt x="47" y="38"/>
                    <a:pt x="47" y="31"/>
                    <a:pt x="47" y="31"/>
                  </a:cubicBezTo>
                  <a:cubicBezTo>
                    <a:pt x="47" y="31"/>
                    <a:pt x="50" y="21"/>
                    <a:pt x="40" y="2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7" name="Freeform 123"/>
            <p:cNvSpPr/>
            <p:nvPr/>
          </p:nvSpPr>
          <p:spPr bwMode="auto">
            <a:xfrm>
              <a:off x="1755775" y="1152526"/>
              <a:ext cx="254000" cy="125413"/>
            </a:xfrm>
            <a:custGeom>
              <a:gdLst>
                <a:gd fmla="*/ 21 w 95" name="T0"/>
                <a:gd fmla="*/ 14 h 47" name="T1"/>
                <a:gd fmla="*/ 6 w 95" name="T2"/>
                <a:gd fmla="*/ 4 h 47" name="T3"/>
                <a:gd fmla="*/ 7 w 95" name="T4"/>
                <a:gd fmla="*/ 16 h 47" name="T5"/>
                <a:gd fmla="*/ 5 w 95" name="T6"/>
                <a:gd fmla="*/ 27 h 47" name="T7"/>
                <a:gd fmla="*/ 12 w 95" name="T8"/>
                <a:gd fmla="*/ 34 h 47" name="T9"/>
                <a:gd fmla="*/ 19 w 95" name="T10"/>
                <a:gd fmla="*/ 44 h 47" name="T11"/>
                <a:gd fmla="*/ 59 w 95" name="T12"/>
                <a:gd fmla="*/ 42 h 47" name="T13"/>
                <a:gd fmla="*/ 82 w 95" name="T14"/>
                <a:gd fmla="*/ 40 h 47" name="T15"/>
                <a:gd fmla="*/ 95 w 95" name="T16"/>
                <a:gd fmla="*/ 35 h 47" name="T17"/>
                <a:gd fmla="*/ 86 w 95" name="T18"/>
                <a:gd fmla="*/ 18 h 47" name="T19"/>
                <a:gd fmla="*/ 75 w 95" name="T20"/>
                <a:gd fmla="*/ 23 h 47" name="T21"/>
                <a:gd fmla="*/ 64 w 95" name="T22"/>
                <a:gd fmla="*/ 12 h 47" name="T23"/>
                <a:gd fmla="*/ 61 w 95" name="T24"/>
                <a:gd fmla="*/ 2 h 47" name="T25"/>
                <a:gd fmla="*/ 40 w 95" name="T26"/>
                <a:gd fmla="*/ 2 h 47" name="T27"/>
                <a:gd fmla="*/ 26 w 95" name="T28"/>
                <a:gd fmla="*/ 3 h 47" name="T29"/>
                <a:gd fmla="*/ 21 w 95" name="T30"/>
                <a:gd fmla="*/ 14 h 47" name="T3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b="b" l="0" r="r" t="0"/>
              <a:pathLst>
                <a:path h="47" w="95">
                  <a:moveTo>
                    <a:pt x="21" y="14"/>
                  </a:moveTo>
                  <a:cubicBezTo>
                    <a:pt x="15" y="8"/>
                    <a:pt x="10" y="3"/>
                    <a:pt x="6" y="4"/>
                  </a:cubicBezTo>
                  <a:cubicBezTo>
                    <a:pt x="3" y="4"/>
                    <a:pt x="9" y="12"/>
                    <a:pt x="7" y="16"/>
                  </a:cubicBezTo>
                  <a:cubicBezTo>
                    <a:pt x="6" y="19"/>
                    <a:pt x="10" y="26"/>
                    <a:pt x="5" y="27"/>
                  </a:cubicBezTo>
                  <a:cubicBezTo>
                    <a:pt x="0" y="29"/>
                    <a:pt x="5" y="27"/>
                    <a:pt x="12" y="34"/>
                  </a:cubicBezTo>
                  <a:cubicBezTo>
                    <a:pt x="18" y="41"/>
                    <a:pt x="5" y="47"/>
                    <a:pt x="19" y="44"/>
                  </a:cubicBezTo>
                  <a:cubicBezTo>
                    <a:pt x="32" y="41"/>
                    <a:pt x="46" y="43"/>
                    <a:pt x="59" y="42"/>
                  </a:cubicBezTo>
                  <a:cubicBezTo>
                    <a:pt x="71" y="41"/>
                    <a:pt x="82" y="40"/>
                    <a:pt x="82" y="40"/>
                  </a:cubicBezTo>
                  <a:cubicBezTo>
                    <a:pt x="95" y="35"/>
                    <a:pt x="95" y="35"/>
                    <a:pt x="95" y="35"/>
                  </a:cubicBezTo>
                  <a:cubicBezTo>
                    <a:pt x="95" y="35"/>
                    <a:pt x="89" y="20"/>
                    <a:pt x="86" y="18"/>
                  </a:cubicBezTo>
                  <a:cubicBezTo>
                    <a:pt x="83" y="16"/>
                    <a:pt x="75" y="23"/>
                    <a:pt x="75" y="23"/>
                  </a:cubicBezTo>
                  <a:cubicBezTo>
                    <a:pt x="75" y="23"/>
                    <a:pt x="64" y="14"/>
                    <a:pt x="64" y="12"/>
                  </a:cubicBezTo>
                  <a:cubicBezTo>
                    <a:pt x="64" y="9"/>
                    <a:pt x="65" y="4"/>
                    <a:pt x="61" y="2"/>
                  </a:cubicBezTo>
                  <a:cubicBezTo>
                    <a:pt x="57" y="1"/>
                    <a:pt x="47" y="2"/>
                    <a:pt x="40" y="2"/>
                  </a:cubicBezTo>
                  <a:cubicBezTo>
                    <a:pt x="34" y="2"/>
                    <a:pt x="26" y="0"/>
                    <a:pt x="26" y="3"/>
                  </a:cubicBezTo>
                  <a:cubicBezTo>
                    <a:pt x="26" y="6"/>
                    <a:pt x="21" y="14"/>
                    <a:pt x="21" y="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8" name="Freeform 124"/>
            <p:cNvSpPr/>
            <p:nvPr/>
          </p:nvSpPr>
          <p:spPr bwMode="auto">
            <a:xfrm>
              <a:off x="2038350" y="1298576"/>
              <a:ext cx="660400" cy="614363"/>
            </a:xfrm>
            <a:custGeom>
              <a:gdLst>
                <a:gd fmla="*/ 57 w 247" name="T0"/>
                <a:gd fmla="*/ 3 h 230" name="T1"/>
                <a:gd fmla="*/ 35 w 247" name="T2"/>
                <a:gd fmla="*/ 6 h 230" name="T3"/>
                <a:gd fmla="*/ 14 w 247" name="T4"/>
                <a:gd fmla="*/ 26 h 230" name="T5"/>
                <a:gd fmla="*/ 20 w 247" name="T6"/>
                <a:gd fmla="*/ 56 h 230" name="T7"/>
                <a:gd fmla="*/ 22 w 247" name="T8"/>
                <a:gd fmla="*/ 76 h 230" name="T9"/>
                <a:gd fmla="*/ 73 w 247" name="T10"/>
                <a:gd fmla="*/ 71 h 230" name="T11"/>
                <a:gd fmla="*/ 113 w 247" name="T12"/>
                <a:gd fmla="*/ 69 h 230" name="T13"/>
                <a:gd fmla="*/ 121 w 247" name="T14"/>
                <a:gd fmla="*/ 94 h 230" name="T15"/>
                <a:gd fmla="*/ 121 w 247" name="T16"/>
                <a:gd fmla="*/ 107 h 230" name="T17"/>
                <a:gd fmla="*/ 149 w 247" name="T18"/>
                <a:gd fmla="*/ 107 h 230" name="T19"/>
                <a:gd fmla="*/ 143 w 247" name="T20"/>
                <a:gd fmla="*/ 121 h 230" name="T21"/>
                <a:gd fmla="*/ 130 w 247" name="T22"/>
                <a:gd fmla="*/ 147 h 230" name="T23"/>
                <a:gd fmla="*/ 120 w 247" name="T24"/>
                <a:gd fmla="*/ 156 h 230" name="T25"/>
                <a:gd fmla="*/ 94 w 247" name="T26"/>
                <a:gd fmla="*/ 150 h 230" name="T27"/>
                <a:gd fmla="*/ 84 w 247" name="T28"/>
                <a:gd fmla="*/ 176 h 230" name="T29"/>
                <a:gd fmla="*/ 88 w 247" name="T30"/>
                <a:gd fmla="*/ 187 h 230" name="T31"/>
                <a:gd fmla="*/ 121 w 247" name="T32"/>
                <a:gd fmla="*/ 173 h 230" name="T33"/>
                <a:gd fmla="*/ 128 w 247" name="T34"/>
                <a:gd fmla="*/ 188 h 230" name="T35"/>
                <a:gd fmla="*/ 142 w 247" name="T36"/>
                <a:gd fmla="*/ 201 h 230" name="T37"/>
                <a:gd fmla="*/ 159 w 247" name="T38"/>
                <a:gd fmla="*/ 226 h 230" name="T39"/>
                <a:gd fmla="*/ 165 w 247" name="T40"/>
                <a:gd fmla="*/ 227 h 230" name="T41"/>
                <a:gd fmla="*/ 182 w 247" name="T42"/>
                <a:gd fmla="*/ 227 h 230" name="T43"/>
                <a:gd fmla="*/ 192 w 247" name="T44"/>
                <a:gd fmla="*/ 227 h 230" name="T45"/>
                <a:gd fmla="*/ 184 w 247" name="T46"/>
                <a:gd fmla="*/ 212 h 230" name="T47"/>
                <a:gd fmla="*/ 172 w 247" name="T48"/>
                <a:gd fmla="*/ 187 h 230" name="T49"/>
                <a:gd fmla="*/ 191 w 247" name="T50"/>
                <a:gd fmla="*/ 207 h 230" name="T51"/>
                <a:gd fmla="*/ 194 w 247" name="T52"/>
                <a:gd fmla="*/ 209 h 230" name="T53"/>
                <a:gd fmla="*/ 210 w 247" name="T54"/>
                <a:gd fmla="*/ 194 h 230" name="T55"/>
                <a:gd fmla="*/ 206 w 247" name="T56"/>
                <a:gd fmla="*/ 181 h 230" name="T57"/>
                <a:gd fmla="*/ 189 w 247" name="T58"/>
                <a:gd fmla="*/ 151 h 230" name="T59"/>
                <a:gd fmla="*/ 194 w 247" name="T60"/>
                <a:gd fmla="*/ 132 h 230" name="T61"/>
                <a:gd fmla="*/ 212 w 247" name="T62"/>
                <a:gd fmla="*/ 137 h 230" name="T63"/>
                <a:gd fmla="*/ 213 w 247" name="T64"/>
                <a:gd fmla="*/ 154 h 230" name="T65"/>
                <a:gd fmla="*/ 225 w 247" name="T66"/>
                <a:gd fmla="*/ 158 h 230" name="T67"/>
                <a:gd fmla="*/ 237 w 247" name="T68"/>
                <a:gd fmla="*/ 148 h 230" name="T69"/>
                <a:gd fmla="*/ 244 w 247" name="T70"/>
                <a:gd fmla="*/ 136 h 230" name="T71"/>
                <a:gd fmla="*/ 247 w 247" name="T72"/>
                <a:gd fmla="*/ 125 h 230" name="T73"/>
                <a:gd fmla="*/ 218 w 247" name="T74"/>
                <a:gd fmla="*/ 117 h 230" name="T75"/>
                <a:gd fmla="*/ 194 w 247" name="T76"/>
                <a:gd fmla="*/ 111 h 230" name="T77"/>
                <a:gd fmla="*/ 190 w 247" name="T78"/>
                <a:gd fmla="*/ 98 h 230" name="T79"/>
                <a:gd fmla="*/ 195 w 247" name="T80"/>
                <a:gd fmla="*/ 88 h 230" name="T81"/>
                <a:gd fmla="*/ 204 w 247" name="T82"/>
                <a:gd fmla="*/ 82 h 230" name="T83"/>
                <a:gd fmla="*/ 183 w 247" name="T84"/>
                <a:gd fmla="*/ 59 h 230" name="T85"/>
                <a:gd fmla="*/ 174 w 247" name="T86"/>
                <a:gd fmla="*/ 60 h 230" name="T87"/>
                <a:gd fmla="*/ 171 w 247" name="T88"/>
                <a:gd fmla="*/ 45 h 230" name="T89"/>
                <a:gd fmla="*/ 153 w 247" name="T90"/>
                <a:gd fmla="*/ 49 h 230" name="T91"/>
                <a:gd fmla="*/ 145 w 247" name="T92"/>
                <a:gd fmla="*/ 36 h 230" name="T93"/>
                <a:gd fmla="*/ 138 w 247" name="T94"/>
                <a:gd fmla="*/ 28 h 230" name="T95"/>
                <a:gd fmla="*/ 140 w 247" name="T96"/>
                <a:gd fmla="*/ 17 h 230" name="T97"/>
                <a:gd fmla="*/ 123 w 247" name="T98"/>
                <a:gd fmla="*/ 9 h 230" name="T99"/>
                <a:gd fmla="*/ 110 w 247" name="T100"/>
                <a:gd fmla="*/ 3 h 230" name="T101"/>
                <a:gd fmla="*/ 97 w 247" name="T102"/>
                <a:gd fmla="*/ 4 h 230" name="T103"/>
                <a:gd fmla="*/ 88 w 247" name="T104"/>
                <a:gd fmla="*/ 14 h 230" name="T105"/>
                <a:gd fmla="*/ 87 w 247" name="T106"/>
                <a:gd fmla="*/ 35 h 230" name="T107"/>
                <a:gd fmla="*/ 73 w 247" name="T108"/>
                <a:gd fmla="*/ 24 h 230" name="T109"/>
                <a:gd fmla="*/ 68 w 247" name="T110"/>
                <a:gd fmla="*/ 8 h 230" name="T111"/>
                <a:gd fmla="*/ 64 w 247" name="T112"/>
                <a:gd fmla="*/ 7 h 230" name="T113"/>
                <a:gd fmla="*/ 57 w 247" name="T114"/>
                <a:gd fmla="*/ 3 h 230" name="T1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b="b" l="0" r="r" t="0"/>
              <a:pathLst>
                <a:path h="230" w="246">
                  <a:moveTo>
                    <a:pt x="57" y="3"/>
                  </a:moveTo>
                  <a:cubicBezTo>
                    <a:pt x="49" y="3"/>
                    <a:pt x="44" y="0"/>
                    <a:pt x="35" y="6"/>
                  </a:cubicBezTo>
                  <a:cubicBezTo>
                    <a:pt x="26" y="12"/>
                    <a:pt x="17" y="19"/>
                    <a:pt x="14" y="26"/>
                  </a:cubicBezTo>
                  <a:cubicBezTo>
                    <a:pt x="11" y="32"/>
                    <a:pt x="20" y="54"/>
                    <a:pt x="20" y="56"/>
                  </a:cubicBezTo>
                  <a:cubicBezTo>
                    <a:pt x="20" y="58"/>
                    <a:pt x="0" y="76"/>
                    <a:pt x="22" y="76"/>
                  </a:cubicBezTo>
                  <a:cubicBezTo>
                    <a:pt x="44" y="76"/>
                    <a:pt x="65" y="71"/>
                    <a:pt x="73" y="71"/>
                  </a:cubicBezTo>
                  <a:cubicBezTo>
                    <a:pt x="81" y="72"/>
                    <a:pt x="105" y="48"/>
                    <a:pt x="113" y="69"/>
                  </a:cubicBezTo>
                  <a:cubicBezTo>
                    <a:pt x="122" y="90"/>
                    <a:pt x="126" y="93"/>
                    <a:pt x="121" y="94"/>
                  </a:cubicBezTo>
                  <a:cubicBezTo>
                    <a:pt x="117" y="96"/>
                    <a:pt x="117" y="104"/>
                    <a:pt x="121" y="107"/>
                  </a:cubicBezTo>
                  <a:cubicBezTo>
                    <a:pt x="125" y="110"/>
                    <a:pt x="144" y="107"/>
                    <a:pt x="149" y="107"/>
                  </a:cubicBezTo>
                  <a:cubicBezTo>
                    <a:pt x="153" y="107"/>
                    <a:pt x="155" y="111"/>
                    <a:pt x="143" y="121"/>
                  </a:cubicBezTo>
                  <a:cubicBezTo>
                    <a:pt x="131" y="131"/>
                    <a:pt x="134" y="142"/>
                    <a:pt x="130" y="147"/>
                  </a:cubicBezTo>
                  <a:cubicBezTo>
                    <a:pt x="125" y="152"/>
                    <a:pt x="123" y="156"/>
                    <a:pt x="120" y="156"/>
                  </a:cubicBezTo>
                  <a:cubicBezTo>
                    <a:pt x="117" y="157"/>
                    <a:pt x="102" y="145"/>
                    <a:pt x="94" y="150"/>
                  </a:cubicBezTo>
                  <a:cubicBezTo>
                    <a:pt x="87" y="154"/>
                    <a:pt x="84" y="173"/>
                    <a:pt x="84" y="176"/>
                  </a:cubicBezTo>
                  <a:cubicBezTo>
                    <a:pt x="84" y="179"/>
                    <a:pt x="81" y="192"/>
                    <a:pt x="88" y="187"/>
                  </a:cubicBezTo>
                  <a:cubicBezTo>
                    <a:pt x="96" y="183"/>
                    <a:pt x="121" y="173"/>
                    <a:pt x="121" y="173"/>
                  </a:cubicBezTo>
                  <a:cubicBezTo>
                    <a:pt x="121" y="173"/>
                    <a:pt x="121" y="186"/>
                    <a:pt x="128" y="188"/>
                  </a:cubicBezTo>
                  <a:cubicBezTo>
                    <a:pt x="134" y="190"/>
                    <a:pt x="133" y="196"/>
                    <a:pt x="142" y="201"/>
                  </a:cubicBezTo>
                  <a:cubicBezTo>
                    <a:pt x="152" y="206"/>
                    <a:pt x="159" y="226"/>
                    <a:pt x="159" y="226"/>
                  </a:cubicBezTo>
                  <a:cubicBezTo>
                    <a:pt x="159" y="226"/>
                    <a:pt x="160" y="227"/>
                    <a:pt x="165" y="227"/>
                  </a:cubicBezTo>
                  <a:cubicBezTo>
                    <a:pt x="171" y="227"/>
                    <a:pt x="182" y="227"/>
                    <a:pt x="182" y="227"/>
                  </a:cubicBezTo>
                  <a:cubicBezTo>
                    <a:pt x="182" y="227"/>
                    <a:pt x="194" y="230"/>
                    <a:pt x="192" y="227"/>
                  </a:cubicBezTo>
                  <a:cubicBezTo>
                    <a:pt x="189" y="223"/>
                    <a:pt x="189" y="221"/>
                    <a:pt x="184" y="212"/>
                  </a:cubicBezTo>
                  <a:cubicBezTo>
                    <a:pt x="178" y="204"/>
                    <a:pt x="161" y="180"/>
                    <a:pt x="172" y="187"/>
                  </a:cubicBezTo>
                  <a:cubicBezTo>
                    <a:pt x="183" y="193"/>
                    <a:pt x="192" y="204"/>
                    <a:pt x="191" y="207"/>
                  </a:cubicBezTo>
                  <a:cubicBezTo>
                    <a:pt x="191" y="210"/>
                    <a:pt x="183" y="212"/>
                    <a:pt x="194" y="209"/>
                  </a:cubicBezTo>
                  <a:cubicBezTo>
                    <a:pt x="205" y="206"/>
                    <a:pt x="213" y="198"/>
                    <a:pt x="210" y="194"/>
                  </a:cubicBezTo>
                  <a:cubicBezTo>
                    <a:pt x="208" y="191"/>
                    <a:pt x="212" y="189"/>
                    <a:pt x="206" y="181"/>
                  </a:cubicBezTo>
                  <a:cubicBezTo>
                    <a:pt x="201" y="173"/>
                    <a:pt x="185" y="162"/>
                    <a:pt x="189" y="151"/>
                  </a:cubicBezTo>
                  <a:cubicBezTo>
                    <a:pt x="192" y="140"/>
                    <a:pt x="194" y="132"/>
                    <a:pt x="194" y="132"/>
                  </a:cubicBezTo>
                  <a:cubicBezTo>
                    <a:pt x="194" y="132"/>
                    <a:pt x="214" y="133"/>
                    <a:pt x="212" y="137"/>
                  </a:cubicBezTo>
                  <a:cubicBezTo>
                    <a:pt x="211" y="141"/>
                    <a:pt x="213" y="154"/>
                    <a:pt x="213" y="154"/>
                  </a:cubicBezTo>
                  <a:cubicBezTo>
                    <a:pt x="213" y="154"/>
                    <a:pt x="217" y="160"/>
                    <a:pt x="225" y="158"/>
                  </a:cubicBezTo>
                  <a:cubicBezTo>
                    <a:pt x="234" y="156"/>
                    <a:pt x="237" y="148"/>
                    <a:pt x="237" y="148"/>
                  </a:cubicBezTo>
                  <a:cubicBezTo>
                    <a:pt x="237" y="148"/>
                    <a:pt x="246" y="141"/>
                    <a:pt x="244" y="136"/>
                  </a:cubicBezTo>
                  <a:cubicBezTo>
                    <a:pt x="243" y="131"/>
                    <a:pt x="247" y="125"/>
                    <a:pt x="247" y="125"/>
                  </a:cubicBezTo>
                  <a:cubicBezTo>
                    <a:pt x="247" y="125"/>
                    <a:pt x="228" y="119"/>
                    <a:pt x="218" y="117"/>
                  </a:cubicBezTo>
                  <a:cubicBezTo>
                    <a:pt x="207" y="115"/>
                    <a:pt x="199" y="119"/>
                    <a:pt x="194" y="111"/>
                  </a:cubicBezTo>
                  <a:cubicBezTo>
                    <a:pt x="189" y="104"/>
                    <a:pt x="189" y="105"/>
                    <a:pt x="190" y="98"/>
                  </a:cubicBezTo>
                  <a:cubicBezTo>
                    <a:pt x="191" y="90"/>
                    <a:pt x="189" y="89"/>
                    <a:pt x="195" y="88"/>
                  </a:cubicBezTo>
                  <a:cubicBezTo>
                    <a:pt x="202" y="86"/>
                    <a:pt x="207" y="90"/>
                    <a:pt x="204" y="82"/>
                  </a:cubicBezTo>
                  <a:cubicBezTo>
                    <a:pt x="201" y="73"/>
                    <a:pt x="186" y="61"/>
                    <a:pt x="183" y="59"/>
                  </a:cubicBezTo>
                  <a:cubicBezTo>
                    <a:pt x="180" y="57"/>
                    <a:pt x="179" y="60"/>
                    <a:pt x="174" y="60"/>
                  </a:cubicBezTo>
                  <a:cubicBezTo>
                    <a:pt x="170" y="60"/>
                    <a:pt x="181" y="45"/>
                    <a:pt x="171" y="45"/>
                  </a:cubicBezTo>
                  <a:cubicBezTo>
                    <a:pt x="161" y="45"/>
                    <a:pt x="156" y="48"/>
                    <a:pt x="153" y="49"/>
                  </a:cubicBezTo>
                  <a:cubicBezTo>
                    <a:pt x="150" y="49"/>
                    <a:pt x="151" y="43"/>
                    <a:pt x="145" y="36"/>
                  </a:cubicBezTo>
                  <a:cubicBezTo>
                    <a:pt x="138" y="28"/>
                    <a:pt x="138" y="34"/>
                    <a:pt x="138" y="28"/>
                  </a:cubicBezTo>
                  <a:cubicBezTo>
                    <a:pt x="137" y="23"/>
                    <a:pt x="153" y="22"/>
                    <a:pt x="140" y="17"/>
                  </a:cubicBezTo>
                  <a:cubicBezTo>
                    <a:pt x="127" y="13"/>
                    <a:pt x="137" y="15"/>
                    <a:pt x="123" y="9"/>
                  </a:cubicBezTo>
                  <a:cubicBezTo>
                    <a:pt x="110" y="3"/>
                    <a:pt x="113" y="3"/>
                    <a:pt x="110" y="3"/>
                  </a:cubicBezTo>
                  <a:cubicBezTo>
                    <a:pt x="106" y="2"/>
                    <a:pt x="103" y="0"/>
                    <a:pt x="97" y="4"/>
                  </a:cubicBezTo>
                  <a:cubicBezTo>
                    <a:pt x="90" y="8"/>
                    <a:pt x="88" y="1"/>
                    <a:pt x="88" y="14"/>
                  </a:cubicBezTo>
                  <a:cubicBezTo>
                    <a:pt x="87" y="27"/>
                    <a:pt x="94" y="36"/>
                    <a:pt x="87" y="35"/>
                  </a:cubicBezTo>
                  <a:cubicBezTo>
                    <a:pt x="81" y="34"/>
                    <a:pt x="73" y="24"/>
                    <a:pt x="73" y="24"/>
                  </a:cubicBezTo>
                  <a:cubicBezTo>
                    <a:pt x="68" y="8"/>
                    <a:pt x="68" y="8"/>
                    <a:pt x="68" y="8"/>
                  </a:cubicBezTo>
                  <a:cubicBezTo>
                    <a:pt x="64" y="7"/>
                    <a:pt x="64" y="7"/>
                    <a:pt x="64" y="7"/>
                  </a:cubicBezTo>
                  <a:lnTo>
                    <a:pt x="57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9" name="Freeform 125"/>
            <p:cNvSpPr/>
            <p:nvPr/>
          </p:nvSpPr>
          <p:spPr bwMode="auto">
            <a:xfrm>
              <a:off x="2046287" y="1689101"/>
              <a:ext cx="176213" cy="141288"/>
            </a:xfrm>
            <a:custGeom>
              <a:gdLst>
                <a:gd fmla="*/ 17 w 66" name="T0"/>
                <a:gd fmla="*/ 53 h 53" name="T1"/>
                <a:gd fmla="*/ 39 w 66" name="T2"/>
                <a:gd fmla="*/ 37 h 53" name="T3"/>
                <a:gd fmla="*/ 50 w 66" name="T4"/>
                <a:gd fmla="*/ 45 h 53" name="T5"/>
                <a:gd fmla="*/ 62 w 66" name="T6"/>
                <a:gd fmla="*/ 37 h 53" name="T7"/>
                <a:gd fmla="*/ 54 w 66" name="T8"/>
                <a:gd fmla="*/ 25 h 53" name="T9"/>
                <a:gd fmla="*/ 42 w 66" name="T10"/>
                <a:gd fmla="*/ 10 h 53" name="T11"/>
                <a:gd fmla="*/ 28 w 66" name="T12"/>
                <a:gd fmla="*/ 2 h 53" name="T13"/>
                <a:gd fmla="*/ 18 w 66" name="T14"/>
                <a:gd fmla="*/ 12 h 53" name="T15"/>
                <a:gd fmla="*/ 12 w 66" name="T16"/>
                <a:gd fmla="*/ 29 h 53" name="T17"/>
                <a:gd fmla="*/ 0 w 66" name="T18"/>
                <a:gd fmla="*/ 41 h 53" name="T19"/>
                <a:gd fmla="*/ 17 w 66" name="T20"/>
                <a:gd fmla="*/ 53 h 53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52" w="66">
                  <a:moveTo>
                    <a:pt x="17" y="53"/>
                  </a:moveTo>
                  <a:cubicBezTo>
                    <a:pt x="24" y="45"/>
                    <a:pt x="34" y="40"/>
                    <a:pt x="39" y="37"/>
                  </a:cubicBezTo>
                  <a:cubicBezTo>
                    <a:pt x="44" y="35"/>
                    <a:pt x="37" y="48"/>
                    <a:pt x="50" y="45"/>
                  </a:cubicBezTo>
                  <a:cubicBezTo>
                    <a:pt x="63" y="42"/>
                    <a:pt x="66" y="41"/>
                    <a:pt x="62" y="37"/>
                  </a:cubicBezTo>
                  <a:cubicBezTo>
                    <a:pt x="58" y="33"/>
                    <a:pt x="61" y="38"/>
                    <a:pt x="54" y="25"/>
                  </a:cubicBezTo>
                  <a:cubicBezTo>
                    <a:pt x="46" y="13"/>
                    <a:pt x="52" y="14"/>
                    <a:pt x="42" y="10"/>
                  </a:cubicBezTo>
                  <a:cubicBezTo>
                    <a:pt x="32" y="6"/>
                    <a:pt x="31" y="4"/>
                    <a:pt x="28" y="2"/>
                  </a:cubicBezTo>
                  <a:cubicBezTo>
                    <a:pt x="25" y="0"/>
                    <a:pt x="18" y="10"/>
                    <a:pt x="18" y="12"/>
                  </a:cubicBezTo>
                  <a:cubicBezTo>
                    <a:pt x="18" y="14"/>
                    <a:pt x="21" y="27"/>
                    <a:pt x="12" y="29"/>
                  </a:cubicBezTo>
                  <a:cubicBezTo>
                    <a:pt x="2" y="32"/>
                    <a:pt x="0" y="41"/>
                    <a:pt x="0" y="41"/>
                  </a:cubicBezTo>
                  <a:lnTo>
                    <a:pt x="17" y="5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0" name="Freeform 126"/>
            <p:cNvSpPr/>
            <p:nvPr/>
          </p:nvSpPr>
          <p:spPr bwMode="auto">
            <a:xfrm>
              <a:off x="2092325" y="1841501"/>
              <a:ext cx="76200" cy="39688"/>
            </a:xfrm>
            <a:custGeom>
              <a:gdLst>
                <a:gd fmla="*/ 25 w 29" name="T0"/>
                <a:gd fmla="*/ 0 h 15" name="T1"/>
                <a:gd fmla="*/ 8 w 29" name="T2"/>
                <a:gd fmla="*/ 14 h 15" name="T3"/>
                <a:gd fmla="*/ 23 w 29" name="T4"/>
                <a:gd fmla="*/ 12 h 15" name="T5"/>
                <a:gd fmla="*/ 29 w 29" name="T6"/>
                <a:gd fmla="*/ 2 h 15" name="T7"/>
                <a:gd fmla="*/ 25 w 29" name="T8"/>
                <a:gd fmla="*/ 0 h 15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5" w="28">
                  <a:moveTo>
                    <a:pt x="25" y="0"/>
                  </a:moveTo>
                  <a:cubicBezTo>
                    <a:pt x="18" y="7"/>
                    <a:pt x="0" y="14"/>
                    <a:pt x="8" y="14"/>
                  </a:cubicBezTo>
                  <a:cubicBezTo>
                    <a:pt x="15" y="15"/>
                    <a:pt x="23" y="12"/>
                    <a:pt x="23" y="12"/>
                  </a:cubicBezTo>
                  <a:cubicBezTo>
                    <a:pt x="29" y="2"/>
                    <a:pt x="29" y="2"/>
                    <a:pt x="29" y="2"/>
                  </a:cubicBezTo>
                  <a:lnTo>
                    <a:pt x="2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1" name="Freeform 127"/>
            <p:cNvSpPr/>
            <p:nvPr/>
          </p:nvSpPr>
          <p:spPr bwMode="auto">
            <a:xfrm>
              <a:off x="2171700" y="1884363"/>
              <a:ext cx="61913" cy="52388"/>
            </a:xfrm>
            <a:custGeom>
              <a:gdLst>
                <a:gd fmla="*/ 13 w 23" name="T0"/>
                <a:gd fmla="*/ 0 h 20" name="T1"/>
                <a:gd fmla="*/ 9 w 23" name="T2"/>
                <a:gd fmla="*/ 14 h 20" name="T3"/>
                <a:gd fmla="*/ 21 w 23" name="T4"/>
                <a:gd fmla="*/ 15 h 20" name="T5"/>
                <a:gd fmla="*/ 20 w 23" name="T6"/>
                <a:gd fmla="*/ 6 h 20" name="T7"/>
                <a:gd fmla="*/ 13 w 23" name="T8"/>
                <a:gd fmla="*/ 0 h 20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0" w="23">
                  <a:moveTo>
                    <a:pt x="13" y="0"/>
                  </a:moveTo>
                  <a:cubicBezTo>
                    <a:pt x="12" y="7"/>
                    <a:pt x="0" y="13"/>
                    <a:pt x="9" y="14"/>
                  </a:cubicBezTo>
                  <a:cubicBezTo>
                    <a:pt x="18" y="16"/>
                    <a:pt x="19" y="20"/>
                    <a:pt x="21" y="15"/>
                  </a:cubicBezTo>
                  <a:cubicBezTo>
                    <a:pt x="23" y="10"/>
                    <a:pt x="19" y="8"/>
                    <a:pt x="20" y="6"/>
                  </a:cubicBezTo>
                  <a:cubicBezTo>
                    <a:pt x="20" y="3"/>
                    <a:pt x="13" y="0"/>
                    <a:pt x="1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2" name="Freeform 128"/>
            <p:cNvSpPr/>
            <p:nvPr/>
          </p:nvSpPr>
          <p:spPr bwMode="auto">
            <a:xfrm>
              <a:off x="2468562" y="1974851"/>
              <a:ext cx="26988" cy="34925"/>
            </a:xfrm>
            <a:custGeom>
              <a:gdLst>
                <a:gd fmla="*/ 3 w 10" name="T0"/>
                <a:gd fmla="*/ 0 h 13" name="T1"/>
                <a:gd fmla="*/ 9 w 10" name="T2"/>
                <a:gd fmla="*/ 7 h 13" name="T3"/>
                <a:gd fmla="*/ 3 w 10" name="T4"/>
                <a:gd fmla="*/ 0 h 13" name="T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b="b" l="0" r="r" t="0"/>
              <a:pathLst>
                <a:path h="13" w="10">
                  <a:moveTo>
                    <a:pt x="3" y="0"/>
                  </a:moveTo>
                  <a:cubicBezTo>
                    <a:pt x="0" y="9"/>
                    <a:pt x="10" y="13"/>
                    <a:pt x="9" y="7"/>
                  </a:cubicBezTo>
                  <a:cubicBezTo>
                    <a:pt x="8" y="0"/>
                    <a:pt x="3" y="0"/>
                    <a:pt x="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3" name="Freeform 129"/>
            <p:cNvSpPr/>
            <p:nvPr/>
          </p:nvSpPr>
          <p:spPr bwMode="auto">
            <a:xfrm>
              <a:off x="2547937" y="1916113"/>
              <a:ext cx="30163" cy="20638"/>
            </a:xfrm>
            <a:custGeom>
              <a:gdLst>
                <a:gd fmla="*/ 0 w 11" name="T0"/>
                <a:gd fmla="*/ 0 h 8" name="T1"/>
                <a:gd fmla="*/ 10 w 11" name="T2"/>
                <a:gd fmla="*/ 1 h 8" name="T3"/>
                <a:gd fmla="*/ 8 w 11" name="T4"/>
                <a:gd fmla="*/ 8 h 8" name="T5"/>
                <a:gd fmla="*/ 0 w 11" name="T6"/>
                <a:gd fmla="*/ 6 h 8" name="T7"/>
                <a:gd fmla="*/ 0 w 11" name="T8"/>
                <a:gd fmla="*/ 0 h 8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8" w="11">
                  <a:moveTo>
                    <a:pt x="0" y="0"/>
                  </a:moveTo>
                  <a:cubicBezTo>
                    <a:pt x="10" y="1"/>
                    <a:pt x="10" y="1"/>
                    <a:pt x="10" y="1"/>
                  </a:cubicBezTo>
                  <a:cubicBezTo>
                    <a:pt x="10" y="1"/>
                    <a:pt x="11" y="8"/>
                    <a:pt x="8" y="8"/>
                  </a:cubicBezTo>
                  <a:cubicBezTo>
                    <a:pt x="5" y="7"/>
                    <a:pt x="0" y="6"/>
                    <a:pt x="0" y="6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4" name="Freeform 130"/>
            <p:cNvSpPr/>
            <p:nvPr/>
          </p:nvSpPr>
          <p:spPr bwMode="auto">
            <a:xfrm>
              <a:off x="2136775" y="2170113"/>
              <a:ext cx="42863" cy="39688"/>
            </a:xfrm>
            <a:custGeom>
              <a:gdLst>
                <a:gd fmla="*/ 14 w 16" name="T0"/>
                <a:gd fmla="*/ 0 h 15" name="T1"/>
                <a:gd fmla="*/ 0 w 16" name="T2"/>
                <a:gd fmla="*/ 11 h 15" name="T3"/>
                <a:gd fmla="*/ 11 w 16" name="T4"/>
                <a:gd fmla="*/ 11 h 15" name="T5"/>
                <a:gd fmla="*/ 14 w 16" name="T6"/>
                <a:gd fmla="*/ 0 h 1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15" w="16">
                  <a:moveTo>
                    <a:pt x="14" y="0"/>
                  </a:move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8" y="15"/>
                    <a:pt x="11" y="11"/>
                  </a:cubicBezTo>
                  <a:cubicBezTo>
                    <a:pt x="14" y="6"/>
                    <a:pt x="16" y="1"/>
                    <a:pt x="14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5" name="Freeform 131"/>
            <p:cNvSpPr/>
            <p:nvPr/>
          </p:nvSpPr>
          <p:spPr bwMode="auto">
            <a:xfrm>
              <a:off x="765175" y="2152651"/>
              <a:ext cx="58738" cy="104775"/>
            </a:xfrm>
            <a:custGeom>
              <a:gdLst>
                <a:gd fmla="*/ 6 w 22" name="T0"/>
                <a:gd fmla="*/ 0 h 39" name="T1"/>
                <a:gd fmla="*/ 5 w 22" name="T2"/>
                <a:gd fmla="*/ 10 h 39" name="T3"/>
                <a:gd fmla="*/ 7 w 22" name="T4"/>
                <a:gd fmla="*/ 27 h 39" name="T5"/>
                <a:gd fmla="*/ 19 w 22" name="T6"/>
                <a:gd fmla="*/ 37 h 39" name="T7"/>
                <a:gd fmla="*/ 18 w 22" name="T8"/>
                <a:gd fmla="*/ 27 h 39" name="T9"/>
                <a:gd fmla="*/ 12 w 22" name="T10"/>
                <a:gd fmla="*/ 15 h 39" name="T11"/>
                <a:gd fmla="*/ 10 w 22" name="T12"/>
                <a:gd fmla="*/ 5 h 39" name="T13"/>
                <a:gd fmla="*/ 6 w 22" name="T14"/>
                <a:gd fmla="*/ 0 h 39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39" w="22">
                  <a:moveTo>
                    <a:pt x="6" y="0"/>
                  </a:moveTo>
                  <a:cubicBezTo>
                    <a:pt x="0" y="4"/>
                    <a:pt x="5" y="10"/>
                    <a:pt x="5" y="10"/>
                  </a:cubicBezTo>
                  <a:cubicBezTo>
                    <a:pt x="5" y="10"/>
                    <a:pt x="9" y="21"/>
                    <a:pt x="7" y="27"/>
                  </a:cubicBezTo>
                  <a:cubicBezTo>
                    <a:pt x="6" y="34"/>
                    <a:pt x="15" y="39"/>
                    <a:pt x="19" y="37"/>
                  </a:cubicBezTo>
                  <a:cubicBezTo>
                    <a:pt x="22" y="35"/>
                    <a:pt x="20" y="29"/>
                    <a:pt x="18" y="27"/>
                  </a:cubicBezTo>
                  <a:cubicBezTo>
                    <a:pt x="15" y="25"/>
                    <a:pt x="14" y="21"/>
                    <a:pt x="12" y="15"/>
                  </a:cubicBezTo>
                  <a:cubicBezTo>
                    <a:pt x="10" y="8"/>
                    <a:pt x="11" y="8"/>
                    <a:pt x="10" y="5"/>
                  </a:cubicBezTo>
                  <a:cubicBezTo>
                    <a:pt x="9" y="2"/>
                    <a:pt x="6" y="0"/>
                    <a:pt x="6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6" name="Freeform 132"/>
            <p:cNvSpPr/>
            <p:nvPr/>
          </p:nvSpPr>
          <p:spPr bwMode="auto">
            <a:xfrm>
              <a:off x="769937" y="2281238"/>
              <a:ext cx="47625" cy="46038"/>
            </a:xfrm>
            <a:custGeom>
              <a:gdLst>
                <a:gd fmla="*/ 11 w 18" name="T0"/>
                <a:gd fmla="*/ 0 h 17" name="T1"/>
                <a:gd fmla="*/ 3 w 18" name="T2"/>
                <a:gd fmla="*/ 6 h 17" name="T3"/>
                <a:gd fmla="*/ 11 w 18" name="T4"/>
                <a:gd fmla="*/ 14 h 17" name="T5"/>
                <a:gd fmla="*/ 8 w 18" name="T6"/>
                <a:gd fmla="*/ 15 h 17" name="T7"/>
                <a:gd fmla="*/ 18 w 18" name="T8"/>
                <a:gd fmla="*/ 7 h 17" name="T9"/>
                <a:gd fmla="*/ 11 w 18" name="T10"/>
                <a:gd fmla="*/ 0 h 17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7" w="18">
                  <a:moveTo>
                    <a:pt x="11" y="0"/>
                  </a:moveTo>
                  <a:cubicBezTo>
                    <a:pt x="6" y="0"/>
                    <a:pt x="0" y="2"/>
                    <a:pt x="3" y="6"/>
                  </a:cubicBezTo>
                  <a:cubicBezTo>
                    <a:pt x="7" y="10"/>
                    <a:pt x="13" y="12"/>
                    <a:pt x="11" y="14"/>
                  </a:cubicBezTo>
                  <a:cubicBezTo>
                    <a:pt x="8" y="15"/>
                    <a:pt x="3" y="17"/>
                    <a:pt x="8" y="15"/>
                  </a:cubicBezTo>
                  <a:cubicBezTo>
                    <a:pt x="14" y="14"/>
                    <a:pt x="18" y="7"/>
                    <a:pt x="18" y="7"/>
                  </a:cubicBezTo>
                  <a:lnTo>
                    <a:pt x="1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7" name="Freeform 133"/>
            <p:cNvSpPr/>
            <p:nvPr/>
          </p:nvSpPr>
          <p:spPr bwMode="auto">
            <a:xfrm>
              <a:off x="790575" y="2332038"/>
              <a:ext cx="23813" cy="15875"/>
            </a:xfrm>
            <a:custGeom>
              <a:gdLst>
                <a:gd fmla="*/ 0 w 9" name="T0"/>
                <a:gd fmla="*/ 1 h 6" name="T1"/>
                <a:gd fmla="*/ 7 w 9" name="T2"/>
                <a:gd fmla="*/ 0 h 6" name="T3"/>
                <a:gd fmla="*/ 0 w 9" name="T4"/>
                <a:gd fmla="*/ 1 h 6" name="T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b="b" l="0" r="r" t="0"/>
              <a:pathLst>
                <a:path h="6" w="9">
                  <a:moveTo>
                    <a:pt x="0" y="1"/>
                  </a:moveTo>
                  <a:cubicBezTo>
                    <a:pt x="9" y="6"/>
                    <a:pt x="7" y="0"/>
                    <a:pt x="7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8" name="Freeform 134"/>
            <p:cNvSpPr/>
            <p:nvPr/>
          </p:nvSpPr>
          <p:spPr bwMode="auto">
            <a:xfrm>
              <a:off x="798512" y="2338388"/>
              <a:ext cx="25400" cy="20638"/>
            </a:xfrm>
            <a:custGeom>
              <a:gdLst>
                <a:gd fmla="*/ 4 w 9" name="T0"/>
                <a:gd fmla="*/ 8 h 8" name="T1"/>
                <a:gd fmla="*/ 9 w 9" name="T2"/>
                <a:gd fmla="*/ 6 h 8" name="T3"/>
                <a:gd fmla="*/ 2 w 9" name="T4"/>
                <a:gd fmla="*/ 4 h 8" name="T5"/>
                <a:gd fmla="*/ 4 w 9" name="T6"/>
                <a:gd fmla="*/ 8 h 8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8" w="9">
                  <a:moveTo>
                    <a:pt x="4" y="8"/>
                  </a:moveTo>
                  <a:cubicBezTo>
                    <a:pt x="9" y="6"/>
                    <a:pt x="9" y="6"/>
                    <a:pt x="9" y="6"/>
                  </a:cubicBezTo>
                  <a:cubicBezTo>
                    <a:pt x="9" y="6"/>
                    <a:pt x="4" y="0"/>
                    <a:pt x="2" y="4"/>
                  </a:cubicBezTo>
                  <a:cubicBezTo>
                    <a:pt x="0" y="7"/>
                    <a:pt x="4" y="8"/>
                    <a:pt x="4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9" name="Freeform 135"/>
            <p:cNvSpPr/>
            <p:nvPr/>
          </p:nvSpPr>
          <p:spPr bwMode="auto">
            <a:xfrm>
              <a:off x="-177801" y="2295526"/>
              <a:ext cx="103188" cy="39688"/>
            </a:xfrm>
            <a:custGeom>
              <a:gdLst>
                <a:gd fmla="*/ 39 w 39" name="T0"/>
                <a:gd fmla="*/ 0 h 15" name="T1"/>
                <a:gd fmla="*/ 31 w 39" name="T2"/>
                <a:gd fmla="*/ 8 h 15" name="T3"/>
                <a:gd fmla="*/ 15 w 39" name="T4"/>
                <a:gd fmla="*/ 8 h 15" name="T5"/>
                <a:gd fmla="*/ 6 w 39" name="T6"/>
                <a:gd fmla="*/ 14 h 15" name="T7"/>
                <a:gd fmla="*/ 3 w 39" name="T8"/>
                <a:gd fmla="*/ 6 h 15" name="T9"/>
                <a:gd fmla="*/ 17 w 39" name="T10"/>
                <a:gd fmla="*/ 4 h 15" name="T11"/>
                <a:gd fmla="*/ 30 w 39" name="T12"/>
                <a:gd fmla="*/ 3 h 15" name="T13"/>
                <a:gd fmla="*/ 39 w 39" name="T14"/>
                <a:gd fmla="*/ 0 h 15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5" w="39">
                  <a:moveTo>
                    <a:pt x="39" y="0"/>
                  </a:moveTo>
                  <a:cubicBezTo>
                    <a:pt x="39" y="0"/>
                    <a:pt x="35" y="9"/>
                    <a:pt x="31" y="8"/>
                  </a:cubicBezTo>
                  <a:cubicBezTo>
                    <a:pt x="27" y="7"/>
                    <a:pt x="21" y="5"/>
                    <a:pt x="15" y="8"/>
                  </a:cubicBezTo>
                  <a:cubicBezTo>
                    <a:pt x="8" y="11"/>
                    <a:pt x="9" y="12"/>
                    <a:pt x="6" y="14"/>
                  </a:cubicBezTo>
                  <a:cubicBezTo>
                    <a:pt x="2" y="15"/>
                    <a:pt x="0" y="7"/>
                    <a:pt x="3" y="6"/>
                  </a:cubicBezTo>
                  <a:cubicBezTo>
                    <a:pt x="6" y="5"/>
                    <a:pt x="8" y="7"/>
                    <a:pt x="17" y="4"/>
                  </a:cubicBezTo>
                  <a:cubicBezTo>
                    <a:pt x="26" y="1"/>
                    <a:pt x="30" y="3"/>
                    <a:pt x="30" y="3"/>
                  </a:cubicBezTo>
                  <a:lnTo>
                    <a:pt x="3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30" name="Freeform 136"/>
            <p:cNvSpPr/>
            <p:nvPr/>
          </p:nvSpPr>
          <p:spPr bwMode="auto">
            <a:xfrm>
              <a:off x="-23813" y="1982788"/>
              <a:ext cx="85725" cy="44450"/>
            </a:xfrm>
            <a:custGeom>
              <a:gdLst>
                <a:gd fmla="*/ 21 w 32" name="T0"/>
                <a:gd fmla="*/ 15 h 17" name="T1"/>
                <a:gd fmla="*/ 29 w 32" name="T2"/>
                <a:gd fmla="*/ 4 h 17" name="T3"/>
                <a:gd fmla="*/ 15 w 32" name="T4"/>
                <a:gd fmla="*/ 2 h 17" name="T5"/>
                <a:gd fmla="*/ 13 w 32" name="T6"/>
                <a:gd fmla="*/ 14 h 17" name="T7"/>
                <a:gd fmla="*/ 8 w 32" name="T8"/>
                <a:gd fmla="*/ 15 h 17" name="T9"/>
                <a:gd fmla="*/ 21 w 32" name="T10"/>
                <a:gd fmla="*/ 15 h 17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7" w="32">
                  <a:moveTo>
                    <a:pt x="21" y="15"/>
                  </a:moveTo>
                  <a:cubicBezTo>
                    <a:pt x="23" y="14"/>
                    <a:pt x="32" y="6"/>
                    <a:pt x="29" y="4"/>
                  </a:cubicBezTo>
                  <a:cubicBezTo>
                    <a:pt x="26" y="2"/>
                    <a:pt x="16" y="0"/>
                    <a:pt x="15" y="2"/>
                  </a:cubicBezTo>
                  <a:cubicBezTo>
                    <a:pt x="14" y="4"/>
                    <a:pt x="18" y="14"/>
                    <a:pt x="13" y="14"/>
                  </a:cubicBezTo>
                  <a:cubicBezTo>
                    <a:pt x="8" y="15"/>
                    <a:pt x="0" y="13"/>
                    <a:pt x="8" y="15"/>
                  </a:cubicBezTo>
                  <a:cubicBezTo>
                    <a:pt x="17" y="17"/>
                    <a:pt x="21" y="15"/>
                    <a:pt x="21" y="1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31" name="Freeform 137"/>
            <p:cNvSpPr/>
            <p:nvPr/>
          </p:nvSpPr>
          <p:spPr bwMode="auto">
            <a:xfrm>
              <a:off x="-71438" y="1581151"/>
              <a:ext cx="160338" cy="182563"/>
            </a:xfrm>
            <a:custGeom>
              <a:gdLst>
                <a:gd fmla="*/ 7 w 60" name="T0"/>
                <a:gd fmla="*/ 57 h 68" name="T1"/>
                <a:gd fmla="*/ 11 w 60" name="T2"/>
                <a:gd fmla="*/ 68 h 68" name="T3"/>
                <a:gd fmla="*/ 20 w 60" name="T4"/>
                <a:gd fmla="*/ 58 h 68" name="T5"/>
                <a:gd fmla="*/ 25 w 60" name="T6"/>
                <a:gd fmla="*/ 48 h 68" name="T7"/>
                <a:gd fmla="*/ 52 w 60" name="T8"/>
                <a:gd fmla="*/ 38 h 68" name="T9"/>
                <a:gd fmla="*/ 57 w 60" name="T10"/>
                <a:gd fmla="*/ 31 h 68" name="T11"/>
                <a:gd fmla="*/ 58 w 60" name="T12"/>
                <a:gd fmla="*/ 19 h 68" name="T13"/>
                <a:gd fmla="*/ 50 w 60" name="T14"/>
                <a:gd fmla="*/ 16 h 68" name="T15"/>
                <a:gd fmla="*/ 37 w 60" name="T16"/>
                <a:gd fmla="*/ 7 h 68" name="T17"/>
                <a:gd fmla="*/ 19 w 60" name="T18"/>
                <a:gd fmla="*/ 14 h 68" name="T19"/>
                <a:gd fmla="*/ 24 w 60" name="T20"/>
                <a:gd fmla="*/ 0 h 68" name="T21"/>
                <a:gd fmla="*/ 21 w 60" name="T22"/>
                <a:gd fmla="*/ 1 h 68" name="T23"/>
                <a:gd fmla="*/ 0 w 60" name="T24"/>
                <a:gd fmla="*/ 57 h 68" name="T25"/>
                <a:gd fmla="*/ 7 w 60" name="T26"/>
                <a:gd fmla="*/ 57 h 68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68" w="60">
                  <a:moveTo>
                    <a:pt x="7" y="57"/>
                  </a:moveTo>
                  <a:cubicBezTo>
                    <a:pt x="7" y="57"/>
                    <a:pt x="8" y="68"/>
                    <a:pt x="11" y="68"/>
                  </a:cubicBezTo>
                  <a:cubicBezTo>
                    <a:pt x="14" y="68"/>
                    <a:pt x="20" y="58"/>
                    <a:pt x="20" y="58"/>
                  </a:cubicBezTo>
                  <a:cubicBezTo>
                    <a:pt x="20" y="58"/>
                    <a:pt x="17" y="54"/>
                    <a:pt x="25" y="48"/>
                  </a:cubicBezTo>
                  <a:cubicBezTo>
                    <a:pt x="33" y="43"/>
                    <a:pt x="52" y="38"/>
                    <a:pt x="52" y="38"/>
                  </a:cubicBezTo>
                  <a:cubicBezTo>
                    <a:pt x="52" y="38"/>
                    <a:pt x="55" y="35"/>
                    <a:pt x="57" y="31"/>
                  </a:cubicBezTo>
                  <a:cubicBezTo>
                    <a:pt x="58" y="27"/>
                    <a:pt x="60" y="20"/>
                    <a:pt x="58" y="19"/>
                  </a:cubicBezTo>
                  <a:cubicBezTo>
                    <a:pt x="56" y="19"/>
                    <a:pt x="50" y="16"/>
                    <a:pt x="50" y="16"/>
                  </a:cubicBezTo>
                  <a:cubicBezTo>
                    <a:pt x="50" y="16"/>
                    <a:pt x="48" y="6"/>
                    <a:pt x="37" y="7"/>
                  </a:cubicBezTo>
                  <a:cubicBezTo>
                    <a:pt x="25" y="9"/>
                    <a:pt x="19" y="14"/>
                    <a:pt x="19" y="14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1" y="1"/>
                    <a:pt x="21" y="1"/>
                    <a:pt x="21" y="1"/>
                  </a:cubicBezTo>
                  <a:cubicBezTo>
                    <a:pt x="0" y="57"/>
                    <a:pt x="0" y="57"/>
                    <a:pt x="0" y="57"/>
                  </a:cubicBezTo>
                  <a:lnTo>
                    <a:pt x="7" y="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32" name="Freeform 138"/>
            <p:cNvSpPr/>
            <p:nvPr/>
          </p:nvSpPr>
          <p:spPr bwMode="auto">
            <a:xfrm>
              <a:off x="3533775" y="1589088"/>
              <a:ext cx="390525" cy="276225"/>
            </a:xfrm>
            <a:custGeom>
              <a:gdLst>
                <a:gd fmla="*/ 39 w 146" name="T0"/>
                <a:gd fmla="*/ 87 h 103" name="T1"/>
                <a:gd fmla="*/ 21 w 146" name="T2"/>
                <a:gd fmla="*/ 84 h 103" name="T3"/>
                <a:gd fmla="*/ 31 w 146" name="T4"/>
                <a:gd fmla="*/ 76 h 103" name="T5"/>
                <a:gd fmla="*/ 29 w 146" name="T6"/>
                <a:gd fmla="*/ 71 h 103" name="T7"/>
                <a:gd fmla="*/ 22 w 146" name="T8"/>
                <a:gd fmla="*/ 62 h 103" name="T9"/>
                <a:gd fmla="*/ 13 w 146" name="T10"/>
                <a:gd fmla="*/ 62 h 103" name="T11"/>
                <a:gd fmla="*/ 9 w 146" name="T12"/>
                <a:gd fmla="*/ 53 h 103" name="T13"/>
                <a:gd fmla="*/ 23 w 146" name="T14"/>
                <a:gd fmla="*/ 50 h 103" name="T15"/>
                <a:gd fmla="*/ 32 w 146" name="T16"/>
                <a:gd fmla="*/ 44 h 103" name="T17"/>
                <a:gd fmla="*/ 25 w 146" name="T18"/>
                <a:gd fmla="*/ 38 h 103" name="T19"/>
                <a:gd fmla="*/ 2 w 146" name="T20"/>
                <a:gd fmla="*/ 34 h 103" name="T21"/>
                <a:gd fmla="*/ 9 w 146" name="T22"/>
                <a:gd fmla="*/ 27 h 103" name="T23"/>
                <a:gd fmla="*/ 15 w 146" name="T24"/>
                <a:gd fmla="*/ 15 h 103" name="T25"/>
                <a:gd fmla="*/ 35 w 146" name="T26"/>
                <a:gd fmla="*/ 5 h 103" name="T27"/>
                <a:gd fmla="*/ 40 w 146" name="T28"/>
                <a:gd fmla="*/ 10 h 103" name="T29"/>
                <a:gd fmla="*/ 46 w 146" name="T30"/>
                <a:gd fmla="*/ 29 h 103" name="T31"/>
                <a:gd fmla="*/ 59 w 146" name="T32"/>
                <a:gd fmla="*/ 29 h 103" name="T33"/>
                <a:gd fmla="*/ 67 w 146" name="T34"/>
                <a:gd fmla="*/ 18 h 103" name="T35"/>
                <a:gd fmla="*/ 95 w 146" name="T36"/>
                <a:gd fmla="*/ 20 h 103" name="T37"/>
                <a:gd fmla="*/ 104 w 146" name="T38"/>
                <a:gd fmla="*/ 13 h 103" name="T39"/>
                <a:gd fmla="*/ 103 w 146" name="T40"/>
                <a:gd fmla="*/ 7 h 103" name="T41"/>
                <a:gd fmla="*/ 123 w 146" name="T42"/>
                <a:gd fmla="*/ 5 h 103" name="T43"/>
                <a:gd fmla="*/ 127 w 146" name="T44"/>
                <a:gd fmla="*/ 6 h 103" name="T45"/>
                <a:gd fmla="*/ 136 w 146" name="T46"/>
                <a:gd fmla="*/ 20 h 103" name="T47"/>
                <a:gd fmla="*/ 131 w 146" name="T48"/>
                <a:gd fmla="*/ 29 h 103" name="T49"/>
                <a:gd fmla="*/ 143 w 146" name="T50"/>
                <a:gd fmla="*/ 36 h 103" name="T51"/>
                <a:gd fmla="*/ 142 w 146" name="T52"/>
                <a:gd fmla="*/ 54 h 103" name="T53"/>
                <a:gd fmla="*/ 130 w 146" name="T54"/>
                <a:gd fmla="*/ 65 h 103" name="T55"/>
                <a:gd fmla="*/ 116 w 146" name="T56"/>
                <a:gd fmla="*/ 77 h 103" name="T57"/>
                <a:gd fmla="*/ 109 w 146" name="T58"/>
                <a:gd fmla="*/ 85 h 103" name="T59"/>
                <a:gd fmla="*/ 92 w 146" name="T60"/>
                <a:gd fmla="*/ 92 h 103" name="T61"/>
                <a:gd fmla="*/ 86 w 146" name="T62"/>
                <a:gd fmla="*/ 95 h 103" name="T63"/>
                <a:gd fmla="*/ 69 w 146" name="T64"/>
                <a:gd fmla="*/ 97 h 103" name="T65"/>
                <a:gd fmla="*/ 43 w 146" name="T66"/>
                <a:gd fmla="*/ 92 h 103" name="T67"/>
                <a:gd fmla="*/ 39 w 146" name="T68"/>
                <a:gd fmla="*/ 87 h 103" name="T6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b="b" l="0" r="r" t="0"/>
              <a:pathLst>
                <a:path h="103" w="146">
                  <a:moveTo>
                    <a:pt x="39" y="87"/>
                  </a:moveTo>
                  <a:cubicBezTo>
                    <a:pt x="24" y="89"/>
                    <a:pt x="23" y="86"/>
                    <a:pt x="21" y="84"/>
                  </a:cubicBezTo>
                  <a:cubicBezTo>
                    <a:pt x="19" y="82"/>
                    <a:pt x="31" y="76"/>
                    <a:pt x="31" y="76"/>
                  </a:cubicBezTo>
                  <a:cubicBezTo>
                    <a:pt x="31" y="76"/>
                    <a:pt x="36" y="79"/>
                    <a:pt x="29" y="71"/>
                  </a:cubicBezTo>
                  <a:cubicBezTo>
                    <a:pt x="22" y="62"/>
                    <a:pt x="26" y="63"/>
                    <a:pt x="22" y="62"/>
                  </a:cubicBezTo>
                  <a:cubicBezTo>
                    <a:pt x="18" y="62"/>
                    <a:pt x="18" y="63"/>
                    <a:pt x="13" y="62"/>
                  </a:cubicBezTo>
                  <a:cubicBezTo>
                    <a:pt x="7" y="60"/>
                    <a:pt x="6" y="54"/>
                    <a:pt x="9" y="53"/>
                  </a:cubicBezTo>
                  <a:cubicBezTo>
                    <a:pt x="11" y="52"/>
                    <a:pt x="23" y="50"/>
                    <a:pt x="23" y="50"/>
                  </a:cubicBezTo>
                  <a:cubicBezTo>
                    <a:pt x="23" y="50"/>
                    <a:pt x="34" y="47"/>
                    <a:pt x="32" y="44"/>
                  </a:cubicBezTo>
                  <a:cubicBezTo>
                    <a:pt x="29" y="40"/>
                    <a:pt x="29" y="38"/>
                    <a:pt x="25" y="38"/>
                  </a:cubicBezTo>
                  <a:cubicBezTo>
                    <a:pt x="21" y="38"/>
                    <a:pt x="0" y="36"/>
                    <a:pt x="2" y="34"/>
                  </a:cubicBezTo>
                  <a:cubicBezTo>
                    <a:pt x="3" y="32"/>
                    <a:pt x="8" y="30"/>
                    <a:pt x="9" y="27"/>
                  </a:cubicBezTo>
                  <a:cubicBezTo>
                    <a:pt x="10" y="24"/>
                    <a:pt x="15" y="18"/>
                    <a:pt x="15" y="15"/>
                  </a:cubicBezTo>
                  <a:cubicBezTo>
                    <a:pt x="16" y="11"/>
                    <a:pt x="35" y="5"/>
                    <a:pt x="35" y="5"/>
                  </a:cubicBezTo>
                  <a:cubicBezTo>
                    <a:pt x="35" y="5"/>
                    <a:pt x="31" y="5"/>
                    <a:pt x="40" y="10"/>
                  </a:cubicBezTo>
                  <a:cubicBezTo>
                    <a:pt x="49" y="15"/>
                    <a:pt x="39" y="27"/>
                    <a:pt x="46" y="29"/>
                  </a:cubicBezTo>
                  <a:cubicBezTo>
                    <a:pt x="54" y="32"/>
                    <a:pt x="61" y="31"/>
                    <a:pt x="59" y="29"/>
                  </a:cubicBezTo>
                  <a:cubicBezTo>
                    <a:pt x="58" y="27"/>
                    <a:pt x="51" y="15"/>
                    <a:pt x="67" y="18"/>
                  </a:cubicBezTo>
                  <a:cubicBezTo>
                    <a:pt x="84" y="20"/>
                    <a:pt x="93" y="19"/>
                    <a:pt x="95" y="20"/>
                  </a:cubicBezTo>
                  <a:cubicBezTo>
                    <a:pt x="97" y="20"/>
                    <a:pt x="104" y="13"/>
                    <a:pt x="104" y="13"/>
                  </a:cubicBezTo>
                  <a:cubicBezTo>
                    <a:pt x="104" y="13"/>
                    <a:pt x="98" y="12"/>
                    <a:pt x="103" y="7"/>
                  </a:cubicBezTo>
                  <a:cubicBezTo>
                    <a:pt x="109" y="3"/>
                    <a:pt x="123" y="5"/>
                    <a:pt x="123" y="5"/>
                  </a:cubicBezTo>
                  <a:cubicBezTo>
                    <a:pt x="123" y="5"/>
                    <a:pt x="125" y="0"/>
                    <a:pt x="127" y="6"/>
                  </a:cubicBezTo>
                  <a:cubicBezTo>
                    <a:pt x="129" y="12"/>
                    <a:pt x="140" y="18"/>
                    <a:pt x="136" y="20"/>
                  </a:cubicBezTo>
                  <a:cubicBezTo>
                    <a:pt x="132" y="23"/>
                    <a:pt x="124" y="23"/>
                    <a:pt x="131" y="29"/>
                  </a:cubicBezTo>
                  <a:cubicBezTo>
                    <a:pt x="139" y="34"/>
                    <a:pt x="146" y="33"/>
                    <a:pt x="143" y="36"/>
                  </a:cubicBezTo>
                  <a:cubicBezTo>
                    <a:pt x="140" y="40"/>
                    <a:pt x="145" y="51"/>
                    <a:pt x="142" y="54"/>
                  </a:cubicBezTo>
                  <a:cubicBezTo>
                    <a:pt x="138" y="58"/>
                    <a:pt x="143" y="62"/>
                    <a:pt x="130" y="65"/>
                  </a:cubicBezTo>
                  <a:cubicBezTo>
                    <a:pt x="118" y="68"/>
                    <a:pt x="120" y="75"/>
                    <a:pt x="116" y="77"/>
                  </a:cubicBezTo>
                  <a:cubicBezTo>
                    <a:pt x="112" y="80"/>
                    <a:pt x="113" y="84"/>
                    <a:pt x="109" y="85"/>
                  </a:cubicBezTo>
                  <a:cubicBezTo>
                    <a:pt x="104" y="86"/>
                    <a:pt x="92" y="92"/>
                    <a:pt x="92" y="92"/>
                  </a:cubicBezTo>
                  <a:cubicBezTo>
                    <a:pt x="92" y="92"/>
                    <a:pt x="96" y="94"/>
                    <a:pt x="86" y="95"/>
                  </a:cubicBezTo>
                  <a:cubicBezTo>
                    <a:pt x="76" y="97"/>
                    <a:pt x="88" y="103"/>
                    <a:pt x="69" y="97"/>
                  </a:cubicBezTo>
                  <a:cubicBezTo>
                    <a:pt x="50" y="92"/>
                    <a:pt x="43" y="92"/>
                    <a:pt x="43" y="92"/>
                  </a:cubicBezTo>
                  <a:lnTo>
                    <a:pt x="39" y="8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33" name="Freeform 139"/>
            <p:cNvSpPr/>
            <p:nvPr/>
          </p:nvSpPr>
          <p:spPr bwMode="auto">
            <a:xfrm>
              <a:off x="4773612" y="2895601"/>
              <a:ext cx="1917700" cy="1933575"/>
            </a:xfrm>
            <a:custGeom>
              <a:gdLst>
                <a:gd fmla="*/ 384 w 718" name="T0"/>
                <a:gd fmla="*/ 710 h 724" name="T1"/>
                <a:gd fmla="*/ 364 w 718" name="T2"/>
                <a:gd fmla="*/ 658 h 724" name="T3"/>
                <a:gd fmla="*/ 318 w 718" name="T4"/>
                <a:gd fmla="*/ 562 h 724" name="T5"/>
                <a:gd fmla="*/ 331 w 718" name="T6"/>
                <a:gd fmla="*/ 480 h 724" name="T7"/>
                <a:gd fmla="*/ 288 w 718" name="T8"/>
                <a:gd fmla="*/ 389 h 724" name="T9"/>
                <a:gd fmla="*/ 267 w 718" name="T10"/>
                <a:gd fmla="*/ 334 h 724" name="T11"/>
                <a:gd fmla="*/ 233 w 718" name="T12"/>
                <a:gd fmla="*/ 318 h 724" name="T13"/>
                <a:gd fmla="*/ 167 w 718" name="T14"/>
                <a:gd fmla="*/ 328 h 724" name="T15"/>
                <a:gd fmla="*/ 93 w 718" name="T16"/>
                <a:gd fmla="*/ 333 h 724" name="T17"/>
                <a:gd fmla="*/ 43 w 718" name="T18"/>
                <a:gd fmla="*/ 291 h 724" name="T19"/>
                <a:gd fmla="*/ 10 w 718" name="T20"/>
                <a:gd fmla="*/ 241 h 724" name="T21"/>
                <a:gd fmla="*/ 21 w 718" name="T22"/>
                <a:gd fmla="*/ 199 h 724" name="T23"/>
                <a:gd fmla="*/ 19 w 718" name="T24"/>
                <a:gd fmla="*/ 172 h 724" name="T25"/>
                <a:gd fmla="*/ 52 w 718" name="T26"/>
                <a:gd fmla="*/ 114 h 724" name="T27"/>
                <a:gd fmla="*/ 95 w 718" name="T28"/>
                <a:gd fmla="*/ 71 h 724" name="T29"/>
                <a:gd fmla="*/ 132 w 718" name="T30"/>
                <a:gd fmla="*/ 22 h 724" name="T31"/>
                <a:gd fmla="*/ 207 w 718" name="T32"/>
                <a:gd fmla="*/ 10 h 724" name="T33"/>
                <a:gd fmla="*/ 302 w 718" name="T34"/>
                <a:gd fmla="*/ 3 h 724" name="T35"/>
                <a:gd fmla="*/ 304 w 718" name="T36"/>
                <a:gd fmla="*/ 46 h 724" name="T37"/>
                <a:gd fmla="*/ 347 w 718" name="T38"/>
                <a:gd fmla="*/ 57 h 724" name="T39"/>
                <a:gd fmla="*/ 396 w 718" name="T40"/>
                <a:gd fmla="*/ 68 h 724" name="T41"/>
                <a:gd fmla="*/ 443 w 718" name="T42"/>
                <a:gd fmla="*/ 57 h 724" name="T43"/>
                <a:gd fmla="*/ 509 w 718" name="T44"/>
                <a:gd fmla="*/ 63 h 724" name="T45"/>
                <a:gd fmla="*/ 540 w 718" name="T46"/>
                <a:gd fmla="*/ 120 h 724" name="T47"/>
                <a:gd fmla="*/ 577 w 718" name="T48"/>
                <a:gd fmla="*/ 199 h 724" name="T49"/>
                <a:gd fmla="*/ 646 w 718" name="T50"/>
                <a:gd fmla="*/ 260 h 724" name="T51"/>
                <a:gd fmla="*/ 716 w 718" name="T52"/>
                <a:gd fmla="*/ 292 h 724" name="T53"/>
                <a:gd fmla="*/ 659 w 718" name="T54"/>
                <a:gd fmla="*/ 351 h 724" name="T55"/>
                <a:gd fmla="*/ 606 w 718" name="T56"/>
                <a:gd fmla="*/ 413 h 724" name="T57"/>
                <a:gd fmla="*/ 605 w 718" name="T58"/>
                <a:gd fmla="*/ 454 h 724" name="T59"/>
                <a:gd fmla="*/ 625 w 718" name="T60"/>
                <a:gd fmla="*/ 501 h 724" name="T61"/>
                <a:gd fmla="*/ 596 w 718" name="T62"/>
                <a:gd fmla="*/ 539 h 724" name="T63"/>
                <a:gd fmla="*/ 566 w 718" name="T64"/>
                <a:gd fmla="*/ 583 h 724" name="T65"/>
                <a:gd fmla="*/ 568 w 718" name="T66"/>
                <a:gd fmla="*/ 608 h 724" name="T67"/>
                <a:gd fmla="*/ 530 w 718" name="T68"/>
                <a:gd fmla="*/ 639 h 724" name="T69"/>
                <a:gd fmla="*/ 519 w 718" name="T70"/>
                <a:gd fmla="*/ 680 h 724" name="T71"/>
                <a:gd fmla="*/ 470 w 718" name="T72"/>
                <a:gd fmla="*/ 713 h 724" name="T73"/>
                <a:gd fmla="*/ 401 w 718" name="T74"/>
                <a:gd fmla="*/ 724 h 724" name="T7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b="b" l="0" r="r" t="0"/>
              <a:pathLst>
                <a:path h="724" w="718">
                  <a:moveTo>
                    <a:pt x="401" y="724"/>
                  </a:moveTo>
                  <a:cubicBezTo>
                    <a:pt x="396" y="721"/>
                    <a:pt x="388" y="712"/>
                    <a:pt x="384" y="710"/>
                  </a:cubicBezTo>
                  <a:cubicBezTo>
                    <a:pt x="380" y="708"/>
                    <a:pt x="378" y="689"/>
                    <a:pt x="378" y="683"/>
                  </a:cubicBezTo>
                  <a:cubicBezTo>
                    <a:pt x="378" y="677"/>
                    <a:pt x="371" y="664"/>
                    <a:pt x="364" y="658"/>
                  </a:cubicBezTo>
                  <a:cubicBezTo>
                    <a:pt x="358" y="651"/>
                    <a:pt x="351" y="635"/>
                    <a:pt x="346" y="618"/>
                  </a:cubicBezTo>
                  <a:cubicBezTo>
                    <a:pt x="340" y="602"/>
                    <a:pt x="329" y="571"/>
                    <a:pt x="318" y="562"/>
                  </a:cubicBezTo>
                  <a:cubicBezTo>
                    <a:pt x="307" y="554"/>
                    <a:pt x="312" y="536"/>
                    <a:pt x="312" y="520"/>
                  </a:cubicBezTo>
                  <a:cubicBezTo>
                    <a:pt x="312" y="503"/>
                    <a:pt x="339" y="494"/>
                    <a:pt x="331" y="480"/>
                  </a:cubicBezTo>
                  <a:cubicBezTo>
                    <a:pt x="323" y="467"/>
                    <a:pt x="330" y="444"/>
                    <a:pt x="321" y="435"/>
                  </a:cubicBezTo>
                  <a:cubicBezTo>
                    <a:pt x="312" y="426"/>
                    <a:pt x="289" y="399"/>
                    <a:pt x="288" y="389"/>
                  </a:cubicBezTo>
                  <a:cubicBezTo>
                    <a:pt x="286" y="380"/>
                    <a:pt x="274" y="357"/>
                    <a:pt x="280" y="348"/>
                  </a:cubicBezTo>
                  <a:cubicBezTo>
                    <a:pt x="286" y="339"/>
                    <a:pt x="270" y="334"/>
                    <a:pt x="267" y="334"/>
                  </a:cubicBezTo>
                  <a:cubicBezTo>
                    <a:pt x="265" y="334"/>
                    <a:pt x="251" y="332"/>
                    <a:pt x="248" y="332"/>
                  </a:cubicBezTo>
                  <a:cubicBezTo>
                    <a:pt x="246" y="332"/>
                    <a:pt x="245" y="321"/>
                    <a:pt x="233" y="318"/>
                  </a:cubicBezTo>
                  <a:cubicBezTo>
                    <a:pt x="221" y="316"/>
                    <a:pt x="205" y="313"/>
                    <a:pt x="194" y="318"/>
                  </a:cubicBezTo>
                  <a:cubicBezTo>
                    <a:pt x="182" y="322"/>
                    <a:pt x="189" y="328"/>
                    <a:pt x="167" y="328"/>
                  </a:cubicBezTo>
                  <a:cubicBezTo>
                    <a:pt x="146" y="328"/>
                    <a:pt x="126" y="322"/>
                    <a:pt x="115" y="330"/>
                  </a:cubicBezTo>
                  <a:cubicBezTo>
                    <a:pt x="105" y="337"/>
                    <a:pt x="103" y="342"/>
                    <a:pt x="93" y="333"/>
                  </a:cubicBezTo>
                  <a:cubicBezTo>
                    <a:pt x="84" y="324"/>
                    <a:pt x="72" y="319"/>
                    <a:pt x="57" y="309"/>
                  </a:cubicBezTo>
                  <a:cubicBezTo>
                    <a:pt x="43" y="299"/>
                    <a:pt x="46" y="301"/>
                    <a:pt x="43" y="291"/>
                  </a:cubicBezTo>
                  <a:cubicBezTo>
                    <a:pt x="41" y="282"/>
                    <a:pt x="57" y="288"/>
                    <a:pt x="28" y="269"/>
                  </a:cubicBezTo>
                  <a:cubicBezTo>
                    <a:pt x="0" y="250"/>
                    <a:pt x="6" y="248"/>
                    <a:pt x="10" y="241"/>
                  </a:cubicBezTo>
                  <a:cubicBezTo>
                    <a:pt x="14" y="233"/>
                    <a:pt x="11" y="221"/>
                    <a:pt x="19" y="214"/>
                  </a:cubicBezTo>
                  <a:cubicBezTo>
                    <a:pt x="27" y="208"/>
                    <a:pt x="29" y="200"/>
                    <a:pt x="21" y="199"/>
                  </a:cubicBezTo>
                  <a:cubicBezTo>
                    <a:pt x="14" y="197"/>
                    <a:pt x="17" y="183"/>
                    <a:pt x="20" y="181"/>
                  </a:cubicBezTo>
                  <a:cubicBezTo>
                    <a:pt x="22" y="180"/>
                    <a:pt x="27" y="179"/>
                    <a:pt x="19" y="172"/>
                  </a:cubicBezTo>
                  <a:cubicBezTo>
                    <a:pt x="12" y="166"/>
                    <a:pt x="13" y="158"/>
                    <a:pt x="21" y="152"/>
                  </a:cubicBezTo>
                  <a:cubicBezTo>
                    <a:pt x="29" y="146"/>
                    <a:pt x="48" y="121"/>
                    <a:pt x="52" y="114"/>
                  </a:cubicBezTo>
                  <a:cubicBezTo>
                    <a:pt x="55" y="108"/>
                    <a:pt x="68" y="102"/>
                    <a:pt x="75" y="97"/>
                  </a:cubicBezTo>
                  <a:cubicBezTo>
                    <a:pt x="82" y="92"/>
                    <a:pt x="94" y="87"/>
                    <a:pt x="95" y="71"/>
                  </a:cubicBezTo>
                  <a:cubicBezTo>
                    <a:pt x="95" y="56"/>
                    <a:pt x="100" y="51"/>
                    <a:pt x="107" y="44"/>
                  </a:cubicBezTo>
                  <a:cubicBezTo>
                    <a:pt x="115" y="38"/>
                    <a:pt x="133" y="34"/>
                    <a:pt x="132" y="22"/>
                  </a:cubicBezTo>
                  <a:cubicBezTo>
                    <a:pt x="131" y="10"/>
                    <a:pt x="144" y="20"/>
                    <a:pt x="161" y="20"/>
                  </a:cubicBezTo>
                  <a:cubicBezTo>
                    <a:pt x="178" y="20"/>
                    <a:pt x="197" y="17"/>
                    <a:pt x="207" y="10"/>
                  </a:cubicBezTo>
                  <a:cubicBezTo>
                    <a:pt x="217" y="4"/>
                    <a:pt x="256" y="5"/>
                    <a:pt x="265" y="3"/>
                  </a:cubicBezTo>
                  <a:cubicBezTo>
                    <a:pt x="273" y="1"/>
                    <a:pt x="304" y="0"/>
                    <a:pt x="302" y="3"/>
                  </a:cubicBezTo>
                  <a:cubicBezTo>
                    <a:pt x="301" y="6"/>
                    <a:pt x="302" y="6"/>
                    <a:pt x="302" y="18"/>
                  </a:cubicBezTo>
                  <a:cubicBezTo>
                    <a:pt x="302" y="30"/>
                    <a:pt x="297" y="45"/>
                    <a:pt x="304" y="46"/>
                  </a:cubicBezTo>
                  <a:cubicBezTo>
                    <a:pt x="310" y="47"/>
                    <a:pt x="311" y="42"/>
                    <a:pt x="328" y="47"/>
                  </a:cubicBezTo>
                  <a:cubicBezTo>
                    <a:pt x="346" y="52"/>
                    <a:pt x="338" y="52"/>
                    <a:pt x="347" y="57"/>
                  </a:cubicBezTo>
                  <a:cubicBezTo>
                    <a:pt x="355" y="62"/>
                    <a:pt x="368" y="72"/>
                    <a:pt x="374" y="71"/>
                  </a:cubicBezTo>
                  <a:cubicBezTo>
                    <a:pt x="380" y="70"/>
                    <a:pt x="397" y="76"/>
                    <a:pt x="396" y="68"/>
                  </a:cubicBezTo>
                  <a:cubicBezTo>
                    <a:pt x="396" y="60"/>
                    <a:pt x="395" y="51"/>
                    <a:pt x="405" y="50"/>
                  </a:cubicBezTo>
                  <a:cubicBezTo>
                    <a:pt x="415" y="49"/>
                    <a:pt x="425" y="47"/>
                    <a:pt x="443" y="57"/>
                  </a:cubicBezTo>
                  <a:cubicBezTo>
                    <a:pt x="462" y="67"/>
                    <a:pt x="478" y="71"/>
                    <a:pt x="487" y="70"/>
                  </a:cubicBezTo>
                  <a:cubicBezTo>
                    <a:pt x="496" y="69"/>
                    <a:pt x="502" y="65"/>
                    <a:pt x="509" y="63"/>
                  </a:cubicBezTo>
                  <a:cubicBezTo>
                    <a:pt x="517" y="61"/>
                    <a:pt x="507" y="65"/>
                    <a:pt x="524" y="87"/>
                  </a:cubicBezTo>
                  <a:cubicBezTo>
                    <a:pt x="541" y="108"/>
                    <a:pt x="528" y="100"/>
                    <a:pt x="540" y="120"/>
                  </a:cubicBezTo>
                  <a:cubicBezTo>
                    <a:pt x="552" y="140"/>
                    <a:pt x="560" y="150"/>
                    <a:pt x="563" y="163"/>
                  </a:cubicBezTo>
                  <a:cubicBezTo>
                    <a:pt x="566" y="175"/>
                    <a:pt x="563" y="188"/>
                    <a:pt x="577" y="199"/>
                  </a:cubicBezTo>
                  <a:cubicBezTo>
                    <a:pt x="592" y="210"/>
                    <a:pt x="597" y="226"/>
                    <a:pt x="615" y="235"/>
                  </a:cubicBezTo>
                  <a:cubicBezTo>
                    <a:pt x="633" y="244"/>
                    <a:pt x="603" y="255"/>
                    <a:pt x="646" y="260"/>
                  </a:cubicBezTo>
                  <a:cubicBezTo>
                    <a:pt x="689" y="266"/>
                    <a:pt x="718" y="259"/>
                    <a:pt x="718" y="259"/>
                  </a:cubicBezTo>
                  <a:cubicBezTo>
                    <a:pt x="716" y="292"/>
                    <a:pt x="716" y="292"/>
                    <a:pt x="716" y="292"/>
                  </a:cubicBezTo>
                  <a:cubicBezTo>
                    <a:pt x="716" y="292"/>
                    <a:pt x="704" y="312"/>
                    <a:pt x="694" y="322"/>
                  </a:cubicBezTo>
                  <a:cubicBezTo>
                    <a:pt x="684" y="332"/>
                    <a:pt x="673" y="341"/>
                    <a:pt x="659" y="351"/>
                  </a:cubicBezTo>
                  <a:cubicBezTo>
                    <a:pt x="645" y="361"/>
                    <a:pt x="634" y="372"/>
                    <a:pt x="628" y="385"/>
                  </a:cubicBezTo>
                  <a:cubicBezTo>
                    <a:pt x="622" y="398"/>
                    <a:pt x="608" y="406"/>
                    <a:pt x="606" y="413"/>
                  </a:cubicBezTo>
                  <a:cubicBezTo>
                    <a:pt x="604" y="420"/>
                    <a:pt x="596" y="422"/>
                    <a:pt x="596" y="430"/>
                  </a:cubicBezTo>
                  <a:cubicBezTo>
                    <a:pt x="597" y="438"/>
                    <a:pt x="601" y="451"/>
                    <a:pt x="605" y="454"/>
                  </a:cubicBezTo>
                  <a:cubicBezTo>
                    <a:pt x="610" y="457"/>
                    <a:pt x="628" y="474"/>
                    <a:pt x="622" y="474"/>
                  </a:cubicBezTo>
                  <a:cubicBezTo>
                    <a:pt x="617" y="474"/>
                    <a:pt x="625" y="501"/>
                    <a:pt x="625" y="501"/>
                  </a:cubicBezTo>
                  <a:cubicBezTo>
                    <a:pt x="625" y="501"/>
                    <a:pt x="633" y="525"/>
                    <a:pt x="625" y="527"/>
                  </a:cubicBezTo>
                  <a:cubicBezTo>
                    <a:pt x="617" y="529"/>
                    <a:pt x="607" y="537"/>
                    <a:pt x="596" y="539"/>
                  </a:cubicBezTo>
                  <a:cubicBezTo>
                    <a:pt x="585" y="541"/>
                    <a:pt x="565" y="555"/>
                    <a:pt x="565" y="561"/>
                  </a:cubicBezTo>
                  <a:cubicBezTo>
                    <a:pt x="565" y="568"/>
                    <a:pt x="566" y="583"/>
                    <a:pt x="566" y="583"/>
                  </a:cubicBezTo>
                  <a:cubicBezTo>
                    <a:pt x="566" y="583"/>
                    <a:pt x="569" y="580"/>
                    <a:pt x="569" y="587"/>
                  </a:cubicBezTo>
                  <a:cubicBezTo>
                    <a:pt x="569" y="593"/>
                    <a:pt x="571" y="602"/>
                    <a:pt x="568" y="608"/>
                  </a:cubicBezTo>
                  <a:cubicBezTo>
                    <a:pt x="565" y="614"/>
                    <a:pt x="558" y="621"/>
                    <a:pt x="550" y="623"/>
                  </a:cubicBezTo>
                  <a:cubicBezTo>
                    <a:pt x="543" y="625"/>
                    <a:pt x="528" y="635"/>
                    <a:pt x="530" y="639"/>
                  </a:cubicBezTo>
                  <a:cubicBezTo>
                    <a:pt x="533" y="643"/>
                    <a:pt x="551" y="644"/>
                    <a:pt x="541" y="650"/>
                  </a:cubicBezTo>
                  <a:cubicBezTo>
                    <a:pt x="531" y="656"/>
                    <a:pt x="523" y="671"/>
                    <a:pt x="519" y="680"/>
                  </a:cubicBezTo>
                  <a:cubicBezTo>
                    <a:pt x="514" y="689"/>
                    <a:pt x="517" y="686"/>
                    <a:pt x="500" y="698"/>
                  </a:cubicBezTo>
                  <a:cubicBezTo>
                    <a:pt x="483" y="710"/>
                    <a:pt x="497" y="711"/>
                    <a:pt x="470" y="713"/>
                  </a:cubicBezTo>
                  <a:cubicBezTo>
                    <a:pt x="442" y="716"/>
                    <a:pt x="423" y="720"/>
                    <a:pt x="419" y="721"/>
                  </a:cubicBezTo>
                  <a:cubicBezTo>
                    <a:pt x="415" y="723"/>
                    <a:pt x="401" y="724"/>
                    <a:pt x="401" y="72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34" name="Freeform 140"/>
            <p:cNvSpPr/>
            <p:nvPr/>
          </p:nvSpPr>
          <p:spPr bwMode="auto">
            <a:xfrm>
              <a:off x="6515100" y="4186238"/>
              <a:ext cx="212725" cy="382588"/>
            </a:xfrm>
            <a:custGeom>
              <a:gdLst>
                <a:gd fmla="*/ 63 w 80" name="T0"/>
                <a:gd fmla="*/ 2 h 143" name="T1"/>
                <a:gd fmla="*/ 62 w 80" name="T2"/>
                <a:gd fmla="*/ 13 h 143" name="T3"/>
                <a:gd fmla="*/ 52 w 80" name="T4"/>
                <a:gd fmla="*/ 22 h 143" name="T5"/>
                <a:gd fmla="*/ 35 w 80" name="T6"/>
                <a:gd fmla="*/ 38 h 143" name="T7"/>
                <a:gd fmla="*/ 13 w 80" name="T8"/>
                <a:gd fmla="*/ 55 h 143" name="T9"/>
                <a:gd fmla="*/ 9 w 80" name="T10"/>
                <a:gd fmla="*/ 75 h 143" name="T11"/>
                <a:gd fmla="*/ 9 w 80" name="T12"/>
                <a:gd fmla="*/ 97 h 143" name="T13"/>
                <a:gd fmla="*/ 12 w 80" name="T14"/>
                <a:gd fmla="*/ 119 h 143" name="T15"/>
                <a:gd fmla="*/ 25 w 80" name="T16"/>
                <a:gd fmla="*/ 143 h 143" name="T17"/>
                <a:gd fmla="*/ 56 w 80" name="T18"/>
                <a:gd fmla="*/ 118 h 143" name="T19"/>
                <a:gd fmla="*/ 64 w 80" name="T20"/>
                <a:gd fmla="*/ 63 h 143" name="T21"/>
                <a:gd fmla="*/ 78 w 80" name="T22"/>
                <a:gd fmla="*/ 35 h 143" name="T23"/>
                <a:gd fmla="*/ 63 w 80" name="T24"/>
                <a:gd fmla="*/ 2 h 143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43" w="80">
                  <a:moveTo>
                    <a:pt x="63" y="2"/>
                  </a:moveTo>
                  <a:cubicBezTo>
                    <a:pt x="64" y="0"/>
                    <a:pt x="64" y="11"/>
                    <a:pt x="62" y="13"/>
                  </a:cubicBezTo>
                  <a:cubicBezTo>
                    <a:pt x="59" y="16"/>
                    <a:pt x="58" y="17"/>
                    <a:pt x="52" y="22"/>
                  </a:cubicBezTo>
                  <a:cubicBezTo>
                    <a:pt x="46" y="27"/>
                    <a:pt x="49" y="34"/>
                    <a:pt x="35" y="38"/>
                  </a:cubicBezTo>
                  <a:cubicBezTo>
                    <a:pt x="21" y="42"/>
                    <a:pt x="17" y="47"/>
                    <a:pt x="13" y="55"/>
                  </a:cubicBezTo>
                  <a:cubicBezTo>
                    <a:pt x="10" y="63"/>
                    <a:pt x="9" y="65"/>
                    <a:pt x="9" y="75"/>
                  </a:cubicBezTo>
                  <a:cubicBezTo>
                    <a:pt x="10" y="84"/>
                    <a:pt x="18" y="85"/>
                    <a:pt x="9" y="97"/>
                  </a:cubicBezTo>
                  <a:cubicBezTo>
                    <a:pt x="0" y="109"/>
                    <a:pt x="11" y="114"/>
                    <a:pt x="12" y="119"/>
                  </a:cubicBezTo>
                  <a:cubicBezTo>
                    <a:pt x="13" y="125"/>
                    <a:pt x="13" y="142"/>
                    <a:pt x="25" y="143"/>
                  </a:cubicBezTo>
                  <a:cubicBezTo>
                    <a:pt x="37" y="143"/>
                    <a:pt x="56" y="131"/>
                    <a:pt x="56" y="118"/>
                  </a:cubicBezTo>
                  <a:cubicBezTo>
                    <a:pt x="56" y="105"/>
                    <a:pt x="60" y="74"/>
                    <a:pt x="64" y="63"/>
                  </a:cubicBezTo>
                  <a:cubicBezTo>
                    <a:pt x="69" y="52"/>
                    <a:pt x="80" y="49"/>
                    <a:pt x="78" y="35"/>
                  </a:cubicBezTo>
                  <a:cubicBezTo>
                    <a:pt x="76" y="21"/>
                    <a:pt x="63" y="4"/>
                    <a:pt x="63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35" name="Freeform 141"/>
            <p:cNvSpPr/>
            <p:nvPr/>
          </p:nvSpPr>
          <p:spPr bwMode="auto">
            <a:xfrm>
              <a:off x="5048250" y="1098551"/>
              <a:ext cx="4883150" cy="2771775"/>
            </a:xfrm>
            <a:custGeom>
              <a:gdLst>
                <a:gd fmla="*/ 430 w 1828" name="T0"/>
                <a:gd fmla="*/ 679 h 1038" name="T1"/>
                <a:gd fmla="*/ 320 w 1828" name="T2"/>
                <a:gd fmla="*/ 638 h 1038" name="T3"/>
                <a:gd fmla="*/ 221 w 1828" name="T4"/>
                <a:gd fmla="*/ 574 h 1038" name="T5"/>
                <a:gd fmla="*/ 240 w 1828" name="T6"/>
                <a:gd fmla="*/ 677 h 1038" name="T7"/>
                <a:gd fmla="*/ 169 w 1828" name="T8"/>
                <a:gd fmla="*/ 589 h 1038" name="T9"/>
                <a:gd fmla="*/ 44 w 1828" name="T10"/>
                <a:gd fmla="*/ 683 h 1038" name="T11"/>
                <a:gd fmla="*/ 74 w 1828" name="T12"/>
                <a:gd fmla="*/ 548 h 1038" name="T13"/>
                <a:gd fmla="*/ 108 w 1828" name="T14"/>
                <a:gd fmla="*/ 497 h 1038" name="T15"/>
                <a:gd fmla="*/ 181 w 1828" name="T16"/>
                <a:gd fmla="*/ 386 h 1038" name="T17"/>
                <a:gd fmla="*/ 197 w 1828" name="T18"/>
                <a:gd fmla="*/ 437 h 1038" name="T19"/>
                <a:gd fmla="*/ 319 w 1828" name="T20"/>
                <a:gd fmla="*/ 385 h 1038" name="T21"/>
                <a:gd fmla="*/ 365 w 1828" name="T22"/>
                <a:gd fmla="*/ 342 h 1038" name="T23"/>
                <a:gd fmla="*/ 298 w 1828" name="T24"/>
                <a:gd fmla="*/ 288 h 1038" name="T25"/>
                <a:gd fmla="*/ 269 w 1828" name="T26"/>
                <a:gd fmla="*/ 321 h 1038" name="T27"/>
                <a:gd fmla="*/ 191 w 1828" name="T28"/>
                <a:gd fmla="*/ 357 h 1038" name="T29"/>
                <a:gd fmla="*/ 147 w 1828" name="T30"/>
                <a:gd fmla="*/ 330 h 1038" name="T31"/>
                <a:gd fmla="*/ 240 w 1828" name="T32"/>
                <a:gd fmla="*/ 182 h 1038" name="T33"/>
                <a:gd fmla="*/ 300 w 1828" name="T34"/>
                <a:gd fmla="*/ 137 h 1038" name="T35"/>
                <a:gd fmla="*/ 466 w 1828" name="T36"/>
                <a:gd fmla="*/ 199 h 1038" name="T37"/>
                <a:gd fmla="*/ 414 w 1828" name="T38"/>
                <a:gd fmla="*/ 229 h 1038" name="T39"/>
                <a:gd fmla="*/ 462 w 1828" name="T40"/>
                <a:gd fmla="*/ 229 h 1038" name="T41"/>
                <a:gd fmla="*/ 517 w 1828" name="T42"/>
                <a:gd fmla="*/ 193 h 1038" name="T43"/>
                <a:gd fmla="*/ 622 w 1828" name="T44"/>
                <a:gd fmla="*/ 165 h 1038" name="T45"/>
                <a:gd fmla="*/ 714 w 1828" name="T46"/>
                <a:gd fmla="*/ 163 h 1038" name="T47"/>
                <a:gd fmla="*/ 736 w 1828" name="T48"/>
                <a:gd fmla="*/ 94 h 1038" name="T49"/>
                <a:gd fmla="*/ 755 w 1828" name="T50"/>
                <a:gd fmla="*/ 184 h 1038" name="T51"/>
                <a:gd fmla="*/ 763 w 1828" name="T52"/>
                <a:gd fmla="*/ 137 h 1038" name="T53"/>
                <a:gd fmla="*/ 781 w 1828" name="T54"/>
                <a:gd fmla="*/ 123 h 1038" name="T55"/>
                <a:gd fmla="*/ 830 w 1828" name="T56"/>
                <a:gd fmla="*/ 105 h 1038" name="T57"/>
                <a:gd fmla="*/ 935 w 1828" name="T58"/>
                <a:gd fmla="*/ 30 h 1038" name="T59"/>
                <a:gd fmla="*/ 1062 w 1828" name="T60"/>
                <a:gd fmla="*/ 20 h 1038" name="T61"/>
                <a:gd fmla="*/ 1098 w 1828" name="T62"/>
                <a:gd fmla="*/ 77 h 1038" name="T63"/>
                <a:gd fmla="*/ 1243 w 1828" name="T64"/>
                <a:gd fmla="*/ 88 h 1038" name="T65"/>
                <a:gd fmla="*/ 1344 w 1828" name="T66"/>
                <a:gd fmla="*/ 115 h 1038" name="T67"/>
                <a:gd fmla="*/ 1466 w 1828" name="T68"/>
                <a:gd fmla="*/ 128 h 1038" name="T69"/>
                <a:gd fmla="*/ 1636 w 1828" name="T70"/>
                <a:gd fmla="*/ 158 h 1038" name="T71"/>
                <a:gd fmla="*/ 1812 w 1828" name="T72"/>
                <a:gd fmla="*/ 229 h 1038" name="T73"/>
                <a:gd fmla="*/ 1741 w 1828" name="T74"/>
                <a:gd fmla="*/ 215 h 1038" name="T75"/>
                <a:gd fmla="*/ 1753 w 1828" name="T76"/>
                <a:gd fmla="*/ 285 h 1038" name="T77"/>
                <a:gd fmla="*/ 1622 w 1828" name="T78"/>
                <a:gd fmla="*/ 344 h 1038" name="T79"/>
                <a:gd fmla="*/ 1628 w 1828" name="T80"/>
                <a:gd fmla="*/ 427 h 1038" name="T81"/>
                <a:gd fmla="*/ 1566 w 1828" name="T82"/>
                <a:gd fmla="*/ 392 h 1038" name="T83"/>
                <a:gd fmla="*/ 1604 w 1828" name="T84"/>
                <a:gd fmla="*/ 303 h 1038" name="T85"/>
                <a:gd fmla="*/ 1546 w 1828" name="T86"/>
                <a:gd fmla="*/ 344 h 1038" name="T87"/>
                <a:gd fmla="*/ 1424 w 1828" name="T88"/>
                <a:gd fmla="*/ 367 h 1038" name="T89"/>
                <a:gd fmla="*/ 1448 w 1828" name="T90"/>
                <a:gd fmla="*/ 480 h 1038" name="T91"/>
                <a:gd fmla="*/ 1371 w 1828" name="T92"/>
                <a:gd fmla="*/ 624 h 1038" name="T93"/>
                <a:gd fmla="*/ 1334 w 1828" name="T94"/>
                <a:gd fmla="*/ 660 h 1038" name="T95"/>
                <a:gd fmla="*/ 1300 w 1828" name="T96"/>
                <a:gd fmla="*/ 661 h 1038" name="T97"/>
                <a:gd fmla="*/ 1280 w 1828" name="T98"/>
                <a:gd fmla="*/ 830 h 1038" name="T99"/>
                <a:gd fmla="*/ 1192 w 1828" name="T100"/>
                <a:gd fmla="*/ 965 h 1038" name="T101"/>
                <a:gd fmla="*/ 1177 w 1828" name="T102"/>
                <a:gd fmla="*/ 1027 h 1038" name="T103"/>
                <a:gd fmla="*/ 1044 w 1828" name="T104"/>
                <a:gd fmla="*/ 849 h 1038" name="T105"/>
                <a:gd fmla="*/ 902 w 1828" name="T106"/>
                <a:gd fmla="*/ 969 h 1038" name="T107"/>
                <a:gd fmla="*/ 782 w 1828" name="T108"/>
                <a:gd fmla="*/ 820 h 1038" name="T109"/>
                <a:gd fmla="*/ 608 w 1828" name="T110"/>
                <a:gd fmla="*/ 774 h 1038" name="T111"/>
                <a:gd fmla="*/ 661 w 1828" name="T112"/>
                <a:gd fmla="*/ 797 h 1038" name="T113"/>
                <a:gd fmla="*/ 633 w 1828" name="T114"/>
                <a:gd fmla="*/ 887 h 1038" name="T1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b="b" l="0" r="r" t="0"/>
              <a:pathLst>
                <a:path h="1038" w="1828">
                  <a:moveTo>
                    <a:pt x="541" y="926"/>
                  </a:moveTo>
                  <a:cubicBezTo>
                    <a:pt x="521" y="908"/>
                    <a:pt x="526" y="906"/>
                    <a:pt x="517" y="886"/>
                  </a:cubicBezTo>
                  <a:cubicBezTo>
                    <a:pt x="509" y="866"/>
                    <a:pt x="505" y="870"/>
                    <a:pt x="499" y="853"/>
                  </a:cubicBezTo>
                  <a:cubicBezTo>
                    <a:pt x="493" y="837"/>
                    <a:pt x="481" y="821"/>
                    <a:pt x="472" y="810"/>
                  </a:cubicBezTo>
                  <a:cubicBezTo>
                    <a:pt x="462" y="799"/>
                    <a:pt x="452" y="786"/>
                    <a:pt x="452" y="786"/>
                  </a:cubicBezTo>
                  <a:cubicBezTo>
                    <a:pt x="433" y="766"/>
                    <a:pt x="433" y="766"/>
                    <a:pt x="433" y="766"/>
                  </a:cubicBezTo>
                  <a:cubicBezTo>
                    <a:pt x="433" y="766"/>
                    <a:pt x="423" y="765"/>
                    <a:pt x="423" y="755"/>
                  </a:cubicBezTo>
                  <a:cubicBezTo>
                    <a:pt x="423" y="745"/>
                    <a:pt x="426" y="730"/>
                    <a:pt x="426" y="730"/>
                  </a:cubicBezTo>
                  <a:cubicBezTo>
                    <a:pt x="426" y="730"/>
                    <a:pt x="440" y="714"/>
                    <a:pt x="446" y="708"/>
                  </a:cubicBezTo>
                  <a:cubicBezTo>
                    <a:pt x="452" y="702"/>
                    <a:pt x="456" y="693"/>
                    <a:pt x="451" y="688"/>
                  </a:cubicBezTo>
                  <a:cubicBezTo>
                    <a:pt x="446" y="683"/>
                    <a:pt x="442" y="679"/>
                    <a:pt x="442" y="679"/>
                  </a:cubicBezTo>
                  <a:cubicBezTo>
                    <a:pt x="442" y="679"/>
                    <a:pt x="435" y="679"/>
                    <a:pt x="430" y="679"/>
                  </a:cubicBezTo>
                  <a:cubicBezTo>
                    <a:pt x="425" y="679"/>
                    <a:pt x="404" y="680"/>
                    <a:pt x="404" y="680"/>
                  </a:cubicBezTo>
                  <a:cubicBezTo>
                    <a:pt x="404" y="680"/>
                    <a:pt x="395" y="672"/>
                    <a:pt x="392" y="672"/>
                  </a:cubicBezTo>
                  <a:cubicBezTo>
                    <a:pt x="388" y="672"/>
                    <a:pt x="387" y="677"/>
                    <a:pt x="382" y="677"/>
                  </a:cubicBezTo>
                  <a:cubicBezTo>
                    <a:pt x="377" y="677"/>
                    <a:pt x="378" y="676"/>
                    <a:pt x="372" y="676"/>
                  </a:cubicBezTo>
                  <a:cubicBezTo>
                    <a:pt x="366" y="676"/>
                    <a:pt x="366" y="678"/>
                    <a:pt x="362" y="675"/>
                  </a:cubicBezTo>
                  <a:cubicBezTo>
                    <a:pt x="359" y="672"/>
                    <a:pt x="349" y="662"/>
                    <a:pt x="349" y="662"/>
                  </a:cubicBezTo>
                  <a:cubicBezTo>
                    <a:pt x="350" y="651"/>
                    <a:pt x="350" y="651"/>
                    <a:pt x="350" y="651"/>
                  </a:cubicBezTo>
                  <a:cubicBezTo>
                    <a:pt x="350" y="651"/>
                    <a:pt x="348" y="644"/>
                    <a:pt x="351" y="641"/>
                  </a:cubicBezTo>
                  <a:cubicBezTo>
                    <a:pt x="353" y="638"/>
                    <a:pt x="354" y="634"/>
                    <a:pt x="354" y="634"/>
                  </a:cubicBezTo>
                  <a:cubicBezTo>
                    <a:pt x="350" y="629"/>
                    <a:pt x="349" y="625"/>
                    <a:pt x="344" y="628"/>
                  </a:cubicBezTo>
                  <a:cubicBezTo>
                    <a:pt x="339" y="631"/>
                    <a:pt x="339" y="632"/>
                    <a:pt x="334" y="632"/>
                  </a:cubicBezTo>
                  <a:cubicBezTo>
                    <a:pt x="330" y="632"/>
                    <a:pt x="316" y="632"/>
                    <a:pt x="320" y="638"/>
                  </a:cubicBezTo>
                  <a:cubicBezTo>
                    <a:pt x="324" y="644"/>
                    <a:pt x="329" y="651"/>
                    <a:pt x="329" y="651"/>
                  </a:cubicBezTo>
                  <a:cubicBezTo>
                    <a:pt x="329" y="651"/>
                    <a:pt x="341" y="658"/>
                    <a:pt x="332" y="665"/>
                  </a:cubicBezTo>
                  <a:cubicBezTo>
                    <a:pt x="323" y="671"/>
                    <a:pt x="326" y="669"/>
                    <a:pt x="323" y="675"/>
                  </a:cubicBezTo>
                  <a:cubicBezTo>
                    <a:pt x="321" y="682"/>
                    <a:pt x="311" y="677"/>
                    <a:pt x="307" y="675"/>
                  </a:cubicBezTo>
                  <a:cubicBezTo>
                    <a:pt x="304" y="674"/>
                    <a:pt x="302" y="665"/>
                    <a:pt x="301" y="661"/>
                  </a:cubicBezTo>
                  <a:cubicBezTo>
                    <a:pt x="300" y="658"/>
                    <a:pt x="295" y="661"/>
                    <a:pt x="289" y="657"/>
                  </a:cubicBezTo>
                  <a:cubicBezTo>
                    <a:pt x="283" y="652"/>
                    <a:pt x="278" y="646"/>
                    <a:pt x="284" y="643"/>
                  </a:cubicBezTo>
                  <a:cubicBezTo>
                    <a:pt x="291" y="641"/>
                    <a:pt x="296" y="637"/>
                    <a:pt x="285" y="629"/>
                  </a:cubicBezTo>
                  <a:cubicBezTo>
                    <a:pt x="274" y="621"/>
                    <a:pt x="277" y="613"/>
                    <a:pt x="278" y="610"/>
                  </a:cubicBezTo>
                  <a:cubicBezTo>
                    <a:pt x="280" y="606"/>
                    <a:pt x="283" y="610"/>
                    <a:pt x="266" y="603"/>
                  </a:cubicBezTo>
                  <a:cubicBezTo>
                    <a:pt x="250" y="596"/>
                    <a:pt x="255" y="596"/>
                    <a:pt x="248" y="589"/>
                  </a:cubicBezTo>
                  <a:cubicBezTo>
                    <a:pt x="240" y="581"/>
                    <a:pt x="225" y="574"/>
                    <a:pt x="221" y="574"/>
                  </a:cubicBezTo>
                  <a:cubicBezTo>
                    <a:pt x="217" y="574"/>
                    <a:pt x="214" y="577"/>
                    <a:pt x="218" y="585"/>
                  </a:cubicBezTo>
                  <a:cubicBezTo>
                    <a:pt x="221" y="592"/>
                    <a:pt x="217" y="592"/>
                    <a:pt x="236" y="606"/>
                  </a:cubicBezTo>
                  <a:cubicBezTo>
                    <a:pt x="255" y="619"/>
                    <a:pt x="256" y="612"/>
                    <a:pt x="257" y="616"/>
                  </a:cubicBezTo>
                  <a:cubicBezTo>
                    <a:pt x="259" y="619"/>
                    <a:pt x="268" y="622"/>
                    <a:pt x="273" y="628"/>
                  </a:cubicBezTo>
                  <a:cubicBezTo>
                    <a:pt x="277" y="635"/>
                    <a:pt x="277" y="639"/>
                    <a:pt x="277" y="639"/>
                  </a:cubicBezTo>
                  <a:cubicBezTo>
                    <a:pt x="277" y="639"/>
                    <a:pt x="268" y="639"/>
                    <a:pt x="266" y="639"/>
                  </a:cubicBezTo>
                  <a:cubicBezTo>
                    <a:pt x="264" y="638"/>
                    <a:pt x="262" y="643"/>
                    <a:pt x="262" y="643"/>
                  </a:cubicBezTo>
                  <a:cubicBezTo>
                    <a:pt x="262" y="643"/>
                    <a:pt x="267" y="649"/>
                    <a:pt x="263" y="651"/>
                  </a:cubicBezTo>
                  <a:cubicBezTo>
                    <a:pt x="258" y="653"/>
                    <a:pt x="257" y="660"/>
                    <a:pt x="252" y="660"/>
                  </a:cubicBezTo>
                  <a:cubicBezTo>
                    <a:pt x="247" y="660"/>
                    <a:pt x="253" y="664"/>
                    <a:pt x="247" y="667"/>
                  </a:cubicBezTo>
                  <a:cubicBezTo>
                    <a:pt x="240" y="670"/>
                    <a:pt x="245" y="671"/>
                    <a:pt x="243" y="673"/>
                  </a:cubicBezTo>
                  <a:cubicBezTo>
                    <a:pt x="242" y="675"/>
                    <a:pt x="242" y="678"/>
                    <a:pt x="240" y="677"/>
                  </a:cubicBezTo>
                  <a:cubicBezTo>
                    <a:pt x="238" y="677"/>
                    <a:pt x="237" y="679"/>
                    <a:pt x="225" y="671"/>
                  </a:cubicBezTo>
                  <a:cubicBezTo>
                    <a:pt x="213" y="662"/>
                    <a:pt x="213" y="662"/>
                    <a:pt x="213" y="662"/>
                  </a:cubicBezTo>
                  <a:cubicBezTo>
                    <a:pt x="213" y="662"/>
                    <a:pt x="207" y="654"/>
                    <a:pt x="219" y="657"/>
                  </a:cubicBezTo>
                  <a:cubicBezTo>
                    <a:pt x="231" y="661"/>
                    <a:pt x="236" y="663"/>
                    <a:pt x="240" y="660"/>
                  </a:cubicBezTo>
                  <a:cubicBezTo>
                    <a:pt x="244" y="657"/>
                    <a:pt x="244" y="657"/>
                    <a:pt x="244" y="653"/>
                  </a:cubicBezTo>
                  <a:cubicBezTo>
                    <a:pt x="244" y="650"/>
                    <a:pt x="246" y="650"/>
                    <a:pt x="243" y="646"/>
                  </a:cubicBezTo>
                  <a:cubicBezTo>
                    <a:pt x="240" y="641"/>
                    <a:pt x="251" y="636"/>
                    <a:pt x="241" y="632"/>
                  </a:cubicBezTo>
                  <a:cubicBezTo>
                    <a:pt x="232" y="628"/>
                    <a:pt x="228" y="627"/>
                    <a:pt x="223" y="622"/>
                  </a:cubicBezTo>
                  <a:cubicBezTo>
                    <a:pt x="218" y="617"/>
                    <a:pt x="223" y="621"/>
                    <a:pt x="211" y="611"/>
                  </a:cubicBezTo>
                  <a:cubicBezTo>
                    <a:pt x="198" y="601"/>
                    <a:pt x="198" y="602"/>
                    <a:pt x="195" y="598"/>
                  </a:cubicBezTo>
                  <a:cubicBezTo>
                    <a:pt x="192" y="594"/>
                    <a:pt x="188" y="581"/>
                    <a:pt x="186" y="581"/>
                  </a:cubicBezTo>
                  <a:cubicBezTo>
                    <a:pt x="185" y="581"/>
                    <a:pt x="178" y="585"/>
                    <a:pt x="169" y="589"/>
                  </a:cubicBezTo>
                  <a:cubicBezTo>
                    <a:pt x="160" y="593"/>
                    <a:pt x="165" y="600"/>
                    <a:pt x="158" y="599"/>
                  </a:cubicBezTo>
                  <a:cubicBezTo>
                    <a:pt x="150" y="597"/>
                    <a:pt x="153" y="598"/>
                    <a:pt x="145" y="597"/>
                  </a:cubicBezTo>
                  <a:cubicBezTo>
                    <a:pt x="138" y="596"/>
                    <a:pt x="131" y="596"/>
                    <a:pt x="130" y="597"/>
                  </a:cubicBezTo>
                  <a:cubicBezTo>
                    <a:pt x="128" y="598"/>
                    <a:pt x="128" y="606"/>
                    <a:pt x="128" y="606"/>
                  </a:cubicBezTo>
                  <a:cubicBezTo>
                    <a:pt x="128" y="606"/>
                    <a:pt x="128" y="606"/>
                    <a:pt x="123" y="613"/>
                  </a:cubicBezTo>
                  <a:cubicBezTo>
                    <a:pt x="117" y="619"/>
                    <a:pt x="112" y="617"/>
                    <a:pt x="108" y="622"/>
                  </a:cubicBezTo>
                  <a:cubicBezTo>
                    <a:pt x="103" y="628"/>
                    <a:pt x="96" y="630"/>
                    <a:pt x="96" y="637"/>
                  </a:cubicBezTo>
                  <a:cubicBezTo>
                    <a:pt x="96" y="644"/>
                    <a:pt x="98" y="641"/>
                    <a:pt x="90" y="655"/>
                  </a:cubicBezTo>
                  <a:cubicBezTo>
                    <a:pt x="82" y="670"/>
                    <a:pt x="85" y="675"/>
                    <a:pt x="79" y="675"/>
                  </a:cubicBezTo>
                  <a:cubicBezTo>
                    <a:pt x="73" y="676"/>
                    <a:pt x="68" y="677"/>
                    <a:pt x="65" y="678"/>
                  </a:cubicBezTo>
                  <a:cubicBezTo>
                    <a:pt x="61" y="679"/>
                    <a:pt x="52" y="680"/>
                    <a:pt x="52" y="680"/>
                  </a:cubicBezTo>
                  <a:cubicBezTo>
                    <a:pt x="52" y="680"/>
                    <a:pt x="47" y="687"/>
                    <a:pt x="44" y="683"/>
                  </a:cubicBezTo>
                  <a:cubicBezTo>
                    <a:pt x="41" y="679"/>
                    <a:pt x="42" y="671"/>
                    <a:pt x="40" y="675"/>
                  </a:cubicBezTo>
                  <a:cubicBezTo>
                    <a:pt x="37" y="678"/>
                    <a:pt x="41" y="695"/>
                    <a:pt x="39" y="695"/>
                  </a:cubicBezTo>
                  <a:cubicBezTo>
                    <a:pt x="37" y="695"/>
                    <a:pt x="33" y="695"/>
                    <a:pt x="31" y="694"/>
                  </a:cubicBezTo>
                  <a:cubicBezTo>
                    <a:pt x="30" y="694"/>
                    <a:pt x="30" y="679"/>
                    <a:pt x="27" y="680"/>
                  </a:cubicBezTo>
                  <a:cubicBezTo>
                    <a:pt x="25" y="681"/>
                    <a:pt x="24" y="680"/>
                    <a:pt x="14" y="676"/>
                  </a:cubicBezTo>
                  <a:cubicBezTo>
                    <a:pt x="5" y="672"/>
                    <a:pt x="5" y="671"/>
                    <a:pt x="3" y="670"/>
                  </a:cubicBezTo>
                  <a:cubicBezTo>
                    <a:pt x="0" y="669"/>
                    <a:pt x="10" y="638"/>
                    <a:pt x="7" y="618"/>
                  </a:cubicBezTo>
                  <a:cubicBezTo>
                    <a:pt x="4" y="599"/>
                    <a:pt x="5" y="601"/>
                    <a:pt x="10" y="595"/>
                  </a:cubicBezTo>
                  <a:cubicBezTo>
                    <a:pt x="14" y="588"/>
                    <a:pt x="18" y="589"/>
                    <a:pt x="46" y="593"/>
                  </a:cubicBezTo>
                  <a:cubicBezTo>
                    <a:pt x="73" y="598"/>
                    <a:pt x="82" y="590"/>
                    <a:pt x="81" y="585"/>
                  </a:cubicBezTo>
                  <a:cubicBezTo>
                    <a:pt x="80" y="581"/>
                    <a:pt x="83" y="555"/>
                    <a:pt x="83" y="555"/>
                  </a:cubicBezTo>
                  <a:cubicBezTo>
                    <a:pt x="83" y="555"/>
                    <a:pt x="75" y="551"/>
                    <a:pt x="74" y="548"/>
                  </a:cubicBezTo>
                  <a:cubicBezTo>
                    <a:pt x="73" y="545"/>
                    <a:pt x="74" y="541"/>
                    <a:pt x="70" y="541"/>
                  </a:cubicBezTo>
                  <a:cubicBezTo>
                    <a:pt x="67" y="541"/>
                    <a:pt x="57" y="538"/>
                    <a:pt x="55" y="535"/>
                  </a:cubicBezTo>
                  <a:cubicBezTo>
                    <a:pt x="54" y="533"/>
                    <a:pt x="51" y="524"/>
                    <a:pt x="51" y="524"/>
                  </a:cubicBezTo>
                  <a:cubicBezTo>
                    <a:pt x="51" y="524"/>
                    <a:pt x="56" y="524"/>
                    <a:pt x="56" y="523"/>
                  </a:cubicBezTo>
                  <a:cubicBezTo>
                    <a:pt x="57" y="521"/>
                    <a:pt x="58" y="523"/>
                    <a:pt x="65" y="522"/>
                  </a:cubicBezTo>
                  <a:cubicBezTo>
                    <a:pt x="71" y="520"/>
                    <a:pt x="80" y="521"/>
                    <a:pt x="80" y="521"/>
                  </a:cubicBezTo>
                  <a:cubicBezTo>
                    <a:pt x="76" y="513"/>
                    <a:pt x="76" y="513"/>
                    <a:pt x="76" y="513"/>
                  </a:cubicBezTo>
                  <a:cubicBezTo>
                    <a:pt x="76" y="513"/>
                    <a:pt x="74" y="505"/>
                    <a:pt x="81" y="507"/>
                  </a:cubicBezTo>
                  <a:cubicBezTo>
                    <a:pt x="88" y="508"/>
                    <a:pt x="97" y="514"/>
                    <a:pt x="98" y="513"/>
                  </a:cubicBezTo>
                  <a:cubicBezTo>
                    <a:pt x="98" y="512"/>
                    <a:pt x="98" y="505"/>
                    <a:pt x="99" y="504"/>
                  </a:cubicBezTo>
                  <a:cubicBezTo>
                    <a:pt x="100" y="502"/>
                    <a:pt x="103" y="498"/>
                    <a:pt x="103" y="498"/>
                  </a:cubicBezTo>
                  <a:cubicBezTo>
                    <a:pt x="103" y="498"/>
                    <a:pt x="104" y="496"/>
                    <a:pt x="108" y="497"/>
                  </a:cubicBezTo>
                  <a:cubicBezTo>
                    <a:pt x="113" y="498"/>
                    <a:pt x="114" y="489"/>
                    <a:pt x="114" y="489"/>
                  </a:cubicBezTo>
                  <a:cubicBezTo>
                    <a:pt x="114" y="489"/>
                    <a:pt x="121" y="482"/>
                    <a:pt x="125" y="483"/>
                  </a:cubicBezTo>
                  <a:cubicBezTo>
                    <a:pt x="129" y="484"/>
                    <a:pt x="137" y="480"/>
                    <a:pt x="136" y="476"/>
                  </a:cubicBezTo>
                  <a:cubicBezTo>
                    <a:pt x="135" y="472"/>
                    <a:pt x="145" y="458"/>
                    <a:pt x="145" y="458"/>
                  </a:cubicBezTo>
                  <a:cubicBezTo>
                    <a:pt x="145" y="458"/>
                    <a:pt x="145" y="453"/>
                    <a:pt x="148" y="452"/>
                  </a:cubicBezTo>
                  <a:cubicBezTo>
                    <a:pt x="151" y="452"/>
                    <a:pt x="158" y="454"/>
                    <a:pt x="159" y="451"/>
                  </a:cubicBezTo>
                  <a:cubicBezTo>
                    <a:pt x="161" y="449"/>
                    <a:pt x="163" y="440"/>
                    <a:pt x="163" y="443"/>
                  </a:cubicBezTo>
                  <a:cubicBezTo>
                    <a:pt x="164" y="446"/>
                    <a:pt x="176" y="443"/>
                    <a:pt x="176" y="443"/>
                  </a:cubicBezTo>
                  <a:cubicBezTo>
                    <a:pt x="176" y="443"/>
                    <a:pt x="176" y="433"/>
                    <a:pt x="176" y="432"/>
                  </a:cubicBezTo>
                  <a:cubicBezTo>
                    <a:pt x="176" y="430"/>
                    <a:pt x="176" y="409"/>
                    <a:pt x="174" y="407"/>
                  </a:cubicBezTo>
                  <a:cubicBezTo>
                    <a:pt x="172" y="405"/>
                    <a:pt x="169" y="400"/>
                    <a:pt x="171" y="398"/>
                  </a:cubicBezTo>
                  <a:cubicBezTo>
                    <a:pt x="174" y="396"/>
                    <a:pt x="180" y="389"/>
                    <a:pt x="181" y="386"/>
                  </a:cubicBezTo>
                  <a:cubicBezTo>
                    <a:pt x="181" y="384"/>
                    <a:pt x="180" y="384"/>
                    <a:pt x="183" y="382"/>
                  </a:cubicBezTo>
                  <a:cubicBezTo>
                    <a:pt x="186" y="380"/>
                    <a:pt x="201" y="382"/>
                    <a:pt x="199" y="383"/>
                  </a:cubicBezTo>
                  <a:cubicBezTo>
                    <a:pt x="197" y="385"/>
                    <a:pt x="195" y="382"/>
                    <a:pt x="195" y="388"/>
                  </a:cubicBezTo>
                  <a:cubicBezTo>
                    <a:pt x="195" y="394"/>
                    <a:pt x="198" y="394"/>
                    <a:pt x="199" y="397"/>
                  </a:cubicBezTo>
                  <a:cubicBezTo>
                    <a:pt x="200" y="399"/>
                    <a:pt x="208" y="405"/>
                    <a:pt x="207" y="407"/>
                  </a:cubicBezTo>
                  <a:cubicBezTo>
                    <a:pt x="206" y="408"/>
                    <a:pt x="206" y="411"/>
                    <a:pt x="208" y="413"/>
                  </a:cubicBezTo>
                  <a:cubicBezTo>
                    <a:pt x="210" y="415"/>
                    <a:pt x="217" y="419"/>
                    <a:pt x="216" y="421"/>
                  </a:cubicBezTo>
                  <a:cubicBezTo>
                    <a:pt x="215" y="422"/>
                    <a:pt x="214" y="422"/>
                    <a:pt x="210" y="423"/>
                  </a:cubicBezTo>
                  <a:cubicBezTo>
                    <a:pt x="206" y="423"/>
                    <a:pt x="202" y="421"/>
                    <a:pt x="197" y="421"/>
                  </a:cubicBezTo>
                  <a:cubicBezTo>
                    <a:pt x="192" y="422"/>
                    <a:pt x="190" y="427"/>
                    <a:pt x="190" y="427"/>
                  </a:cubicBezTo>
                  <a:cubicBezTo>
                    <a:pt x="194" y="435"/>
                    <a:pt x="194" y="435"/>
                    <a:pt x="194" y="435"/>
                  </a:cubicBezTo>
                  <a:cubicBezTo>
                    <a:pt x="194" y="435"/>
                    <a:pt x="192" y="434"/>
                    <a:pt x="197" y="437"/>
                  </a:cubicBezTo>
                  <a:cubicBezTo>
                    <a:pt x="202" y="439"/>
                    <a:pt x="195" y="438"/>
                    <a:pt x="205" y="437"/>
                  </a:cubicBezTo>
                  <a:cubicBezTo>
                    <a:pt x="215" y="437"/>
                    <a:pt x="216" y="429"/>
                    <a:pt x="220" y="431"/>
                  </a:cubicBezTo>
                  <a:cubicBezTo>
                    <a:pt x="224" y="433"/>
                    <a:pt x="223" y="437"/>
                    <a:pt x="223" y="437"/>
                  </a:cubicBezTo>
                  <a:cubicBezTo>
                    <a:pt x="223" y="437"/>
                    <a:pt x="244" y="438"/>
                    <a:pt x="248" y="436"/>
                  </a:cubicBezTo>
                  <a:cubicBezTo>
                    <a:pt x="252" y="434"/>
                    <a:pt x="252" y="429"/>
                    <a:pt x="259" y="428"/>
                  </a:cubicBezTo>
                  <a:cubicBezTo>
                    <a:pt x="266" y="428"/>
                    <a:pt x="273" y="423"/>
                    <a:pt x="276" y="429"/>
                  </a:cubicBezTo>
                  <a:cubicBezTo>
                    <a:pt x="279" y="434"/>
                    <a:pt x="277" y="434"/>
                    <a:pt x="282" y="433"/>
                  </a:cubicBezTo>
                  <a:cubicBezTo>
                    <a:pt x="287" y="433"/>
                    <a:pt x="294" y="415"/>
                    <a:pt x="295" y="412"/>
                  </a:cubicBezTo>
                  <a:cubicBezTo>
                    <a:pt x="295" y="410"/>
                    <a:pt x="285" y="414"/>
                    <a:pt x="293" y="403"/>
                  </a:cubicBezTo>
                  <a:cubicBezTo>
                    <a:pt x="300" y="393"/>
                    <a:pt x="302" y="387"/>
                    <a:pt x="304" y="386"/>
                  </a:cubicBezTo>
                  <a:cubicBezTo>
                    <a:pt x="305" y="384"/>
                    <a:pt x="288" y="371"/>
                    <a:pt x="299" y="375"/>
                  </a:cubicBezTo>
                  <a:cubicBezTo>
                    <a:pt x="310" y="379"/>
                    <a:pt x="316" y="385"/>
                    <a:pt x="319" y="385"/>
                  </a:cubicBezTo>
                  <a:cubicBezTo>
                    <a:pt x="322" y="386"/>
                    <a:pt x="333" y="390"/>
                    <a:pt x="331" y="388"/>
                  </a:cubicBezTo>
                  <a:cubicBezTo>
                    <a:pt x="329" y="386"/>
                    <a:pt x="321" y="382"/>
                    <a:pt x="323" y="379"/>
                  </a:cubicBezTo>
                  <a:cubicBezTo>
                    <a:pt x="325" y="376"/>
                    <a:pt x="330" y="376"/>
                    <a:pt x="323" y="373"/>
                  </a:cubicBezTo>
                  <a:cubicBezTo>
                    <a:pt x="316" y="370"/>
                    <a:pt x="315" y="367"/>
                    <a:pt x="311" y="370"/>
                  </a:cubicBezTo>
                  <a:cubicBezTo>
                    <a:pt x="308" y="373"/>
                    <a:pt x="308" y="372"/>
                    <a:pt x="306" y="368"/>
                  </a:cubicBezTo>
                  <a:cubicBezTo>
                    <a:pt x="305" y="364"/>
                    <a:pt x="306" y="364"/>
                    <a:pt x="307" y="361"/>
                  </a:cubicBezTo>
                  <a:cubicBezTo>
                    <a:pt x="308" y="358"/>
                    <a:pt x="313" y="357"/>
                    <a:pt x="316" y="357"/>
                  </a:cubicBezTo>
                  <a:cubicBezTo>
                    <a:pt x="319" y="356"/>
                    <a:pt x="321" y="355"/>
                    <a:pt x="319" y="353"/>
                  </a:cubicBezTo>
                  <a:cubicBezTo>
                    <a:pt x="317" y="350"/>
                    <a:pt x="311" y="350"/>
                    <a:pt x="316" y="346"/>
                  </a:cubicBezTo>
                  <a:cubicBezTo>
                    <a:pt x="321" y="343"/>
                    <a:pt x="319" y="342"/>
                    <a:pt x="327" y="343"/>
                  </a:cubicBezTo>
                  <a:cubicBezTo>
                    <a:pt x="335" y="344"/>
                    <a:pt x="333" y="346"/>
                    <a:pt x="343" y="345"/>
                  </a:cubicBezTo>
                  <a:cubicBezTo>
                    <a:pt x="352" y="343"/>
                    <a:pt x="364" y="343"/>
                    <a:pt x="365" y="342"/>
                  </a:cubicBezTo>
                  <a:cubicBezTo>
                    <a:pt x="366" y="341"/>
                    <a:pt x="366" y="333"/>
                    <a:pt x="366" y="333"/>
                  </a:cubicBezTo>
                  <a:cubicBezTo>
                    <a:pt x="369" y="333"/>
                    <a:pt x="369" y="333"/>
                    <a:pt x="369" y="333"/>
                  </a:cubicBezTo>
                  <a:cubicBezTo>
                    <a:pt x="369" y="333"/>
                    <a:pt x="360" y="330"/>
                    <a:pt x="356" y="330"/>
                  </a:cubicBezTo>
                  <a:cubicBezTo>
                    <a:pt x="352" y="329"/>
                    <a:pt x="353" y="325"/>
                    <a:pt x="342" y="329"/>
                  </a:cubicBezTo>
                  <a:cubicBezTo>
                    <a:pt x="331" y="334"/>
                    <a:pt x="324" y="339"/>
                    <a:pt x="321" y="339"/>
                  </a:cubicBezTo>
                  <a:cubicBezTo>
                    <a:pt x="318" y="339"/>
                    <a:pt x="306" y="337"/>
                    <a:pt x="306" y="337"/>
                  </a:cubicBezTo>
                  <a:cubicBezTo>
                    <a:pt x="301" y="329"/>
                    <a:pt x="301" y="329"/>
                    <a:pt x="301" y="329"/>
                  </a:cubicBezTo>
                  <a:cubicBezTo>
                    <a:pt x="301" y="329"/>
                    <a:pt x="298" y="325"/>
                    <a:pt x="297" y="322"/>
                  </a:cubicBezTo>
                  <a:cubicBezTo>
                    <a:pt x="296" y="320"/>
                    <a:pt x="296" y="318"/>
                    <a:pt x="295" y="313"/>
                  </a:cubicBezTo>
                  <a:cubicBezTo>
                    <a:pt x="294" y="309"/>
                    <a:pt x="294" y="303"/>
                    <a:pt x="294" y="303"/>
                  </a:cubicBezTo>
                  <a:cubicBezTo>
                    <a:pt x="294" y="303"/>
                    <a:pt x="293" y="299"/>
                    <a:pt x="293" y="296"/>
                  </a:cubicBezTo>
                  <a:cubicBezTo>
                    <a:pt x="293" y="293"/>
                    <a:pt x="297" y="290"/>
                    <a:pt x="298" y="288"/>
                  </a:cubicBezTo>
                  <a:cubicBezTo>
                    <a:pt x="298" y="286"/>
                    <a:pt x="304" y="268"/>
                    <a:pt x="308" y="264"/>
                  </a:cubicBezTo>
                  <a:cubicBezTo>
                    <a:pt x="311" y="259"/>
                    <a:pt x="328" y="246"/>
                    <a:pt x="328" y="242"/>
                  </a:cubicBezTo>
                  <a:cubicBezTo>
                    <a:pt x="329" y="239"/>
                    <a:pt x="334" y="222"/>
                    <a:pt x="334" y="222"/>
                  </a:cubicBezTo>
                  <a:cubicBezTo>
                    <a:pt x="334" y="222"/>
                    <a:pt x="328" y="217"/>
                    <a:pt x="324" y="215"/>
                  </a:cubicBezTo>
                  <a:cubicBezTo>
                    <a:pt x="320" y="212"/>
                    <a:pt x="324" y="217"/>
                    <a:pt x="315" y="219"/>
                  </a:cubicBezTo>
                  <a:cubicBezTo>
                    <a:pt x="307" y="222"/>
                    <a:pt x="302" y="224"/>
                    <a:pt x="299" y="229"/>
                  </a:cubicBezTo>
                  <a:cubicBezTo>
                    <a:pt x="296" y="235"/>
                    <a:pt x="296" y="245"/>
                    <a:pt x="293" y="249"/>
                  </a:cubicBezTo>
                  <a:cubicBezTo>
                    <a:pt x="290" y="252"/>
                    <a:pt x="291" y="258"/>
                    <a:pt x="287" y="262"/>
                  </a:cubicBezTo>
                  <a:cubicBezTo>
                    <a:pt x="282" y="267"/>
                    <a:pt x="282" y="268"/>
                    <a:pt x="276" y="274"/>
                  </a:cubicBezTo>
                  <a:cubicBezTo>
                    <a:pt x="270" y="280"/>
                    <a:pt x="265" y="291"/>
                    <a:pt x="264" y="292"/>
                  </a:cubicBezTo>
                  <a:cubicBezTo>
                    <a:pt x="264" y="294"/>
                    <a:pt x="263" y="298"/>
                    <a:pt x="263" y="306"/>
                  </a:cubicBezTo>
                  <a:cubicBezTo>
                    <a:pt x="264" y="313"/>
                    <a:pt x="265" y="316"/>
                    <a:pt x="269" y="321"/>
                  </a:cubicBezTo>
                  <a:cubicBezTo>
                    <a:pt x="272" y="325"/>
                    <a:pt x="281" y="338"/>
                    <a:pt x="273" y="347"/>
                  </a:cubicBezTo>
                  <a:cubicBezTo>
                    <a:pt x="266" y="357"/>
                    <a:pt x="258" y="350"/>
                    <a:pt x="258" y="365"/>
                  </a:cubicBezTo>
                  <a:cubicBezTo>
                    <a:pt x="259" y="381"/>
                    <a:pt x="256" y="390"/>
                    <a:pt x="254" y="394"/>
                  </a:cubicBezTo>
                  <a:cubicBezTo>
                    <a:pt x="251" y="397"/>
                    <a:pt x="237" y="408"/>
                    <a:pt x="237" y="409"/>
                  </a:cubicBezTo>
                  <a:cubicBezTo>
                    <a:pt x="237" y="410"/>
                    <a:pt x="239" y="414"/>
                    <a:pt x="232" y="414"/>
                  </a:cubicBezTo>
                  <a:cubicBezTo>
                    <a:pt x="226" y="414"/>
                    <a:pt x="224" y="414"/>
                    <a:pt x="222" y="414"/>
                  </a:cubicBezTo>
                  <a:cubicBezTo>
                    <a:pt x="221" y="413"/>
                    <a:pt x="218" y="409"/>
                    <a:pt x="217" y="404"/>
                  </a:cubicBezTo>
                  <a:cubicBezTo>
                    <a:pt x="216" y="399"/>
                    <a:pt x="215" y="397"/>
                    <a:pt x="213" y="391"/>
                  </a:cubicBezTo>
                  <a:cubicBezTo>
                    <a:pt x="211" y="386"/>
                    <a:pt x="211" y="383"/>
                    <a:pt x="209" y="378"/>
                  </a:cubicBezTo>
                  <a:cubicBezTo>
                    <a:pt x="207" y="373"/>
                    <a:pt x="209" y="365"/>
                    <a:pt x="206" y="363"/>
                  </a:cubicBezTo>
                  <a:cubicBezTo>
                    <a:pt x="204" y="361"/>
                    <a:pt x="201" y="350"/>
                    <a:pt x="201" y="350"/>
                  </a:cubicBezTo>
                  <a:cubicBezTo>
                    <a:pt x="201" y="350"/>
                    <a:pt x="195" y="355"/>
                    <a:pt x="191" y="357"/>
                  </a:cubicBezTo>
                  <a:cubicBezTo>
                    <a:pt x="188" y="358"/>
                    <a:pt x="190" y="361"/>
                    <a:pt x="187" y="362"/>
                  </a:cubicBezTo>
                  <a:cubicBezTo>
                    <a:pt x="183" y="362"/>
                    <a:pt x="183" y="363"/>
                    <a:pt x="179" y="368"/>
                  </a:cubicBezTo>
                  <a:cubicBezTo>
                    <a:pt x="175" y="372"/>
                    <a:pt x="172" y="373"/>
                    <a:pt x="169" y="374"/>
                  </a:cubicBezTo>
                  <a:cubicBezTo>
                    <a:pt x="167" y="374"/>
                    <a:pt x="166" y="378"/>
                    <a:pt x="162" y="375"/>
                  </a:cubicBezTo>
                  <a:cubicBezTo>
                    <a:pt x="159" y="372"/>
                    <a:pt x="159" y="371"/>
                    <a:pt x="157" y="369"/>
                  </a:cubicBezTo>
                  <a:cubicBezTo>
                    <a:pt x="156" y="367"/>
                    <a:pt x="149" y="363"/>
                    <a:pt x="149" y="363"/>
                  </a:cubicBezTo>
                  <a:cubicBezTo>
                    <a:pt x="149" y="363"/>
                    <a:pt x="148" y="366"/>
                    <a:pt x="149" y="359"/>
                  </a:cubicBezTo>
                  <a:cubicBezTo>
                    <a:pt x="149" y="353"/>
                    <a:pt x="150" y="350"/>
                    <a:pt x="151" y="346"/>
                  </a:cubicBezTo>
                  <a:cubicBezTo>
                    <a:pt x="153" y="343"/>
                    <a:pt x="153" y="343"/>
                    <a:pt x="153" y="343"/>
                  </a:cubicBezTo>
                  <a:cubicBezTo>
                    <a:pt x="153" y="343"/>
                    <a:pt x="152" y="343"/>
                    <a:pt x="153" y="339"/>
                  </a:cubicBezTo>
                  <a:cubicBezTo>
                    <a:pt x="155" y="335"/>
                    <a:pt x="151" y="334"/>
                    <a:pt x="149" y="332"/>
                  </a:cubicBezTo>
                  <a:cubicBezTo>
                    <a:pt x="147" y="330"/>
                    <a:pt x="146" y="335"/>
                    <a:pt x="147" y="330"/>
                  </a:cubicBezTo>
                  <a:cubicBezTo>
                    <a:pt x="148" y="326"/>
                    <a:pt x="147" y="299"/>
                    <a:pt x="147" y="299"/>
                  </a:cubicBezTo>
                  <a:cubicBezTo>
                    <a:pt x="147" y="299"/>
                    <a:pt x="154" y="296"/>
                    <a:pt x="153" y="294"/>
                  </a:cubicBezTo>
                  <a:cubicBezTo>
                    <a:pt x="153" y="292"/>
                    <a:pt x="160" y="286"/>
                    <a:pt x="160" y="286"/>
                  </a:cubicBezTo>
                  <a:cubicBezTo>
                    <a:pt x="160" y="286"/>
                    <a:pt x="166" y="285"/>
                    <a:pt x="168" y="281"/>
                  </a:cubicBezTo>
                  <a:cubicBezTo>
                    <a:pt x="171" y="277"/>
                    <a:pt x="173" y="271"/>
                    <a:pt x="179" y="268"/>
                  </a:cubicBezTo>
                  <a:cubicBezTo>
                    <a:pt x="184" y="265"/>
                    <a:pt x="186" y="263"/>
                    <a:pt x="187" y="261"/>
                  </a:cubicBezTo>
                  <a:cubicBezTo>
                    <a:pt x="188" y="260"/>
                    <a:pt x="185" y="266"/>
                    <a:pt x="189" y="257"/>
                  </a:cubicBezTo>
                  <a:cubicBezTo>
                    <a:pt x="193" y="249"/>
                    <a:pt x="208" y="239"/>
                    <a:pt x="211" y="232"/>
                  </a:cubicBezTo>
                  <a:cubicBezTo>
                    <a:pt x="215" y="225"/>
                    <a:pt x="219" y="213"/>
                    <a:pt x="219" y="213"/>
                  </a:cubicBezTo>
                  <a:cubicBezTo>
                    <a:pt x="219" y="213"/>
                    <a:pt x="215" y="208"/>
                    <a:pt x="220" y="202"/>
                  </a:cubicBezTo>
                  <a:cubicBezTo>
                    <a:pt x="224" y="196"/>
                    <a:pt x="230" y="194"/>
                    <a:pt x="233" y="191"/>
                  </a:cubicBezTo>
                  <a:cubicBezTo>
                    <a:pt x="237" y="188"/>
                    <a:pt x="241" y="183"/>
                    <a:pt x="240" y="182"/>
                  </a:cubicBezTo>
                  <a:cubicBezTo>
                    <a:pt x="238" y="182"/>
                    <a:pt x="242" y="183"/>
                    <a:pt x="242" y="181"/>
                  </a:cubicBezTo>
                  <a:cubicBezTo>
                    <a:pt x="243" y="178"/>
                    <a:pt x="246" y="174"/>
                    <a:pt x="246" y="174"/>
                  </a:cubicBezTo>
                  <a:cubicBezTo>
                    <a:pt x="239" y="173"/>
                    <a:pt x="241" y="174"/>
                    <a:pt x="237" y="176"/>
                  </a:cubicBezTo>
                  <a:cubicBezTo>
                    <a:pt x="233" y="177"/>
                    <a:pt x="235" y="175"/>
                    <a:pt x="233" y="173"/>
                  </a:cubicBezTo>
                  <a:cubicBezTo>
                    <a:pt x="231" y="171"/>
                    <a:pt x="231" y="171"/>
                    <a:pt x="232" y="170"/>
                  </a:cubicBezTo>
                  <a:cubicBezTo>
                    <a:pt x="233" y="168"/>
                    <a:pt x="236" y="166"/>
                    <a:pt x="236" y="166"/>
                  </a:cubicBezTo>
                  <a:cubicBezTo>
                    <a:pt x="236" y="166"/>
                    <a:pt x="238" y="170"/>
                    <a:pt x="243" y="165"/>
                  </a:cubicBezTo>
                  <a:cubicBezTo>
                    <a:pt x="249" y="160"/>
                    <a:pt x="258" y="155"/>
                    <a:pt x="258" y="155"/>
                  </a:cubicBezTo>
                  <a:cubicBezTo>
                    <a:pt x="272" y="144"/>
                    <a:pt x="272" y="144"/>
                    <a:pt x="272" y="144"/>
                  </a:cubicBezTo>
                  <a:cubicBezTo>
                    <a:pt x="272" y="144"/>
                    <a:pt x="284" y="140"/>
                    <a:pt x="286" y="140"/>
                  </a:cubicBezTo>
                  <a:cubicBezTo>
                    <a:pt x="288" y="141"/>
                    <a:pt x="290" y="141"/>
                    <a:pt x="291" y="141"/>
                  </a:cubicBezTo>
                  <a:cubicBezTo>
                    <a:pt x="292" y="141"/>
                    <a:pt x="296" y="141"/>
                    <a:pt x="300" y="137"/>
                  </a:cubicBezTo>
                  <a:cubicBezTo>
                    <a:pt x="303" y="134"/>
                    <a:pt x="301" y="131"/>
                    <a:pt x="306" y="130"/>
                  </a:cubicBezTo>
                  <a:cubicBezTo>
                    <a:pt x="311" y="129"/>
                    <a:pt x="315" y="130"/>
                    <a:pt x="318" y="127"/>
                  </a:cubicBezTo>
                  <a:cubicBezTo>
                    <a:pt x="321" y="123"/>
                    <a:pt x="356" y="127"/>
                    <a:pt x="356" y="127"/>
                  </a:cubicBezTo>
                  <a:cubicBezTo>
                    <a:pt x="356" y="127"/>
                    <a:pt x="371" y="131"/>
                    <a:pt x="373" y="134"/>
                  </a:cubicBezTo>
                  <a:cubicBezTo>
                    <a:pt x="375" y="137"/>
                    <a:pt x="382" y="139"/>
                    <a:pt x="379" y="143"/>
                  </a:cubicBezTo>
                  <a:cubicBezTo>
                    <a:pt x="375" y="146"/>
                    <a:pt x="379" y="151"/>
                    <a:pt x="381" y="152"/>
                  </a:cubicBezTo>
                  <a:cubicBezTo>
                    <a:pt x="383" y="153"/>
                    <a:pt x="383" y="144"/>
                    <a:pt x="387" y="145"/>
                  </a:cubicBezTo>
                  <a:cubicBezTo>
                    <a:pt x="390" y="146"/>
                    <a:pt x="392" y="151"/>
                    <a:pt x="395" y="152"/>
                  </a:cubicBezTo>
                  <a:cubicBezTo>
                    <a:pt x="398" y="153"/>
                    <a:pt x="412" y="154"/>
                    <a:pt x="414" y="155"/>
                  </a:cubicBezTo>
                  <a:cubicBezTo>
                    <a:pt x="416" y="157"/>
                    <a:pt x="419" y="159"/>
                    <a:pt x="425" y="162"/>
                  </a:cubicBezTo>
                  <a:cubicBezTo>
                    <a:pt x="430" y="165"/>
                    <a:pt x="468" y="180"/>
                    <a:pt x="469" y="182"/>
                  </a:cubicBezTo>
                  <a:cubicBezTo>
                    <a:pt x="470" y="184"/>
                    <a:pt x="466" y="199"/>
                    <a:pt x="466" y="199"/>
                  </a:cubicBezTo>
                  <a:cubicBezTo>
                    <a:pt x="466" y="199"/>
                    <a:pt x="467" y="204"/>
                    <a:pt x="462" y="205"/>
                  </a:cubicBezTo>
                  <a:cubicBezTo>
                    <a:pt x="457" y="205"/>
                    <a:pt x="462" y="204"/>
                    <a:pt x="454" y="205"/>
                  </a:cubicBezTo>
                  <a:cubicBezTo>
                    <a:pt x="446" y="206"/>
                    <a:pt x="447" y="210"/>
                    <a:pt x="441" y="208"/>
                  </a:cubicBezTo>
                  <a:cubicBezTo>
                    <a:pt x="436" y="206"/>
                    <a:pt x="437" y="206"/>
                    <a:pt x="433" y="203"/>
                  </a:cubicBezTo>
                  <a:cubicBezTo>
                    <a:pt x="429" y="201"/>
                    <a:pt x="425" y="197"/>
                    <a:pt x="421" y="199"/>
                  </a:cubicBezTo>
                  <a:cubicBezTo>
                    <a:pt x="417" y="202"/>
                    <a:pt x="419" y="206"/>
                    <a:pt x="412" y="202"/>
                  </a:cubicBezTo>
                  <a:cubicBezTo>
                    <a:pt x="405" y="197"/>
                    <a:pt x="401" y="196"/>
                    <a:pt x="401" y="196"/>
                  </a:cubicBezTo>
                  <a:cubicBezTo>
                    <a:pt x="401" y="196"/>
                    <a:pt x="398" y="198"/>
                    <a:pt x="398" y="199"/>
                  </a:cubicBezTo>
                  <a:cubicBezTo>
                    <a:pt x="399" y="201"/>
                    <a:pt x="401" y="198"/>
                    <a:pt x="406" y="204"/>
                  </a:cubicBezTo>
                  <a:cubicBezTo>
                    <a:pt x="410" y="209"/>
                    <a:pt x="417" y="213"/>
                    <a:pt x="416" y="216"/>
                  </a:cubicBezTo>
                  <a:cubicBezTo>
                    <a:pt x="416" y="219"/>
                    <a:pt x="419" y="220"/>
                    <a:pt x="416" y="223"/>
                  </a:cubicBezTo>
                  <a:cubicBezTo>
                    <a:pt x="414" y="225"/>
                    <a:pt x="414" y="229"/>
                    <a:pt x="414" y="229"/>
                  </a:cubicBezTo>
                  <a:cubicBezTo>
                    <a:pt x="414" y="229"/>
                    <a:pt x="418" y="234"/>
                    <a:pt x="417" y="236"/>
                  </a:cubicBezTo>
                  <a:cubicBezTo>
                    <a:pt x="416" y="238"/>
                    <a:pt x="416" y="243"/>
                    <a:pt x="416" y="245"/>
                  </a:cubicBezTo>
                  <a:cubicBezTo>
                    <a:pt x="416" y="246"/>
                    <a:pt x="419" y="251"/>
                    <a:pt x="419" y="251"/>
                  </a:cubicBezTo>
                  <a:cubicBezTo>
                    <a:pt x="419" y="251"/>
                    <a:pt x="423" y="248"/>
                    <a:pt x="428" y="253"/>
                  </a:cubicBezTo>
                  <a:cubicBezTo>
                    <a:pt x="433" y="257"/>
                    <a:pt x="440" y="257"/>
                    <a:pt x="440" y="257"/>
                  </a:cubicBezTo>
                  <a:cubicBezTo>
                    <a:pt x="440" y="251"/>
                    <a:pt x="440" y="251"/>
                    <a:pt x="440" y="251"/>
                  </a:cubicBezTo>
                  <a:cubicBezTo>
                    <a:pt x="440" y="251"/>
                    <a:pt x="438" y="250"/>
                    <a:pt x="436" y="246"/>
                  </a:cubicBezTo>
                  <a:cubicBezTo>
                    <a:pt x="433" y="243"/>
                    <a:pt x="430" y="238"/>
                    <a:pt x="430" y="237"/>
                  </a:cubicBezTo>
                  <a:cubicBezTo>
                    <a:pt x="429" y="235"/>
                    <a:pt x="429" y="230"/>
                    <a:pt x="430" y="230"/>
                  </a:cubicBezTo>
                  <a:cubicBezTo>
                    <a:pt x="432" y="230"/>
                    <a:pt x="435" y="231"/>
                    <a:pt x="441" y="234"/>
                  </a:cubicBezTo>
                  <a:cubicBezTo>
                    <a:pt x="447" y="236"/>
                    <a:pt x="459" y="245"/>
                    <a:pt x="462" y="240"/>
                  </a:cubicBezTo>
                  <a:cubicBezTo>
                    <a:pt x="465" y="235"/>
                    <a:pt x="464" y="234"/>
                    <a:pt x="462" y="229"/>
                  </a:cubicBezTo>
                  <a:cubicBezTo>
                    <a:pt x="460" y="224"/>
                    <a:pt x="457" y="227"/>
                    <a:pt x="459" y="221"/>
                  </a:cubicBezTo>
                  <a:cubicBezTo>
                    <a:pt x="462" y="215"/>
                    <a:pt x="456" y="220"/>
                    <a:pt x="468" y="210"/>
                  </a:cubicBezTo>
                  <a:cubicBezTo>
                    <a:pt x="480" y="200"/>
                    <a:pt x="490" y="203"/>
                    <a:pt x="492" y="203"/>
                  </a:cubicBezTo>
                  <a:cubicBezTo>
                    <a:pt x="494" y="203"/>
                    <a:pt x="502" y="198"/>
                    <a:pt x="501" y="196"/>
                  </a:cubicBezTo>
                  <a:cubicBezTo>
                    <a:pt x="500" y="195"/>
                    <a:pt x="502" y="192"/>
                    <a:pt x="500" y="187"/>
                  </a:cubicBezTo>
                  <a:cubicBezTo>
                    <a:pt x="497" y="182"/>
                    <a:pt x="492" y="172"/>
                    <a:pt x="492" y="172"/>
                  </a:cubicBezTo>
                  <a:cubicBezTo>
                    <a:pt x="492" y="172"/>
                    <a:pt x="487" y="163"/>
                    <a:pt x="490" y="163"/>
                  </a:cubicBezTo>
                  <a:cubicBezTo>
                    <a:pt x="493" y="164"/>
                    <a:pt x="496" y="166"/>
                    <a:pt x="505" y="170"/>
                  </a:cubicBezTo>
                  <a:cubicBezTo>
                    <a:pt x="515" y="174"/>
                    <a:pt x="519" y="175"/>
                    <a:pt x="521" y="176"/>
                  </a:cubicBezTo>
                  <a:cubicBezTo>
                    <a:pt x="523" y="177"/>
                    <a:pt x="525" y="181"/>
                    <a:pt x="521" y="181"/>
                  </a:cubicBezTo>
                  <a:cubicBezTo>
                    <a:pt x="516" y="181"/>
                    <a:pt x="513" y="184"/>
                    <a:pt x="512" y="186"/>
                  </a:cubicBezTo>
                  <a:cubicBezTo>
                    <a:pt x="511" y="188"/>
                    <a:pt x="517" y="193"/>
                    <a:pt x="517" y="193"/>
                  </a:cubicBezTo>
                  <a:cubicBezTo>
                    <a:pt x="517" y="193"/>
                    <a:pt x="526" y="193"/>
                    <a:pt x="528" y="193"/>
                  </a:cubicBezTo>
                  <a:cubicBezTo>
                    <a:pt x="530" y="193"/>
                    <a:pt x="530" y="186"/>
                    <a:pt x="530" y="182"/>
                  </a:cubicBezTo>
                  <a:cubicBezTo>
                    <a:pt x="530" y="179"/>
                    <a:pt x="544" y="181"/>
                    <a:pt x="546" y="180"/>
                  </a:cubicBezTo>
                  <a:cubicBezTo>
                    <a:pt x="548" y="178"/>
                    <a:pt x="553" y="172"/>
                    <a:pt x="556" y="170"/>
                  </a:cubicBezTo>
                  <a:cubicBezTo>
                    <a:pt x="560" y="168"/>
                    <a:pt x="573" y="164"/>
                    <a:pt x="571" y="166"/>
                  </a:cubicBezTo>
                  <a:cubicBezTo>
                    <a:pt x="570" y="168"/>
                    <a:pt x="573" y="174"/>
                    <a:pt x="573" y="172"/>
                  </a:cubicBezTo>
                  <a:cubicBezTo>
                    <a:pt x="573" y="170"/>
                    <a:pt x="577" y="162"/>
                    <a:pt x="579" y="162"/>
                  </a:cubicBezTo>
                  <a:cubicBezTo>
                    <a:pt x="581" y="162"/>
                    <a:pt x="587" y="164"/>
                    <a:pt x="587" y="164"/>
                  </a:cubicBezTo>
                  <a:cubicBezTo>
                    <a:pt x="587" y="164"/>
                    <a:pt x="584" y="172"/>
                    <a:pt x="588" y="172"/>
                  </a:cubicBezTo>
                  <a:cubicBezTo>
                    <a:pt x="593" y="173"/>
                    <a:pt x="599" y="177"/>
                    <a:pt x="600" y="173"/>
                  </a:cubicBezTo>
                  <a:cubicBezTo>
                    <a:pt x="602" y="170"/>
                    <a:pt x="599" y="171"/>
                    <a:pt x="609" y="168"/>
                  </a:cubicBezTo>
                  <a:cubicBezTo>
                    <a:pt x="620" y="166"/>
                    <a:pt x="615" y="166"/>
                    <a:pt x="622" y="165"/>
                  </a:cubicBezTo>
                  <a:cubicBezTo>
                    <a:pt x="629" y="165"/>
                    <a:pt x="633" y="170"/>
                    <a:pt x="636" y="170"/>
                  </a:cubicBezTo>
                  <a:cubicBezTo>
                    <a:pt x="640" y="170"/>
                    <a:pt x="642" y="162"/>
                    <a:pt x="642" y="162"/>
                  </a:cubicBezTo>
                  <a:cubicBezTo>
                    <a:pt x="643" y="156"/>
                    <a:pt x="643" y="156"/>
                    <a:pt x="643" y="156"/>
                  </a:cubicBezTo>
                  <a:cubicBezTo>
                    <a:pt x="639" y="154"/>
                    <a:pt x="639" y="154"/>
                    <a:pt x="639" y="154"/>
                  </a:cubicBezTo>
                  <a:cubicBezTo>
                    <a:pt x="639" y="154"/>
                    <a:pt x="643" y="154"/>
                    <a:pt x="641" y="152"/>
                  </a:cubicBezTo>
                  <a:cubicBezTo>
                    <a:pt x="640" y="151"/>
                    <a:pt x="645" y="150"/>
                    <a:pt x="648" y="150"/>
                  </a:cubicBezTo>
                  <a:cubicBezTo>
                    <a:pt x="651" y="149"/>
                    <a:pt x="660" y="152"/>
                    <a:pt x="664" y="153"/>
                  </a:cubicBezTo>
                  <a:cubicBezTo>
                    <a:pt x="669" y="155"/>
                    <a:pt x="686" y="154"/>
                    <a:pt x="697" y="162"/>
                  </a:cubicBezTo>
                  <a:cubicBezTo>
                    <a:pt x="707" y="170"/>
                    <a:pt x="709" y="171"/>
                    <a:pt x="711" y="171"/>
                  </a:cubicBezTo>
                  <a:cubicBezTo>
                    <a:pt x="713" y="172"/>
                    <a:pt x="721" y="169"/>
                    <a:pt x="721" y="169"/>
                  </a:cubicBezTo>
                  <a:cubicBezTo>
                    <a:pt x="721" y="169"/>
                    <a:pt x="724" y="168"/>
                    <a:pt x="721" y="166"/>
                  </a:cubicBezTo>
                  <a:cubicBezTo>
                    <a:pt x="717" y="163"/>
                    <a:pt x="714" y="164"/>
                    <a:pt x="714" y="163"/>
                  </a:cubicBezTo>
                  <a:cubicBezTo>
                    <a:pt x="714" y="161"/>
                    <a:pt x="711" y="153"/>
                    <a:pt x="710" y="153"/>
                  </a:cubicBezTo>
                  <a:cubicBezTo>
                    <a:pt x="709" y="153"/>
                    <a:pt x="707" y="152"/>
                    <a:pt x="706" y="153"/>
                  </a:cubicBezTo>
                  <a:cubicBezTo>
                    <a:pt x="705" y="154"/>
                    <a:pt x="699" y="149"/>
                    <a:pt x="699" y="148"/>
                  </a:cubicBezTo>
                  <a:cubicBezTo>
                    <a:pt x="699" y="146"/>
                    <a:pt x="699" y="141"/>
                    <a:pt x="701" y="141"/>
                  </a:cubicBezTo>
                  <a:cubicBezTo>
                    <a:pt x="702" y="140"/>
                    <a:pt x="692" y="140"/>
                    <a:pt x="698" y="134"/>
                  </a:cubicBezTo>
                  <a:cubicBezTo>
                    <a:pt x="703" y="127"/>
                    <a:pt x="713" y="119"/>
                    <a:pt x="713" y="118"/>
                  </a:cubicBezTo>
                  <a:cubicBezTo>
                    <a:pt x="712" y="116"/>
                    <a:pt x="714" y="92"/>
                    <a:pt x="714" y="92"/>
                  </a:cubicBezTo>
                  <a:cubicBezTo>
                    <a:pt x="714" y="92"/>
                    <a:pt x="720" y="95"/>
                    <a:pt x="722" y="93"/>
                  </a:cubicBezTo>
                  <a:cubicBezTo>
                    <a:pt x="724" y="90"/>
                    <a:pt x="726" y="84"/>
                    <a:pt x="726" y="84"/>
                  </a:cubicBezTo>
                  <a:cubicBezTo>
                    <a:pt x="733" y="83"/>
                    <a:pt x="733" y="83"/>
                    <a:pt x="733" y="83"/>
                  </a:cubicBezTo>
                  <a:cubicBezTo>
                    <a:pt x="733" y="83"/>
                    <a:pt x="736" y="88"/>
                    <a:pt x="736" y="89"/>
                  </a:cubicBezTo>
                  <a:cubicBezTo>
                    <a:pt x="735" y="90"/>
                    <a:pt x="732" y="94"/>
                    <a:pt x="736" y="94"/>
                  </a:cubicBezTo>
                  <a:cubicBezTo>
                    <a:pt x="739" y="94"/>
                    <a:pt x="748" y="100"/>
                    <a:pt x="748" y="100"/>
                  </a:cubicBezTo>
                  <a:cubicBezTo>
                    <a:pt x="748" y="100"/>
                    <a:pt x="751" y="112"/>
                    <a:pt x="749" y="112"/>
                  </a:cubicBezTo>
                  <a:cubicBezTo>
                    <a:pt x="747" y="112"/>
                    <a:pt x="748" y="118"/>
                    <a:pt x="748" y="118"/>
                  </a:cubicBezTo>
                  <a:cubicBezTo>
                    <a:pt x="748" y="118"/>
                    <a:pt x="746" y="114"/>
                    <a:pt x="745" y="119"/>
                  </a:cubicBezTo>
                  <a:cubicBezTo>
                    <a:pt x="743" y="124"/>
                    <a:pt x="748" y="127"/>
                    <a:pt x="748" y="127"/>
                  </a:cubicBezTo>
                  <a:cubicBezTo>
                    <a:pt x="748" y="127"/>
                    <a:pt x="753" y="125"/>
                    <a:pt x="751" y="130"/>
                  </a:cubicBezTo>
                  <a:cubicBezTo>
                    <a:pt x="750" y="135"/>
                    <a:pt x="750" y="133"/>
                    <a:pt x="751" y="137"/>
                  </a:cubicBezTo>
                  <a:cubicBezTo>
                    <a:pt x="751" y="142"/>
                    <a:pt x="755" y="148"/>
                    <a:pt x="755" y="150"/>
                  </a:cubicBezTo>
                  <a:cubicBezTo>
                    <a:pt x="755" y="152"/>
                    <a:pt x="755" y="164"/>
                    <a:pt x="755" y="164"/>
                  </a:cubicBezTo>
                  <a:cubicBezTo>
                    <a:pt x="755" y="164"/>
                    <a:pt x="758" y="170"/>
                    <a:pt x="760" y="172"/>
                  </a:cubicBezTo>
                  <a:cubicBezTo>
                    <a:pt x="762" y="174"/>
                    <a:pt x="767" y="169"/>
                    <a:pt x="762" y="174"/>
                  </a:cubicBezTo>
                  <a:cubicBezTo>
                    <a:pt x="756" y="179"/>
                    <a:pt x="759" y="179"/>
                    <a:pt x="755" y="184"/>
                  </a:cubicBezTo>
                  <a:cubicBezTo>
                    <a:pt x="751" y="189"/>
                    <a:pt x="748" y="190"/>
                    <a:pt x="746" y="192"/>
                  </a:cubicBezTo>
                  <a:cubicBezTo>
                    <a:pt x="744" y="194"/>
                    <a:pt x="738" y="196"/>
                    <a:pt x="738" y="196"/>
                  </a:cubicBezTo>
                  <a:cubicBezTo>
                    <a:pt x="738" y="196"/>
                    <a:pt x="752" y="200"/>
                    <a:pt x="754" y="200"/>
                  </a:cubicBezTo>
                  <a:cubicBezTo>
                    <a:pt x="756" y="200"/>
                    <a:pt x="772" y="198"/>
                    <a:pt x="772" y="194"/>
                  </a:cubicBezTo>
                  <a:cubicBezTo>
                    <a:pt x="772" y="190"/>
                    <a:pt x="781" y="180"/>
                    <a:pt x="776" y="177"/>
                  </a:cubicBezTo>
                  <a:cubicBezTo>
                    <a:pt x="772" y="174"/>
                    <a:pt x="771" y="175"/>
                    <a:pt x="770" y="172"/>
                  </a:cubicBezTo>
                  <a:cubicBezTo>
                    <a:pt x="770" y="169"/>
                    <a:pt x="768" y="168"/>
                    <a:pt x="770" y="166"/>
                  </a:cubicBezTo>
                  <a:cubicBezTo>
                    <a:pt x="771" y="164"/>
                    <a:pt x="774" y="160"/>
                    <a:pt x="770" y="161"/>
                  </a:cubicBezTo>
                  <a:cubicBezTo>
                    <a:pt x="766" y="161"/>
                    <a:pt x="766" y="162"/>
                    <a:pt x="764" y="159"/>
                  </a:cubicBezTo>
                  <a:cubicBezTo>
                    <a:pt x="762" y="156"/>
                    <a:pt x="763" y="160"/>
                    <a:pt x="760" y="152"/>
                  </a:cubicBezTo>
                  <a:cubicBezTo>
                    <a:pt x="757" y="144"/>
                    <a:pt x="762" y="140"/>
                    <a:pt x="762" y="140"/>
                  </a:cubicBezTo>
                  <a:cubicBezTo>
                    <a:pt x="762" y="140"/>
                    <a:pt x="766" y="144"/>
                    <a:pt x="763" y="137"/>
                  </a:cubicBezTo>
                  <a:cubicBezTo>
                    <a:pt x="760" y="130"/>
                    <a:pt x="756" y="128"/>
                    <a:pt x="756" y="126"/>
                  </a:cubicBezTo>
                  <a:cubicBezTo>
                    <a:pt x="755" y="123"/>
                    <a:pt x="757" y="121"/>
                    <a:pt x="756" y="117"/>
                  </a:cubicBezTo>
                  <a:cubicBezTo>
                    <a:pt x="756" y="113"/>
                    <a:pt x="768" y="111"/>
                    <a:pt x="768" y="111"/>
                  </a:cubicBezTo>
                  <a:cubicBezTo>
                    <a:pt x="768" y="111"/>
                    <a:pt x="769" y="105"/>
                    <a:pt x="767" y="102"/>
                  </a:cubicBezTo>
                  <a:cubicBezTo>
                    <a:pt x="764" y="100"/>
                    <a:pt x="760" y="95"/>
                    <a:pt x="760" y="95"/>
                  </a:cubicBezTo>
                  <a:cubicBezTo>
                    <a:pt x="760" y="95"/>
                    <a:pt x="761" y="92"/>
                    <a:pt x="761" y="91"/>
                  </a:cubicBezTo>
                  <a:cubicBezTo>
                    <a:pt x="762" y="89"/>
                    <a:pt x="767" y="92"/>
                    <a:pt x="769" y="94"/>
                  </a:cubicBezTo>
                  <a:cubicBezTo>
                    <a:pt x="770" y="96"/>
                    <a:pt x="776" y="100"/>
                    <a:pt x="776" y="100"/>
                  </a:cubicBezTo>
                  <a:cubicBezTo>
                    <a:pt x="776" y="100"/>
                    <a:pt x="774" y="103"/>
                    <a:pt x="775" y="106"/>
                  </a:cubicBezTo>
                  <a:cubicBezTo>
                    <a:pt x="776" y="109"/>
                    <a:pt x="777" y="116"/>
                    <a:pt x="777" y="116"/>
                  </a:cubicBezTo>
                  <a:cubicBezTo>
                    <a:pt x="777" y="116"/>
                    <a:pt x="779" y="121"/>
                    <a:pt x="780" y="122"/>
                  </a:cubicBezTo>
                  <a:cubicBezTo>
                    <a:pt x="781" y="123"/>
                    <a:pt x="778" y="124"/>
                    <a:pt x="781" y="123"/>
                  </a:cubicBezTo>
                  <a:cubicBezTo>
                    <a:pt x="784" y="123"/>
                    <a:pt x="797" y="126"/>
                    <a:pt x="797" y="126"/>
                  </a:cubicBezTo>
                  <a:cubicBezTo>
                    <a:pt x="797" y="126"/>
                    <a:pt x="798" y="117"/>
                    <a:pt x="796" y="117"/>
                  </a:cubicBezTo>
                  <a:cubicBezTo>
                    <a:pt x="793" y="118"/>
                    <a:pt x="791" y="119"/>
                    <a:pt x="789" y="118"/>
                  </a:cubicBezTo>
                  <a:cubicBezTo>
                    <a:pt x="786" y="116"/>
                    <a:pt x="785" y="112"/>
                    <a:pt x="785" y="112"/>
                  </a:cubicBezTo>
                  <a:cubicBezTo>
                    <a:pt x="785" y="112"/>
                    <a:pt x="785" y="109"/>
                    <a:pt x="786" y="107"/>
                  </a:cubicBezTo>
                  <a:cubicBezTo>
                    <a:pt x="787" y="105"/>
                    <a:pt x="794" y="101"/>
                    <a:pt x="794" y="101"/>
                  </a:cubicBezTo>
                  <a:cubicBezTo>
                    <a:pt x="794" y="101"/>
                    <a:pt x="800" y="102"/>
                    <a:pt x="804" y="102"/>
                  </a:cubicBezTo>
                  <a:cubicBezTo>
                    <a:pt x="808" y="102"/>
                    <a:pt x="824" y="113"/>
                    <a:pt x="824" y="113"/>
                  </a:cubicBezTo>
                  <a:cubicBezTo>
                    <a:pt x="827" y="116"/>
                    <a:pt x="827" y="116"/>
                    <a:pt x="827" y="116"/>
                  </a:cubicBezTo>
                  <a:cubicBezTo>
                    <a:pt x="827" y="116"/>
                    <a:pt x="828" y="109"/>
                    <a:pt x="831" y="111"/>
                  </a:cubicBezTo>
                  <a:cubicBezTo>
                    <a:pt x="833" y="112"/>
                    <a:pt x="833" y="112"/>
                    <a:pt x="833" y="112"/>
                  </a:cubicBezTo>
                  <a:cubicBezTo>
                    <a:pt x="833" y="112"/>
                    <a:pt x="834" y="107"/>
                    <a:pt x="830" y="105"/>
                  </a:cubicBezTo>
                  <a:cubicBezTo>
                    <a:pt x="825" y="104"/>
                    <a:pt x="819" y="97"/>
                    <a:pt x="819" y="97"/>
                  </a:cubicBezTo>
                  <a:cubicBezTo>
                    <a:pt x="819" y="97"/>
                    <a:pt x="814" y="89"/>
                    <a:pt x="815" y="85"/>
                  </a:cubicBezTo>
                  <a:cubicBezTo>
                    <a:pt x="816" y="81"/>
                    <a:pt x="815" y="79"/>
                    <a:pt x="817" y="79"/>
                  </a:cubicBezTo>
                  <a:cubicBezTo>
                    <a:pt x="819" y="79"/>
                    <a:pt x="831" y="78"/>
                    <a:pt x="835" y="76"/>
                  </a:cubicBezTo>
                  <a:cubicBezTo>
                    <a:pt x="839" y="75"/>
                    <a:pt x="844" y="77"/>
                    <a:pt x="850" y="75"/>
                  </a:cubicBezTo>
                  <a:cubicBezTo>
                    <a:pt x="856" y="73"/>
                    <a:pt x="857" y="72"/>
                    <a:pt x="862" y="73"/>
                  </a:cubicBezTo>
                  <a:cubicBezTo>
                    <a:pt x="868" y="75"/>
                    <a:pt x="864" y="70"/>
                    <a:pt x="863" y="67"/>
                  </a:cubicBezTo>
                  <a:cubicBezTo>
                    <a:pt x="862" y="65"/>
                    <a:pt x="861" y="54"/>
                    <a:pt x="861" y="57"/>
                  </a:cubicBezTo>
                  <a:cubicBezTo>
                    <a:pt x="861" y="59"/>
                    <a:pt x="861" y="46"/>
                    <a:pt x="873" y="44"/>
                  </a:cubicBezTo>
                  <a:cubicBezTo>
                    <a:pt x="884" y="43"/>
                    <a:pt x="894" y="41"/>
                    <a:pt x="907" y="39"/>
                  </a:cubicBezTo>
                  <a:cubicBezTo>
                    <a:pt x="921" y="36"/>
                    <a:pt x="923" y="31"/>
                    <a:pt x="923" y="31"/>
                  </a:cubicBezTo>
                  <a:cubicBezTo>
                    <a:pt x="923" y="31"/>
                    <a:pt x="933" y="30"/>
                    <a:pt x="935" y="30"/>
                  </a:cubicBezTo>
                  <a:cubicBezTo>
                    <a:pt x="936" y="30"/>
                    <a:pt x="939" y="28"/>
                    <a:pt x="943" y="29"/>
                  </a:cubicBezTo>
                  <a:cubicBezTo>
                    <a:pt x="948" y="30"/>
                    <a:pt x="950" y="32"/>
                    <a:pt x="953" y="32"/>
                  </a:cubicBezTo>
                  <a:cubicBezTo>
                    <a:pt x="956" y="32"/>
                    <a:pt x="973" y="29"/>
                    <a:pt x="973" y="29"/>
                  </a:cubicBezTo>
                  <a:cubicBezTo>
                    <a:pt x="973" y="29"/>
                    <a:pt x="973" y="26"/>
                    <a:pt x="975" y="24"/>
                  </a:cubicBezTo>
                  <a:cubicBezTo>
                    <a:pt x="976" y="22"/>
                    <a:pt x="978" y="18"/>
                    <a:pt x="980" y="18"/>
                  </a:cubicBezTo>
                  <a:cubicBezTo>
                    <a:pt x="983" y="19"/>
                    <a:pt x="986" y="20"/>
                    <a:pt x="986" y="18"/>
                  </a:cubicBezTo>
                  <a:cubicBezTo>
                    <a:pt x="987" y="15"/>
                    <a:pt x="997" y="0"/>
                    <a:pt x="1004" y="3"/>
                  </a:cubicBezTo>
                  <a:cubicBezTo>
                    <a:pt x="1011" y="5"/>
                    <a:pt x="1027" y="5"/>
                    <a:pt x="1027" y="6"/>
                  </a:cubicBezTo>
                  <a:cubicBezTo>
                    <a:pt x="1027" y="8"/>
                    <a:pt x="1030" y="12"/>
                    <a:pt x="1030" y="12"/>
                  </a:cubicBezTo>
                  <a:cubicBezTo>
                    <a:pt x="1030" y="12"/>
                    <a:pt x="1029" y="15"/>
                    <a:pt x="1034" y="16"/>
                  </a:cubicBezTo>
                  <a:cubicBezTo>
                    <a:pt x="1040" y="18"/>
                    <a:pt x="1043" y="20"/>
                    <a:pt x="1043" y="20"/>
                  </a:cubicBezTo>
                  <a:cubicBezTo>
                    <a:pt x="1043" y="20"/>
                    <a:pt x="1059" y="20"/>
                    <a:pt x="1062" y="20"/>
                  </a:cubicBezTo>
                  <a:cubicBezTo>
                    <a:pt x="1066" y="19"/>
                    <a:pt x="1094" y="25"/>
                    <a:pt x="1094" y="26"/>
                  </a:cubicBezTo>
                  <a:cubicBezTo>
                    <a:pt x="1094" y="28"/>
                    <a:pt x="1103" y="42"/>
                    <a:pt x="1098" y="44"/>
                  </a:cubicBezTo>
                  <a:cubicBezTo>
                    <a:pt x="1093" y="47"/>
                    <a:pt x="1099" y="47"/>
                    <a:pt x="1087" y="57"/>
                  </a:cubicBezTo>
                  <a:cubicBezTo>
                    <a:pt x="1075" y="66"/>
                    <a:pt x="1067" y="70"/>
                    <a:pt x="1060" y="73"/>
                  </a:cubicBezTo>
                  <a:cubicBezTo>
                    <a:pt x="1053" y="76"/>
                    <a:pt x="1050" y="85"/>
                    <a:pt x="1046" y="86"/>
                  </a:cubicBezTo>
                  <a:cubicBezTo>
                    <a:pt x="1041" y="87"/>
                    <a:pt x="1040" y="90"/>
                    <a:pt x="1040" y="90"/>
                  </a:cubicBezTo>
                  <a:cubicBezTo>
                    <a:pt x="1040" y="90"/>
                    <a:pt x="1046" y="89"/>
                    <a:pt x="1049" y="88"/>
                  </a:cubicBezTo>
                  <a:cubicBezTo>
                    <a:pt x="1051" y="87"/>
                    <a:pt x="1075" y="83"/>
                    <a:pt x="1075" y="83"/>
                  </a:cubicBezTo>
                  <a:cubicBezTo>
                    <a:pt x="1075" y="83"/>
                    <a:pt x="1063" y="78"/>
                    <a:pt x="1071" y="74"/>
                  </a:cubicBezTo>
                  <a:cubicBezTo>
                    <a:pt x="1079" y="70"/>
                    <a:pt x="1081" y="71"/>
                    <a:pt x="1081" y="71"/>
                  </a:cubicBezTo>
                  <a:cubicBezTo>
                    <a:pt x="1081" y="71"/>
                    <a:pt x="1086" y="71"/>
                    <a:pt x="1088" y="72"/>
                  </a:cubicBezTo>
                  <a:cubicBezTo>
                    <a:pt x="1091" y="72"/>
                    <a:pt x="1094" y="74"/>
                    <a:pt x="1098" y="77"/>
                  </a:cubicBezTo>
                  <a:cubicBezTo>
                    <a:pt x="1103" y="80"/>
                    <a:pt x="1101" y="80"/>
                    <a:pt x="1104" y="77"/>
                  </a:cubicBezTo>
                  <a:cubicBezTo>
                    <a:pt x="1108" y="73"/>
                    <a:pt x="1111" y="71"/>
                    <a:pt x="1115" y="72"/>
                  </a:cubicBezTo>
                  <a:cubicBezTo>
                    <a:pt x="1120" y="73"/>
                    <a:pt x="1144" y="76"/>
                    <a:pt x="1151" y="77"/>
                  </a:cubicBezTo>
                  <a:cubicBezTo>
                    <a:pt x="1157" y="77"/>
                    <a:pt x="1145" y="82"/>
                    <a:pt x="1154" y="87"/>
                  </a:cubicBezTo>
                  <a:cubicBezTo>
                    <a:pt x="1163" y="91"/>
                    <a:pt x="1173" y="96"/>
                    <a:pt x="1175" y="96"/>
                  </a:cubicBezTo>
                  <a:cubicBezTo>
                    <a:pt x="1177" y="95"/>
                    <a:pt x="1191" y="91"/>
                    <a:pt x="1191" y="91"/>
                  </a:cubicBezTo>
                  <a:cubicBezTo>
                    <a:pt x="1191" y="91"/>
                    <a:pt x="1191" y="91"/>
                    <a:pt x="1194" y="85"/>
                  </a:cubicBezTo>
                  <a:cubicBezTo>
                    <a:pt x="1196" y="79"/>
                    <a:pt x="1195" y="80"/>
                    <a:pt x="1195" y="77"/>
                  </a:cubicBezTo>
                  <a:cubicBezTo>
                    <a:pt x="1196" y="75"/>
                    <a:pt x="1198" y="73"/>
                    <a:pt x="1200" y="71"/>
                  </a:cubicBezTo>
                  <a:cubicBezTo>
                    <a:pt x="1203" y="69"/>
                    <a:pt x="1203" y="67"/>
                    <a:pt x="1210" y="71"/>
                  </a:cubicBezTo>
                  <a:cubicBezTo>
                    <a:pt x="1217" y="76"/>
                    <a:pt x="1218" y="78"/>
                    <a:pt x="1218" y="78"/>
                  </a:cubicBezTo>
                  <a:cubicBezTo>
                    <a:pt x="1218" y="78"/>
                    <a:pt x="1230" y="77"/>
                    <a:pt x="1243" y="88"/>
                  </a:cubicBezTo>
                  <a:cubicBezTo>
                    <a:pt x="1256" y="98"/>
                    <a:pt x="1253" y="101"/>
                    <a:pt x="1254" y="103"/>
                  </a:cubicBezTo>
                  <a:cubicBezTo>
                    <a:pt x="1254" y="106"/>
                    <a:pt x="1253" y="112"/>
                    <a:pt x="1254" y="114"/>
                  </a:cubicBezTo>
                  <a:cubicBezTo>
                    <a:pt x="1254" y="116"/>
                    <a:pt x="1254" y="112"/>
                    <a:pt x="1261" y="119"/>
                  </a:cubicBezTo>
                  <a:cubicBezTo>
                    <a:pt x="1268" y="127"/>
                    <a:pt x="1282" y="127"/>
                    <a:pt x="1281" y="127"/>
                  </a:cubicBezTo>
                  <a:cubicBezTo>
                    <a:pt x="1279" y="127"/>
                    <a:pt x="1282" y="121"/>
                    <a:pt x="1280" y="118"/>
                  </a:cubicBezTo>
                  <a:cubicBezTo>
                    <a:pt x="1278" y="115"/>
                    <a:pt x="1281" y="116"/>
                    <a:pt x="1284" y="113"/>
                  </a:cubicBezTo>
                  <a:cubicBezTo>
                    <a:pt x="1286" y="111"/>
                    <a:pt x="1291" y="112"/>
                    <a:pt x="1291" y="112"/>
                  </a:cubicBezTo>
                  <a:cubicBezTo>
                    <a:pt x="1291" y="112"/>
                    <a:pt x="1293" y="113"/>
                    <a:pt x="1299" y="115"/>
                  </a:cubicBezTo>
                  <a:cubicBezTo>
                    <a:pt x="1304" y="116"/>
                    <a:pt x="1296" y="116"/>
                    <a:pt x="1310" y="116"/>
                  </a:cubicBezTo>
                  <a:cubicBezTo>
                    <a:pt x="1324" y="116"/>
                    <a:pt x="1324" y="112"/>
                    <a:pt x="1329" y="112"/>
                  </a:cubicBezTo>
                  <a:cubicBezTo>
                    <a:pt x="1333" y="112"/>
                    <a:pt x="1337" y="111"/>
                    <a:pt x="1338" y="112"/>
                  </a:cubicBezTo>
                  <a:cubicBezTo>
                    <a:pt x="1339" y="114"/>
                    <a:pt x="1339" y="115"/>
                    <a:pt x="1344" y="115"/>
                  </a:cubicBezTo>
                  <a:cubicBezTo>
                    <a:pt x="1349" y="116"/>
                    <a:pt x="1350" y="118"/>
                    <a:pt x="1348" y="113"/>
                  </a:cubicBezTo>
                  <a:cubicBezTo>
                    <a:pt x="1345" y="108"/>
                    <a:pt x="1342" y="104"/>
                    <a:pt x="1342" y="104"/>
                  </a:cubicBezTo>
                  <a:cubicBezTo>
                    <a:pt x="1338" y="102"/>
                    <a:pt x="1338" y="102"/>
                    <a:pt x="1338" y="102"/>
                  </a:cubicBezTo>
                  <a:cubicBezTo>
                    <a:pt x="1338" y="102"/>
                    <a:pt x="1336" y="101"/>
                    <a:pt x="1342" y="97"/>
                  </a:cubicBezTo>
                  <a:cubicBezTo>
                    <a:pt x="1348" y="93"/>
                    <a:pt x="1347" y="99"/>
                    <a:pt x="1352" y="98"/>
                  </a:cubicBezTo>
                  <a:cubicBezTo>
                    <a:pt x="1357" y="98"/>
                    <a:pt x="1369" y="96"/>
                    <a:pt x="1369" y="96"/>
                  </a:cubicBezTo>
                  <a:cubicBezTo>
                    <a:pt x="1369" y="96"/>
                    <a:pt x="1381" y="98"/>
                    <a:pt x="1391" y="102"/>
                  </a:cubicBezTo>
                  <a:cubicBezTo>
                    <a:pt x="1402" y="106"/>
                    <a:pt x="1422" y="108"/>
                    <a:pt x="1422" y="106"/>
                  </a:cubicBezTo>
                  <a:cubicBezTo>
                    <a:pt x="1422" y="105"/>
                    <a:pt x="1427" y="106"/>
                    <a:pt x="1430" y="106"/>
                  </a:cubicBezTo>
                  <a:cubicBezTo>
                    <a:pt x="1434" y="106"/>
                    <a:pt x="1444" y="116"/>
                    <a:pt x="1444" y="116"/>
                  </a:cubicBezTo>
                  <a:cubicBezTo>
                    <a:pt x="1444" y="116"/>
                    <a:pt x="1452" y="123"/>
                    <a:pt x="1456" y="125"/>
                  </a:cubicBezTo>
                  <a:cubicBezTo>
                    <a:pt x="1460" y="127"/>
                    <a:pt x="1461" y="128"/>
                    <a:pt x="1466" y="128"/>
                  </a:cubicBezTo>
                  <a:cubicBezTo>
                    <a:pt x="1471" y="128"/>
                    <a:pt x="1484" y="134"/>
                    <a:pt x="1484" y="133"/>
                  </a:cubicBezTo>
                  <a:cubicBezTo>
                    <a:pt x="1485" y="131"/>
                    <a:pt x="1501" y="132"/>
                    <a:pt x="1501" y="129"/>
                  </a:cubicBezTo>
                  <a:cubicBezTo>
                    <a:pt x="1500" y="125"/>
                    <a:pt x="1510" y="130"/>
                    <a:pt x="1523" y="132"/>
                  </a:cubicBezTo>
                  <a:cubicBezTo>
                    <a:pt x="1536" y="134"/>
                    <a:pt x="1538" y="137"/>
                    <a:pt x="1538" y="139"/>
                  </a:cubicBezTo>
                  <a:cubicBezTo>
                    <a:pt x="1539" y="140"/>
                    <a:pt x="1542" y="147"/>
                    <a:pt x="1542" y="147"/>
                  </a:cubicBezTo>
                  <a:cubicBezTo>
                    <a:pt x="1542" y="147"/>
                    <a:pt x="1554" y="152"/>
                    <a:pt x="1559" y="152"/>
                  </a:cubicBezTo>
                  <a:cubicBezTo>
                    <a:pt x="1564" y="151"/>
                    <a:pt x="1575" y="152"/>
                    <a:pt x="1575" y="152"/>
                  </a:cubicBezTo>
                  <a:cubicBezTo>
                    <a:pt x="1575" y="152"/>
                    <a:pt x="1606" y="149"/>
                    <a:pt x="1613" y="149"/>
                  </a:cubicBezTo>
                  <a:cubicBezTo>
                    <a:pt x="1619" y="148"/>
                    <a:pt x="1619" y="137"/>
                    <a:pt x="1620" y="142"/>
                  </a:cubicBezTo>
                  <a:cubicBezTo>
                    <a:pt x="1622" y="147"/>
                    <a:pt x="1620" y="154"/>
                    <a:pt x="1620" y="154"/>
                  </a:cubicBezTo>
                  <a:cubicBezTo>
                    <a:pt x="1620" y="154"/>
                    <a:pt x="1625" y="161"/>
                    <a:pt x="1629" y="160"/>
                  </a:cubicBezTo>
                  <a:cubicBezTo>
                    <a:pt x="1632" y="159"/>
                    <a:pt x="1636" y="158"/>
                    <a:pt x="1636" y="158"/>
                  </a:cubicBezTo>
                  <a:cubicBezTo>
                    <a:pt x="1636" y="158"/>
                    <a:pt x="1638" y="157"/>
                    <a:pt x="1632" y="153"/>
                  </a:cubicBezTo>
                  <a:cubicBezTo>
                    <a:pt x="1627" y="149"/>
                    <a:pt x="1629" y="143"/>
                    <a:pt x="1631" y="141"/>
                  </a:cubicBezTo>
                  <a:cubicBezTo>
                    <a:pt x="1633" y="140"/>
                    <a:pt x="1678" y="142"/>
                    <a:pt x="1694" y="149"/>
                  </a:cubicBezTo>
                  <a:cubicBezTo>
                    <a:pt x="1710" y="155"/>
                    <a:pt x="1761" y="176"/>
                    <a:pt x="1767" y="182"/>
                  </a:cubicBezTo>
                  <a:cubicBezTo>
                    <a:pt x="1773" y="188"/>
                    <a:pt x="1777" y="192"/>
                    <a:pt x="1778" y="194"/>
                  </a:cubicBezTo>
                  <a:cubicBezTo>
                    <a:pt x="1780" y="195"/>
                    <a:pt x="1784" y="188"/>
                    <a:pt x="1784" y="188"/>
                  </a:cubicBezTo>
                  <a:cubicBezTo>
                    <a:pt x="1784" y="188"/>
                    <a:pt x="1794" y="189"/>
                    <a:pt x="1798" y="190"/>
                  </a:cubicBezTo>
                  <a:cubicBezTo>
                    <a:pt x="1801" y="190"/>
                    <a:pt x="1801" y="186"/>
                    <a:pt x="1811" y="193"/>
                  </a:cubicBezTo>
                  <a:cubicBezTo>
                    <a:pt x="1821" y="199"/>
                    <a:pt x="1822" y="206"/>
                    <a:pt x="1822" y="206"/>
                  </a:cubicBezTo>
                  <a:cubicBezTo>
                    <a:pt x="1822" y="206"/>
                    <a:pt x="1828" y="213"/>
                    <a:pt x="1821" y="214"/>
                  </a:cubicBezTo>
                  <a:cubicBezTo>
                    <a:pt x="1813" y="216"/>
                    <a:pt x="1810" y="224"/>
                    <a:pt x="1810" y="224"/>
                  </a:cubicBezTo>
                  <a:cubicBezTo>
                    <a:pt x="1810" y="224"/>
                    <a:pt x="1812" y="227"/>
                    <a:pt x="1812" y="229"/>
                  </a:cubicBezTo>
                  <a:cubicBezTo>
                    <a:pt x="1812" y="231"/>
                    <a:pt x="1810" y="234"/>
                    <a:pt x="1811" y="237"/>
                  </a:cubicBezTo>
                  <a:cubicBezTo>
                    <a:pt x="1812" y="240"/>
                    <a:pt x="1817" y="244"/>
                    <a:pt x="1815" y="246"/>
                  </a:cubicBezTo>
                  <a:cubicBezTo>
                    <a:pt x="1813" y="247"/>
                    <a:pt x="1815" y="247"/>
                    <a:pt x="1810" y="247"/>
                  </a:cubicBezTo>
                  <a:cubicBezTo>
                    <a:pt x="1806" y="246"/>
                    <a:pt x="1798" y="244"/>
                    <a:pt x="1797" y="242"/>
                  </a:cubicBezTo>
                  <a:cubicBezTo>
                    <a:pt x="1795" y="241"/>
                    <a:pt x="1795" y="239"/>
                    <a:pt x="1792" y="239"/>
                  </a:cubicBezTo>
                  <a:cubicBezTo>
                    <a:pt x="1789" y="239"/>
                    <a:pt x="1778" y="234"/>
                    <a:pt x="1778" y="234"/>
                  </a:cubicBezTo>
                  <a:cubicBezTo>
                    <a:pt x="1774" y="229"/>
                    <a:pt x="1774" y="229"/>
                    <a:pt x="1774" y="229"/>
                  </a:cubicBezTo>
                  <a:cubicBezTo>
                    <a:pt x="1770" y="223"/>
                    <a:pt x="1770" y="223"/>
                    <a:pt x="1770" y="223"/>
                  </a:cubicBezTo>
                  <a:cubicBezTo>
                    <a:pt x="1770" y="223"/>
                    <a:pt x="1752" y="222"/>
                    <a:pt x="1751" y="220"/>
                  </a:cubicBezTo>
                  <a:cubicBezTo>
                    <a:pt x="1751" y="219"/>
                    <a:pt x="1746" y="203"/>
                    <a:pt x="1745" y="203"/>
                  </a:cubicBezTo>
                  <a:cubicBezTo>
                    <a:pt x="1744" y="203"/>
                    <a:pt x="1738" y="199"/>
                    <a:pt x="1740" y="205"/>
                  </a:cubicBezTo>
                  <a:cubicBezTo>
                    <a:pt x="1741" y="210"/>
                    <a:pt x="1741" y="215"/>
                    <a:pt x="1741" y="215"/>
                  </a:cubicBezTo>
                  <a:cubicBezTo>
                    <a:pt x="1741" y="215"/>
                    <a:pt x="1751" y="223"/>
                    <a:pt x="1749" y="223"/>
                  </a:cubicBezTo>
                  <a:cubicBezTo>
                    <a:pt x="1746" y="223"/>
                    <a:pt x="1747" y="230"/>
                    <a:pt x="1745" y="230"/>
                  </a:cubicBezTo>
                  <a:cubicBezTo>
                    <a:pt x="1744" y="230"/>
                    <a:pt x="1738" y="238"/>
                    <a:pt x="1736" y="237"/>
                  </a:cubicBezTo>
                  <a:cubicBezTo>
                    <a:pt x="1734" y="236"/>
                    <a:pt x="1729" y="238"/>
                    <a:pt x="1728" y="238"/>
                  </a:cubicBezTo>
                  <a:cubicBezTo>
                    <a:pt x="1726" y="238"/>
                    <a:pt x="1726" y="237"/>
                    <a:pt x="1724" y="236"/>
                  </a:cubicBezTo>
                  <a:cubicBezTo>
                    <a:pt x="1722" y="236"/>
                    <a:pt x="1717" y="235"/>
                    <a:pt x="1717" y="237"/>
                  </a:cubicBezTo>
                  <a:cubicBezTo>
                    <a:pt x="1716" y="239"/>
                    <a:pt x="1719" y="245"/>
                    <a:pt x="1722" y="244"/>
                  </a:cubicBezTo>
                  <a:cubicBezTo>
                    <a:pt x="1725" y="243"/>
                    <a:pt x="1734" y="244"/>
                    <a:pt x="1734" y="244"/>
                  </a:cubicBezTo>
                  <a:cubicBezTo>
                    <a:pt x="1734" y="244"/>
                    <a:pt x="1746" y="262"/>
                    <a:pt x="1745" y="264"/>
                  </a:cubicBezTo>
                  <a:cubicBezTo>
                    <a:pt x="1745" y="266"/>
                    <a:pt x="1758" y="275"/>
                    <a:pt x="1756" y="276"/>
                  </a:cubicBezTo>
                  <a:cubicBezTo>
                    <a:pt x="1753" y="277"/>
                    <a:pt x="1754" y="280"/>
                    <a:pt x="1752" y="281"/>
                  </a:cubicBezTo>
                  <a:cubicBezTo>
                    <a:pt x="1751" y="281"/>
                    <a:pt x="1753" y="284"/>
                    <a:pt x="1753" y="285"/>
                  </a:cubicBezTo>
                  <a:cubicBezTo>
                    <a:pt x="1753" y="287"/>
                    <a:pt x="1742" y="284"/>
                    <a:pt x="1732" y="286"/>
                  </a:cubicBezTo>
                  <a:cubicBezTo>
                    <a:pt x="1722" y="288"/>
                    <a:pt x="1709" y="293"/>
                    <a:pt x="1705" y="300"/>
                  </a:cubicBezTo>
                  <a:cubicBezTo>
                    <a:pt x="1701" y="307"/>
                    <a:pt x="1696" y="325"/>
                    <a:pt x="1692" y="326"/>
                  </a:cubicBezTo>
                  <a:cubicBezTo>
                    <a:pt x="1689" y="328"/>
                    <a:pt x="1684" y="336"/>
                    <a:pt x="1684" y="336"/>
                  </a:cubicBezTo>
                  <a:cubicBezTo>
                    <a:pt x="1684" y="336"/>
                    <a:pt x="1675" y="329"/>
                    <a:pt x="1674" y="325"/>
                  </a:cubicBezTo>
                  <a:cubicBezTo>
                    <a:pt x="1673" y="321"/>
                    <a:pt x="1652" y="325"/>
                    <a:pt x="1651" y="325"/>
                  </a:cubicBezTo>
                  <a:cubicBezTo>
                    <a:pt x="1650" y="326"/>
                    <a:pt x="1653" y="330"/>
                    <a:pt x="1651" y="333"/>
                  </a:cubicBezTo>
                  <a:cubicBezTo>
                    <a:pt x="1650" y="336"/>
                    <a:pt x="1655" y="344"/>
                    <a:pt x="1650" y="340"/>
                  </a:cubicBezTo>
                  <a:cubicBezTo>
                    <a:pt x="1644" y="337"/>
                    <a:pt x="1642" y="330"/>
                    <a:pt x="1642" y="330"/>
                  </a:cubicBezTo>
                  <a:cubicBezTo>
                    <a:pt x="1642" y="330"/>
                    <a:pt x="1640" y="334"/>
                    <a:pt x="1638" y="335"/>
                  </a:cubicBezTo>
                  <a:cubicBezTo>
                    <a:pt x="1636" y="335"/>
                    <a:pt x="1629" y="341"/>
                    <a:pt x="1626" y="343"/>
                  </a:cubicBezTo>
                  <a:cubicBezTo>
                    <a:pt x="1622" y="344"/>
                    <a:pt x="1621" y="340"/>
                    <a:pt x="1622" y="344"/>
                  </a:cubicBezTo>
                  <a:cubicBezTo>
                    <a:pt x="1624" y="348"/>
                    <a:pt x="1623" y="356"/>
                    <a:pt x="1622" y="358"/>
                  </a:cubicBezTo>
                  <a:cubicBezTo>
                    <a:pt x="1620" y="361"/>
                    <a:pt x="1622" y="365"/>
                    <a:pt x="1623" y="368"/>
                  </a:cubicBezTo>
                  <a:cubicBezTo>
                    <a:pt x="1624" y="370"/>
                    <a:pt x="1637" y="376"/>
                    <a:pt x="1635" y="376"/>
                  </a:cubicBezTo>
                  <a:cubicBezTo>
                    <a:pt x="1634" y="376"/>
                    <a:pt x="1636" y="386"/>
                    <a:pt x="1636" y="387"/>
                  </a:cubicBezTo>
                  <a:cubicBezTo>
                    <a:pt x="1636" y="389"/>
                    <a:pt x="1642" y="393"/>
                    <a:pt x="1640" y="395"/>
                  </a:cubicBezTo>
                  <a:cubicBezTo>
                    <a:pt x="1638" y="397"/>
                    <a:pt x="1642" y="405"/>
                    <a:pt x="1639" y="404"/>
                  </a:cubicBezTo>
                  <a:cubicBezTo>
                    <a:pt x="1636" y="403"/>
                    <a:pt x="1632" y="401"/>
                    <a:pt x="1632" y="401"/>
                  </a:cubicBezTo>
                  <a:cubicBezTo>
                    <a:pt x="1632" y="401"/>
                    <a:pt x="1640" y="405"/>
                    <a:pt x="1634" y="406"/>
                  </a:cubicBezTo>
                  <a:cubicBezTo>
                    <a:pt x="1628" y="407"/>
                    <a:pt x="1628" y="412"/>
                    <a:pt x="1628" y="412"/>
                  </a:cubicBezTo>
                  <a:cubicBezTo>
                    <a:pt x="1628" y="412"/>
                    <a:pt x="1631" y="413"/>
                    <a:pt x="1631" y="416"/>
                  </a:cubicBezTo>
                  <a:cubicBezTo>
                    <a:pt x="1631" y="419"/>
                    <a:pt x="1639" y="424"/>
                    <a:pt x="1636" y="424"/>
                  </a:cubicBezTo>
                  <a:cubicBezTo>
                    <a:pt x="1634" y="424"/>
                    <a:pt x="1631" y="427"/>
                    <a:pt x="1628" y="427"/>
                  </a:cubicBezTo>
                  <a:cubicBezTo>
                    <a:pt x="1626" y="428"/>
                    <a:pt x="1623" y="436"/>
                    <a:pt x="1623" y="438"/>
                  </a:cubicBezTo>
                  <a:cubicBezTo>
                    <a:pt x="1624" y="440"/>
                    <a:pt x="1622" y="450"/>
                    <a:pt x="1623" y="451"/>
                  </a:cubicBezTo>
                  <a:cubicBezTo>
                    <a:pt x="1624" y="453"/>
                    <a:pt x="1612" y="453"/>
                    <a:pt x="1612" y="453"/>
                  </a:cubicBezTo>
                  <a:cubicBezTo>
                    <a:pt x="1612" y="453"/>
                    <a:pt x="1618" y="462"/>
                    <a:pt x="1616" y="462"/>
                  </a:cubicBezTo>
                  <a:cubicBezTo>
                    <a:pt x="1614" y="463"/>
                    <a:pt x="1613" y="463"/>
                    <a:pt x="1611" y="468"/>
                  </a:cubicBezTo>
                  <a:cubicBezTo>
                    <a:pt x="1609" y="473"/>
                    <a:pt x="1606" y="479"/>
                    <a:pt x="1604" y="480"/>
                  </a:cubicBezTo>
                  <a:cubicBezTo>
                    <a:pt x="1601" y="481"/>
                    <a:pt x="1600" y="484"/>
                    <a:pt x="1600" y="485"/>
                  </a:cubicBezTo>
                  <a:cubicBezTo>
                    <a:pt x="1600" y="487"/>
                    <a:pt x="1591" y="461"/>
                    <a:pt x="1589" y="459"/>
                  </a:cubicBezTo>
                  <a:cubicBezTo>
                    <a:pt x="1587" y="457"/>
                    <a:pt x="1584" y="447"/>
                    <a:pt x="1584" y="447"/>
                  </a:cubicBezTo>
                  <a:cubicBezTo>
                    <a:pt x="1581" y="441"/>
                    <a:pt x="1581" y="441"/>
                    <a:pt x="1581" y="441"/>
                  </a:cubicBezTo>
                  <a:cubicBezTo>
                    <a:pt x="1581" y="441"/>
                    <a:pt x="1579" y="442"/>
                    <a:pt x="1577" y="438"/>
                  </a:cubicBezTo>
                  <a:cubicBezTo>
                    <a:pt x="1574" y="433"/>
                    <a:pt x="1566" y="392"/>
                    <a:pt x="1566" y="392"/>
                  </a:cubicBezTo>
                  <a:cubicBezTo>
                    <a:pt x="1566" y="392"/>
                    <a:pt x="1572" y="390"/>
                    <a:pt x="1571" y="388"/>
                  </a:cubicBezTo>
                  <a:cubicBezTo>
                    <a:pt x="1570" y="386"/>
                    <a:pt x="1568" y="372"/>
                    <a:pt x="1568" y="372"/>
                  </a:cubicBezTo>
                  <a:cubicBezTo>
                    <a:pt x="1568" y="372"/>
                    <a:pt x="1585" y="367"/>
                    <a:pt x="1586" y="360"/>
                  </a:cubicBezTo>
                  <a:cubicBezTo>
                    <a:pt x="1586" y="353"/>
                    <a:pt x="1594" y="345"/>
                    <a:pt x="1599" y="335"/>
                  </a:cubicBezTo>
                  <a:cubicBezTo>
                    <a:pt x="1603" y="325"/>
                    <a:pt x="1607" y="318"/>
                    <a:pt x="1607" y="318"/>
                  </a:cubicBezTo>
                  <a:cubicBezTo>
                    <a:pt x="1607" y="318"/>
                    <a:pt x="1616" y="316"/>
                    <a:pt x="1619" y="316"/>
                  </a:cubicBezTo>
                  <a:cubicBezTo>
                    <a:pt x="1621" y="315"/>
                    <a:pt x="1621" y="316"/>
                    <a:pt x="1620" y="311"/>
                  </a:cubicBezTo>
                  <a:cubicBezTo>
                    <a:pt x="1619" y="307"/>
                    <a:pt x="1615" y="313"/>
                    <a:pt x="1616" y="299"/>
                  </a:cubicBezTo>
                  <a:cubicBezTo>
                    <a:pt x="1618" y="285"/>
                    <a:pt x="1619" y="282"/>
                    <a:pt x="1619" y="282"/>
                  </a:cubicBezTo>
                  <a:cubicBezTo>
                    <a:pt x="1619" y="282"/>
                    <a:pt x="1614" y="280"/>
                    <a:pt x="1612" y="282"/>
                  </a:cubicBezTo>
                  <a:cubicBezTo>
                    <a:pt x="1610" y="283"/>
                    <a:pt x="1605" y="290"/>
                    <a:pt x="1606" y="292"/>
                  </a:cubicBezTo>
                  <a:cubicBezTo>
                    <a:pt x="1607" y="295"/>
                    <a:pt x="1611" y="304"/>
                    <a:pt x="1604" y="303"/>
                  </a:cubicBezTo>
                  <a:cubicBezTo>
                    <a:pt x="1597" y="302"/>
                    <a:pt x="1589" y="309"/>
                    <a:pt x="1590" y="311"/>
                  </a:cubicBezTo>
                  <a:cubicBezTo>
                    <a:pt x="1590" y="313"/>
                    <a:pt x="1593" y="318"/>
                    <a:pt x="1593" y="318"/>
                  </a:cubicBezTo>
                  <a:cubicBezTo>
                    <a:pt x="1589" y="319"/>
                    <a:pt x="1589" y="319"/>
                    <a:pt x="1589" y="319"/>
                  </a:cubicBezTo>
                  <a:cubicBezTo>
                    <a:pt x="1589" y="319"/>
                    <a:pt x="1586" y="315"/>
                    <a:pt x="1585" y="312"/>
                  </a:cubicBezTo>
                  <a:cubicBezTo>
                    <a:pt x="1583" y="309"/>
                    <a:pt x="1585" y="308"/>
                    <a:pt x="1582" y="304"/>
                  </a:cubicBezTo>
                  <a:cubicBezTo>
                    <a:pt x="1580" y="300"/>
                    <a:pt x="1580" y="299"/>
                    <a:pt x="1578" y="298"/>
                  </a:cubicBezTo>
                  <a:cubicBezTo>
                    <a:pt x="1576" y="298"/>
                    <a:pt x="1583" y="294"/>
                    <a:pt x="1574" y="297"/>
                  </a:cubicBezTo>
                  <a:cubicBezTo>
                    <a:pt x="1565" y="301"/>
                    <a:pt x="1571" y="304"/>
                    <a:pt x="1561" y="305"/>
                  </a:cubicBezTo>
                  <a:cubicBezTo>
                    <a:pt x="1552" y="306"/>
                    <a:pt x="1552" y="314"/>
                    <a:pt x="1551" y="317"/>
                  </a:cubicBezTo>
                  <a:cubicBezTo>
                    <a:pt x="1551" y="319"/>
                    <a:pt x="1551" y="313"/>
                    <a:pt x="1546" y="322"/>
                  </a:cubicBezTo>
                  <a:cubicBezTo>
                    <a:pt x="1541" y="331"/>
                    <a:pt x="1544" y="328"/>
                    <a:pt x="1540" y="333"/>
                  </a:cubicBezTo>
                  <a:cubicBezTo>
                    <a:pt x="1537" y="339"/>
                    <a:pt x="1547" y="343"/>
                    <a:pt x="1546" y="344"/>
                  </a:cubicBezTo>
                  <a:cubicBezTo>
                    <a:pt x="1545" y="346"/>
                    <a:pt x="1542" y="350"/>
                    <a:pt x="1542" y="350"/>
                  </a:cubicBezTo>
                  <a:cubicBezTo>
                    <a:pt x="1542" y="350"/>
                    <a:pt x="1541" y="350"/>
                    <a:pt x="1534" y="350"/>
                  </a:cubicBezTo>
                  <a:cubicBezTo>
                    <a:pt x="1528" y="350"/>
                    <a:pt x="1517" y="354"/>
                    <a:pt x="1515" y="353"/>
                  </a:cubicBezTo>
                  <a:cubicBezTo>
                    <a:pt x="1513" y="352"/>
                    <a:pt x="1516" y="343"/>
                    <a:pt x="1516" y="343"/>
                  </a:cubicBezTo>
                  <a:cubicBezTo>
                    <a:pt x="1516" y="343"/>
                    <a:pt x="1499" y="341"/>
                    <a:pt x="1496" y="342"/>
                  </a:cubicBezTo>
                  <a:cubicBezTo>
                    <a:pt x="1494" y="342"/>
                    <a:pt x="1495" y="343"/>
                    <a:pt x="1493" y="345"/>
                  </a:cubicBezTo>
                  <a:cubicBezTo>
                    <a:pt x="1491" y="347"/>
                    <a:pt x="1498" y="350"/>
                    <a:pt x="1489" y="349"/>
                  </a:cubicBezTo>
                  <a:cubicBezTo>
                    <a:pt x="1480" y="348"/>
                    <a:pt x="1474" y="346"/>
                    <a:pt x="1469" y="347"/>
                  </a:cubicBezTo>
                  <a:cubicBezTo>
                    <a:pt x="1464" y="348"/>
                    <a:pt x="1460" y="352"/>
                    <a:pt x="1460" y="352"/>
                  </a:cubicBezTo>
                  <a:cubicBezTo>
                    <a:pt x="1457" y="346"/>
                    <a:pt x="1457" y="346"/>
                    <a:pt x="1457" y="346"/>
                  </a:cubicBezTo>
                  <a:cubicBezTo>
                    <a:pt x="1428" y="350"/>
                    <a:pt x="1428" y="350"/>
                    <a:pt x="1428" y="350"/>
                  </a:cubicBezTo>
                  <a:cubicBezTo>
                    <a:pt x="1428" y="350"/>
                    <a:pt x="1431" y="357"/>
                    <a:pt x="1424" y="367"/>
                  </a:cubicBezTo>
                  <a:cubicBezTo>
                    <a:pt x="1417" y="378"/>
                    <a:pt x="1403" y="408"/>
                    <a:pt x="1396" y="408"/>
                  </a:cubicBezTo>
                  <a:cubicBezTo>
                    <a:pt x="1390" y="408"/>
                    <a:pt x="1373" y="419"/>
                    <a:pt x="1378" y="422"/>
                  </a:cubicBezTo>
                  <a:cubicBezTo>
                    <a:pt x="1383" y="426"/>
                    <a:pt x="1386" y="428"/>
                    <a:pt x="1388" y="429"/>
                  </a:cubicBezTo>
                  <a:cubicBezTo>
                    <a:pt x="1391" y="429"/>
                    <a:pt x="1400" y="427"/>
                    <a:pt x="1401" y="430"/>
                  </a:cubicBezTo>
                  <a:cubicBezTo>
                    <a:pt x="1402" y="433"/>
                    <a:pt x="1409" y="443"/>
                    <a:pt x="1409" y="443"/>
                  </a:cubicBezTo>
                  <a:cubicBezTo>
                    <a:pt x="1409" y="443"/>
                    <a:pt x="1406" y="447"/>
                    <a:pt x="1415" y="444"/>
                  </a:cubicBezTo>
                  <a:cubicBezTo>
                    <a:pt x="1424" y="440"/>
                    <a:pt x="1416" y="434"/>
                    <a:pt x="1416" y="434"/>
                  </a:cubicBezTo>
                  <a:cubicBezTo>
                    <a:pt x="1416" y="434"/>
                    <a:pt x="1431" y="434"/>
                    <a:pt x="1431" y="437"/>
                  </a:cubicBezTo>
                  <a:cubicBezTo>
                    <a:pt x="1432" y="439"/>
                    <a:pt x="1441" y="450"/>
                    <a:pt x="1439" y="450"/>
                  </a:cubicBezTo>
                  <a:cubicBezTo>
                    <a:pt x="1437" y="450"/>
                    <a:pt x="1445" y="447"/>
                    <a:pt x="1446" y="454"/>
                  </a:cubicBezTo>
                  <a:cubicBezTo>
                    <a:pt x="1447" y="460"/>
                    <a:pt x="1447" y="465"/>
                    <a:pt x="1449" y="469"/>
                  </a:cubicBezTo>
                  <a:cubicBezTo>
                    <a:pt x="1450" y="472"/>
                    <a:pt x="1448" y="480"/>
                    <a:pt x="1448" y="480"/>
                  </a:cubicBezTo>
                  <a:cubicBezTo>
                    <a:pt x="1448" y="480"/>
                    <a:pt x="1453" y="489"/>
                    <a:pt x="1452" y="491"/>
                  </a:cubicBezTo>
                  <a:cubicBezTo>
                    <a:pt x="1451" y="493"/>
                    <a:pt x="1456" y="476"/>
                    <a:pt x="1453" y="501"/>
                  </a:cubicBezTo>
                  <a:cubicBezTo>
                    <a:pt x="1450" y="526"/>
                    <a:pt x="1454" y="532"/>
                    <a:pt x="1452" y="535"/>
                  </a:cubicBezTo>
                  <a:cubicBezTo>
                    <a:pt x="1451" y="539"/>
                    <a:pt x="1452" y="538"/>
                    <a:pt x="1448" y="541"/>
                  </a:cubicBezTo>
                  <a:cubicBezTo>
                    <a:pt x="1445" y="544"/>
                    <a:pt x="1445" y="546"/>
                    <a:pt x="1442" y="551"/>
                  </a:cubicBezTo>
                  <a:cubicBezTo>
                    <a:pt x="1439" y="556"/>
                    <a:pt x="1443" y="564"/>
                    <a:pt x="1441" y="566"/>
                  </a:cubicBezTo>
                  <a:cubicBezTo>
                    <a:pt x="1439" y="568"/>
                    <a:pt x="1438" y="573"/>
                    <a:pt x="1433" y="577"/>
                  </a:cubicBezTo>
                  <a:cubicBezTo>
                    <a:pt x="1428" y="580"/>
                    <a:pt x="1412" y="595"/>
                    <a:pt x="1406" y="596"/>
                  </a:cubicBezTo>
                  <a:cubicBezTo>
                    <a:pt x="1400" y="597"/>
                    <a:pt x="1385" y="593"/>
                    <a:pt x="1385" y="593"/>
                  </a:cubicBezTo>
                  <a:cubicBezTo>
                    <a:pt x="1385" y="593"/>
                    <a:pt x="1382" y="602"/>
                    <a:pt x="1379" y="604"/>
                  </a:cubicBezTo>
                  <a:cubicBezTo>
                    <a:pt x="1377" y="606"/>
                    <a:pt x="1372" y="612"/>
                    <a:pt x="1372" y="615"/>
                  </a:cubicBezTo>
                  <a:cubicBezTo>
                    <a:pt x="1372" y="618"/>
                    <a:pt x="1368" y="617"/>
                    <a:pt x="1371" y="624"/>
                  </a:cubicBezTo>
                  <a:cubicBezTo>
                    <a:pt x="1373" y="632"/>
                    <a:pt x="1366" y="637"/>
                    <a:pt x="1366" y="637"/>
                  </a:cubicBezTo>
                  <a:cubicBezTo>
                    <a:pt x="1366" y="637"/>
                    <a:pt x="1363" y="642"/>
                    <a:pt x="1363" y="644"/>
                  </a:cubicBezTo>
                  <a:cubicBezTo>
                    <a:pt x="1364" y="646"/>
                    <a:pt x="1372" y="651"/>
                    <a:pt x="1372" y="654"/>
                  </a:cubicBezTo>
                  <a:cubicBezTo>
                    <a:pt x="1372" y="657"/>
                    <a:pt x="1385" y="670"/>
                    <a:pt x="1384" y="670"/>
                  </a:cubicBezTo>
                  <a:cubicBezTo>
                    <a:pt x="1382" y="670"/>
                    <a:pt x="1386" y="680"/>
                    <a:pt x="1383" y="687"/>
                  </a:cubicBezTo>
                  <a:cubicBezTo>
                    <a:pt x="1379" y="694"/>
                    <a:pt x="1372" y="698"/>
                    <a:pt x="1372" y="698"/>
                  </a:cubicBezTo>
                  <a:cubicBezTo>
                    <a:pt x="1372" y="698"/>
                    <a:pt x="1363" y="706"/>
                    <a:pt x="1360" y="702"/>
                  </a:cubicBezTo>
                  <a:cubicBezTo>
                    <a:pt x="1356" y="698"/>
                    <a:pt x="1352" y="692"/>
                    <a:pt x="1352" y="692"/>
                  </a:cubicBezTo>
                  <a:cubicBezTo>
                    <a:pt x="1352" y="692"/>
                    <a:pt x="1351" y="686"/>
                    <a:pt x="1350" y="677"/>
                  </a:cubicBezTo>
                  <a:cubicBezTo>
                    <a:pt x="1349" y="668"/>
                    <a:pt x="1346" y="666"/>
                    <a:pt x="1348" y="663"/>
                  </a:cubicBezTo>
                  <a:cubicBezTo>
                    <a:pt x="1349" y="660"/>
                    <a:pt x="1347" y="663"/>
                    <a:pt x="1340" y="661"/>
                  </a:cubicBezTo>
                  <a:cubicBezTo>
                    <a:pt x="1334" y="660"/>
                    <a:pt x="1335" y="664"/>
                    <a:pt x="1334" y="660"/>
                  </a:cubicBezTo>
                  <a:cubicBezTo>
                    <a:pt x="1333" y="656"/>
                    <a:pt x="1334" y="650"/>
                    <a:pt x="1333" y="648"/>
                  </a:cubicBezTo>
                  <a:cubicBezTo>
                    <a:pt x="1332" y="645"/>
                    <a:pt x="1332" y="642"/>
                    <a:pt x="1327" y="640"/>
                  </a:cubicBezTo>
                  <a:cubicBezTo>
                    <a:pt x="1322" y="638"/>
                    <a:pt x="1313" y="644"/>
                    <a:pt x="1313" y="644"/>
                  </a:cubicBezTo>
                  <a:cubicBezTo>
                    <a:pt x="1313" y="644"/>
                    <a:pt x="1311" y="647"/>
                    <a:pt x="1307" y="646"/>
                  </a:cubicBezTo>
                  <a:cubicBezTo>
                    <a:pt x="1303" y="644"/>
                    <a:pt x="1291" y="642"/>
                    <a:pt x="1292" y="638"/>
                  </a:cubicBezTo>
                  <a:cubicBezTo>
                    <a:pt x="1293" y="633"/>
                    <a:pt x="1295" y="628"/>
                    <a:pt x="1293" y="628"/>
                  </a:cubicBezTo>
                  <a:cubicBezTo>
                    <a:pt x="1290" y="628"/>
                    <a:pt x="1280" y="633"/>
                    <a:pt x="1276" y="635"/>
                  </a:cubicBezTo>
                  <a:cubicBezTo>
                    <a:pt x="1273" y="638"/>
                    <a:pt x="1274" y="645"/>
                    <a:pt x="1272" y="646"/>
                  </a:cubicBezTo>
                  <a:cubicBezTo>
                    <a:pt x="1271" y="647"/>
                    <a:pt x="1264" y="647"/>
                    <a:pt x="1266" y="652"/>
                  </a:cubicBezTo>
                  <a:cubicBezTo>
                    <a:pt x="1268" y="657"/>
                    <a:pt x="1272" y="664"/>
                    <a:pt x="1275" y="664"/>
                  </a:cubicBezTo>
                  <a:cubicBezTo>
                    <a:pt x="1277" y="665"/>
                    <a:pt x="1283" y="661"/>
                    <a:pt x="1286" y="661"/>
                  </a:cubicBezTo>
                  <a:cubicBezTo>
                    <a:pt x="1289" y="661"/>
                    <a:pt x="1293" y="657"/>
                    <a:pt x="1300" y="661"/>
                  </a:cubicBezTo>
                  <a:cubicBezTo>
                    <a:pt x="1308" y="665"/>
                    <a:pt x="1313" y="667"/>
                    <a:pt x="1315" y="667"/>
                  </a:cubicBezTo>
                  <a:cubicBezTo>
                    <a:pt x="1317" y="668"/>
                    <a:pt x="1328" y="671"/>
                    <a:pt x="1324" y="672"/>
                  </a:cubicBezTo>
                  <a:cubicBezTo>
                    <a:pt x="1319" y="673"/>
                    <a:pt x="1310" y="675"/>
                    <a:pt x="1303" y="677"/>
                  </a:cubicBezTo>
                  <a:cubicBezTo>
                    <a:pt x="1297" y="679"/>
                    <a:pt x="1298" y="679"/>
                    <a:pt x="1296" y="682"/>
                  </a:cubicBezTo>
                  <a:cubicBezTo>
                    <a:pt x="1294" y="685"/>
                    <a:pt x="1290" y="690"/>
                    <a:pt x="1291" y="691"/>
                  </a:cubicBezTo>
                  <a:cubicBezTo>
                    <a:pt x="1292" y="693"/>
                    <a:pt x="1298" y="700"/>
                    <a:pt x="1298" y="700"/>
                  </a:cubicBezTo>
                  <a:cubicBezTo>
                    <a:pt x="1298" y="700"/>
                    <a:pt x="1321" y="723"/>
                    <a:pt x="1319" y="729"/>
                  </a:cubicBezTo>
                  <a:cubicBezTo>
                    <a:pt x="1318" y="735"/>
                    <a:pt x="1319" y="740"/>
                    <a:pt x="1317" y="743"/>
                  </a:cubicBezTo>
                  <a:cubicBezTo>
                    <a:pt x="1316" y="746"/>
                    <a:pt x="1317" y="745"/>
                    <a:pt x="1320" y="750"/>
                  </a:cubicBezTo>
                  <a:cubicBezTo>
                    <a:pt x="1323" y="755"/>
                    <a:pt x="1311" y="784"/>
                    <a:pt x="1311" y="784"/>
                  </a:cubicBezTo>
                  <a:cubicBezTo>
                    <a:pt x="1311" y="784"/>
                    <a:pt x="1295" y="815"/>
                    <a:pt x="1293" y="816"/>
                  </a:cubicBezTo>
                  <a:cubicBezTo>
                    <a:pt x="1291" y="818"/>
                    <a:pt x="1289" y="828"/>
                    <a:pt x="1280" y="830"/>
                  </a:cubicBezTo>
                  <a:cubicBezTo>
                    <a:pt x="1271" y="831"/>
                    <a:pt x="1267" y="832"/>
                    <a:pt x="1262" y="832"/>
                  </a:cubicBezTo>
                  <a:cubicBezTo>
                    <a:pt x="1256" y="833"/>
                    <a:pt x="1244" y="838"/>
                    <a:pt x="1234" y="841"/>
                  </a:cubicBezTo>
                  <a:cubicBezTo>
                    <a:pt x="1224" y="845"/>
                    <a:pt x="1219" y="843"/>
                    <a:pt x="1218" y="844"/>
                  </a:cubicBezTo>
                  <a:cubicBezTo>
                    <a:pt x="1216" y="846"/>
                    <a:pt x="1224" y="852"/>
                    <a:pt x="1216" y="846"/>
                  </a:cubicBezTo>
                  <a:cubicBezTo>
                    <a:pt x="1209" y="840"/>
                    <a:pt x="1217" y="837"/>
                    <a:pt x="1208" y="838"/>
                  </a:cubicBezTo>
                  <a:cubicBezTo>
                    <a:pt x="1199" y="840"/>
                    <a:pt x="1187" y="843"/>
                    <a:pt x="1186" y="848"/>
                  </a:cubicBezTo>
                  <a:cubicBezTo>
                    <a:pt x="1184" y="853"/>
                    <a:pt x="1180" y="861"/>
                    <a:pt x="1183" y="863"/>
                  </a:cubicBezTo>
                  <a:cubicBezTo>
                    <a:pt x="1186" y="866"/>
                    <a:pt x="1176" y="856"/>
                    <a:pt x="1199" y="880"/>
                  </a:cubicBezTo>
                  <a:cubicBezTo>
                    <a:pt x="1222" y="904"/>
                    <a:pt x="1232" y="914"/>
                    <a:pt x="1228" y="923"/>
                  </a:cubicBezTo>
                  <a:cubicBezTo>
                    <a:pt x="1223" y="931"/>
                    <a:pt x="1226" y="940"/>
                    <a:pt x="1216" y="946"/>
                  </a:cubicBezTo>
                  <a:cubicBezTo>
                    <a:pt x="1207" y="952"/>
                    <a:pt x="1211" y="949"/>
                    <a:pt x="1203" y="956"/>
                  </a:cubicBezTo>
                  <a:cubicBezTo>
                    <a:pt x="1195" y="963"/>
                    <a:pt x="1197" y="970"/>
                    <a:pt x="1192" y="965"/>
                  </a:cubicBezTo>
                  <a:cubicBezTo>
                    <a:pt x="1187" y="960"/>
                    <a:pt x="1186" y="960"/>
                    <a:pt x="1174" y="946"/>
                  </a:cubicBezTo>
                  <a:cubicBezTo>
                    <a:pt x="1162" y="933"/>
                    <a:pt x="1171" y="937"/>
                    <a:pt x="1158" y="931"/>
                  </a:cubicBezTo>
                  <a:cubicBezTo>
                    <a:pt x="1145" y="926"/>
                    <a:pt x="1140" y="922"/>
                    <a:pt x="1137" y="921"/>
                  </a:cubicBezTo>
                  <a:cubicBezTo>
                    <a:pt x="1134" y="920"/>
                    <a:pt x="1137" y="922"/>
                    <a:pt x="1134" y="929"/>
                  </a:cubicBezTo>
                  <a:cubicBezTo>
                    <a:pt x="1131" y="935"/>
                    <a:pt x="1126" y="945"/>
                    <a:pt x="1129" y="950"/>
                  </a:cubicBezTo>
                  <a:cubicBezTo>
                    <a:pt x="1132" y="956"/>
                    <a:pt x="1135" y="962"/>
                    <a:pt x="1137" y="965"/>
                  </a:cubicBezTo>
                  <a:cubicBezTo>
                    <a:pt x="1138" y="968"/>
                    <a:pt x="1150" y="979"/>
                    <a:pt x="1154" y="981"/>
                  </a:cubicBezTo>
                  <a:cubicBezTo>
                    <a:pt x="1158" y="984"/>
                    <a:pt x="1189" y="999"/>
                    <a:pt x="1185" y="1007"/>
                  </a:cubicBezTo>
                  <a:cubicBezTo>
                    <a:pt x="1180" y="1015"/>
                    <a:pt x="1193" y="1027"/>
                    <a:pt x="1193" y="1027"/>
                  </a:cubicBezTo>
                  <a:cubicBezTo>
                    <a:pt x="1193" y="1027"/>
                    <a:pt x="1204" y="1034"/>
                    <a:pt x="1201" y="1035"/>
                  </a:cubicBezTo>
                  <a:cubicBezTo>
                    <a:pt x="1197" y="1036"/>
                    <a:pt x="1197" y="1038"/>
                    <a:pt x="1194" y="1038"/>
                  </a:cubicBezTo>
                  <a:cubicBezTo>
                    <a:pt x="1191" y="1038"/>
                    <a:pt x="1181" y="1029"/>
                    <a:pt x="1177" y="1027"/>
                  </a:cubicBezTo>
                  <a:cubicBezTo>
                    <a:pt x="1172" y="1025"/>
                    <a:pt x="1149" y="1007"/>
                    <a:pt x="1149" y="1007"/>
                  </a:cubicBezTo>
                  <a:cubicBezTo>
                    <a:pt x="1149" y="1007"/>
                    <a:pt x="1150" y="999"/>
                    <a:pt x="1146" y="995"/>
                  </a:cubicBezTo>
                  <a:cubicBezTo>
                    <a:pt x="1142" y="991"/>
                    <a:pt x="1140" y="990"/>
                    <a:pt x="1132" y="982"/>
                  </a:cubicBezTo>
                  <a:cubicBezTo>
                    <a:pt x="1124" y="975"/>
                    <a:pt x="1116" y="972"/>
                    <a:pt x="1116" y="961"/>
                  </a:cubicBezTo>
                  <a:cubicBezTo>
                    <a:pt x="1116" y="951"/>
                    <a:pt x="1116" y="935"/>
                    <a:pt x="1113" y="929"/>
                  </a:cubicBezTo>
                  <a:cubicBezTo>
                    <a:pt x="1111" y="923"/>
                    <a:pt x="1104" y="907"/>
                    <a:pt x="1104" y="905"/>
                  </a:cubicBezTo>
                  <a:cubicBezTo>
                    <a:pt x="1105" y="902"/>
                    <a:pt x="1102" y="888"/>
                    <a:pt x="1098" y="888"/>
                  </a:cubicBezTo>
                  <a:cubicBezTo>
                    <a:pt x="1094" y="887"/>
                    <a:pt x="1089" y="885"/>
                    <a:pt x="1086" y="889"/>
                  </a:cubicBezTo>
                  <a:cubicBezTo>
                    <a:pt x="1083" y="893"/>
                    <a:pt x="1076" y="897"/>
                    <a:pt x="1073" y="895"/>
                  </a:cubicBezTo>
                  <a:cubicBezTo>
                    <a:pt x="1069" y="893"/>
                    <a:pt x="1063" y="891"/>
                    <a:pt x="1063" y="891"/>
                  </a:cubicBezTo>
                  <a:cubicBezTo>
                    <a:pt x="1063" y="891"/>
                    <a:pt x="1058" y="870"/>
                    <a:pt x="1056" y="869"/>
                  </a:cubicBezTo>
                  <a:cubicBezTo>
                    <a:pt x="1054" y="868"/>
                    <a:pt x="1051" y="854"/>
                    <a:pt x="1044" y="849"/>
                  </a:cubicBezTo>
                  <a:cubicBezTo>
                    <a:pt x="1037" y="844"/>
                    <a:pt x="1029" y="838"/>
                    <a:pt x="1025" y="833"/>
                  </a:cubicBezTo>
                  <a:cubicBezTo>
                    <a:pt x="1020" y="828"/>
                    <a:pt x="1025" y="827"/>
                    <a:pt x="1020" y="828"/>
                  </a:cubicBezTo>
                  <a:cubicBezTo>
                    <a:pt x="1015" y="829"/>
                    <a:pt x="1016" y="830"/>
                    <a:pt x="1009" y="831"/>
                  </a:cubicBezTo>
                  <a:cubicBezTo>
                    <a:pt x="1001" y="833"/>
                    <a:pt x="993" y="836"/>
                    <a:pt x="991" y="836"/>
                  </a:cubicBezTo>
                  <a:cubicBezTo>
                    <a:pt x="989" y="836"/>
                    <a:pt x="980" y="837"/>
                    <a:pt x="980" y="840"/>
                  </a:cubicBezTo>
                  <a:cubicBezTo>
                    <a:pt x="979" y="842"/>
                    <a:pt x="980" y="849"/>
                    <a:pt x="982" y="851"/>
                  </a:cubicBezTo>
                  <a:cubicBezTo>
                    <a:pt x="983" y="853"/>
                    <a:pt x="994" y="851"/>
                    <a:pt x="976" y="858"/>
                  </a:cubicBezTo>
                  <a:cubicBezTo>
                    <a:pt x="958" y="864"/>
                    <a:pt x="953" y="872"/>
                    <a:pt x="952" y="874"/>
                  </a:cubicBezTo>
                  <a:cubicBezTo>
                    <a:pt x="951" y="877"/>
                    <a:pt x="963" y="878"/>
                    <a:pt x="950" y="883"/>
                  </a:cubicBezTo>
                  <a:cubicBezTo>
                    <a:pt x="937" y="887"/>
                    <a:pt x="926" y="890"/>
                    <a:pt x="920" y="899"/>
                  </a:cubicBezTo>
                  <a:cubicBezTo>
                    <a:pt x="919" y="901"/>
                    <a:pt x="925" y="941"/>
                    <a:pt x="920" y="950"/>
                  </a:cubicBezTo>
                  <a:cubicBezTo>
                    <a:pt x="914" y="959"/>
                    <a:pt x="902" y="969"/>
                    <a:pt x="902" y="969"/>
                  </a:cubicBezTo>
                  <a:cubicBezTo>
                    <a:pt x="902" y="969"/>
                    <a:pt x="905" y="978"/>
                    <a:pt x="886" y="964"/>
                  </a:cubicBezTo>
                  <a:cubicBezTo>
                    <a:pt x="868" y="951"/>
                    <a:pt x="884" y="963"/>
                    <a:pt x="884" y="963"/>
                  </a:cubicBezTo>
                  <a:cubicBezTo>
                    <a:pt x="884" y="963"/>
                    <a:pt x="876" y="937"/>
                    <a:pt x="869" y="930"/>
                  </a:cubicBezTo>
                  <a:cubicBezTo>
                    <a:pt x="863" y="923"/>
                    <a:pt x="851" y="908"/>
                    <a:pt x="848" y="897"/>
                  </a:cubicBezTo>
                  <a:cubicBezTo>
                    <a:pt x="844" y="886"/>
                    <a:pt x="840" y="879"/>
                    <a:pt x="838" y="872"/>
                  </a:cubicBezTo>
                  <a:cubicBezTo>
                    <a:pt x="837" y="866"/>
                    <a:pt x="835" y="849"/>
                    <a:pt x="836" y="848"/>
                  </a:cubicBezTo>
                  <a:cubicBezTo>
                    <a:pt x="836" y="846"/>
                    <a:pt x="832" y="834"/>
                    <a:pt x="832" y="834"/>
                  </a:cubicBezTo>
                  <a:cubicBezTo>
                    <a:pt x="832" y="834"/>
                    <a:pt x="827" y="832"/>
                    <a:pt x="827" y="834"/>
                  </a:cubicBezTo>
                  <a:cubicBezTo>
                    <a:pt x="826" y="836"/>
                    <a:pt x="826" y="840"/>
                    <a:pt x="826" y="844"/>
                  </a:cubicBezTo>
                  <a:cubicBezTo>
                    <a:pt x="825" y="847"/>
                    <a:pt x="811" y="848"/>
                    <a:pt x="811" y="848"/>
                  </a:cubicBezTo>
                  <a:cubicBezTo>
                    <a:pt x="806" y="845"/>
                    <a:pt x="806" y="845"/>
                    <a:pt x="806" y="845"/>
                  </a:cubicBezTo>
                  <a:cubicBezTo>
                    <a:pt x="806" y="845"/>
                    <a:pt x="785" y="823"/>
                    <a:pt x="782" y="820"/>
                  </a:cubicBezTo>
                  <a:cubicBezTo>
                    <a:pt x="779" y="816"/>
                    <a:pt x="775" y="811"/>
                    <a:pt x="770" y="808"/>
                  </a:cubicBezTo>
                  <a:cubicBezTo>
                    <a:pt x="765" y="805"/>
                    <a:pt x="769" y="802"/>
                    <a:pt x="759" y="802"/>
                  </a:cubicBezTo>
                  <a:cubicBezTo>
                    <a:pt x="750" y="802"/>
                    <a:pt x="751" y="802"/>
                    <a:pt x="735" y="801"/>
                  </a:cubicBezTo>
                  <a:cubicBezTo>
                    <a:pt x="719" y="799"/>
                    <a:pt x="715" y="804"/>
                    <a:pt x="708" y="803"/>
                  </a:cubicBezTo>
                  <a:cubicBezTo>
                    <a:pt x="701" y="801"/>
                    <a:pt x="699" y="803"/>
                    <a:pt x="684" y="800"/>
                  </a:cubicBezTo>
                  <a:cubicBezTo>
                    <a:pt x="668" y="797"/>
                    <a:pt x="668" y="797"/>
                    <a:pt x="668" y="797"/>
                  </a:cubicBezTo>
                  <a:cubicBezTo>
                    <a:pt x="668" y="797"/>
                    <a:pt x="666" y="793"/>
                    <a:pt x="663" y="789"/>
                  </a:cubicBezTo>
                  <a:cubicBezTo>
                    <a:pt x="661" y="785"/>
                    <a:pt x="661" y="785"/>
                    <a:pt x="661" y="785"/>
                  </a:cubicBezTo>
                  <a:cubicBezTo>
                    <a:pt x="657" y="788"/>
                    <a:pt x="657" y="788"/>
                    <a:pt x="657" y="788"/>
                  </a:cubicBezTo>
                  <a:cubicBezTo>
                    <a:pt x="657" y="788"/>
                    <a:pt x="654" y="789"/>
                    <a:pt x="652" y="789"/>
                  </a:cubicBezTo>
                  <a:cubicBezTo>
                    <a:pt x="650" y="788"/>
                    <a:pt x="629" y="783"/>
                    <a:pt x="625" y="782"/>
                  </a:cubicBezTo>
                  <a:cubicBezTo>
                    <a:pt x="622" y="781"/>
                    <a:pt x="622" y="784"/>
                    <a:pt x="608" y="774"/>
                  </a:cubicBezTo>
                  <a:cubicBezTo>
                    <a:pt x="594" y="763"/>
                    <a:pt x="599" y="759"/>
                    <a:pt x="599" y="759"/>
                  </a:cubicBezTo>
                  <a:cubicBezTo>
                    <a:pt x="599" y="759"/>
                    <a:pt x="596" y="756"/>
                    <a:pt x="592" y="754"/>
                  </a:cubicBezTo>
                  <a:cubicBezTo>
                    <a:pt x="589" y="752"/>
                    <a:pt x="584" y="749"/>
                    <a:pt x="582" y="749"/>
                  </a:cubicBezTo>
                  <a:cubicBezTo>
                    <a:pt x="581" y="750"/>
                    <a:pt x="572" y="754"/>
                    <a:pt x="574" y="758"/>
                  </a:cubicBezTo>
                  <a:cubicBezTo>
                    <a:pt x="576" y="762"/>
                    <a:pt x="589" y="775"/>
                    <a:pt x="590" y="775"/>
                  </a:cubicBezTo>
                  <a:cubicBezTo>
                    <a:pt x="591" y="775"/>
                    <a:pt x="608" y="794"/>
                    <a:pt x="608" y="794"/>
                  </a:cubicBezTo>
                  <a:cubicBezTo>
                    <a:pt x="615" y="803"/>
                    <a:pt x="615" y="803"/>
                    <a:pt x="615" y="803"/>
                  </a:cubicBezTo>
                  <a:cubicBezTo>
                    <a:pt x="615" y="803"/>
                    <a:pt x="609" y="808"/>
                    <a:pt x="615" y="807"/>
                  </a:cubicBezTo>
                  <a:cubicBezTo>
                    <a:pt x="621" y="806"/>
                    <a:pt x="616" y="805"/>
                    <a:pt x="625" y="806"/>
                  </a:cubicBezTo>
                  <a:cubicBezTo>
                    <a:pt x="634" y="807"/>
                    <a:pt x="639" y="809"/>
                    <a:pt x="642" y="806"/>
                  </a:cubicBezTo>
                  <a:cubicBezTo>
                    <a:pt x="645" y="804"/>
                    <a:pt x="640" y="801"/>
                    <a:pt x="647" y="798"/>
                  </a:cubicBezTo>
                  <a:cubicBezTo>
                    <a:pt x="654" y="795"/>
                    <a:pt x="660" y="796"/>
                    <a:pt x="661" y="797"/>
                  </a:cubicBezTo>
                  <a:cubicBezTo>
                    <a:pt x="662" y="799"/>
                    <a:pt x="666" y="803"/>
                    <a:pt x="667" y="805"/>
                  </a:cubicBezTo>
                  <a:cubicBezTo>
                    <a:pt x="667" y="807"/>
                    <a:pt x="669" y="812"/>
                    <a:pt x="672" y="812"/>
                  </a:cubicBezTo>
                  <a:cubicBezTo>
                    <a:pt x="674" y="813"/>
                    <a:pt x="680" y="812"/>
                    <a:pt x="681" y="816"/>
                  </a:cubicBezTo>
                  <a:cubicBezTo>
                    <a:pt x="682" y="819"/>
                    <a:pt x="689" y="825"/>
                    <a:pt x="689" y="825"/>
                  </a:cubicBezTo>
                  <a:cubicBezTo>
                    <a:pt x="689" y="825"/>
                    <a:pt x="691" y="826"/>
                    <a:pt x="695" y="827"/>
                  </a:cubicBezTo>
                  <a:cubicBezTo>
                    <a:pt x="699" y="829"/>
                    <a:pt x="710" y="835"/>
                    <a:pt x="710" y="835"/>
                  </a:cubicBezTo>
                  <a:cubicBezTo>
                    <a:pt x="707" y="837"/>
                    <a:pt x="702" y="846"/>
                    <a:pt x="698" y="846"/>
                  </a:cubicBezTo>
                  <a:cubicBezTo>
                    <a:pt x="695" y="846"/>
                    <a:pt x="696" y="845"/>
                    <a:pt x="688" y="850"/>
                  </a:cubicBezTo>
                  <a:cubicBezTo>
                    <a:pt x="680" y="854"/>
                    <a:pt x="684" y="864"/>
                    <a:pt x="680" y="865"/>
                  </a:cubicBezTo>
                  <a:cubicBezTo>
                    <a:pt x="676" y="866"/>
                    <a:pt x="670" y="874"/>
                    <a:pt x="667" y="876"/>
                  </a:cubicBezTo>
                  <a:cubicBezTo>
                    <a:pt x="664" y="877"/>
                    <a:pt x="644" y="885"/>
                    <a:pt x="642" y="884"/>
                  </a:cubicBezTo>
                  <a:cubicBezTo>
                    <a:pt x="640" y="884"/>
                    <a:pt x="635" y="887"/>
                    <a:pt x="633" y="887"/>
                  </a:cubicBezTo>
                  <a:cubicBezTo>
                    <a:pt x="632" y="887"/>
                    <a:pt x="633" y="892"/>
                    <a:pt x="632" y="893"/>
                  </a:cubicBezTo>
                  <a:cubicBezTo>
                    <a:pt x="630" y="894"/>
                    <a:pt x="638" y="899"/>
                    <a:pt x="626" y="901"/>
                  </a:cubicBezTo>
                  <a:cubicBezTo>
                    <a:pt x="615" y="902"/>
                    <a:pt x="607" y="906"/>
                    <a:pt x="605" y="906"/>
                  </a:cubicBezTo>
                  <a:cubicBezTo>
                    <a:pt x="602" y="907"/>
                    <a:pt x="597" y="918"/>
                    <a:pt x="588" y="917"/>
                  </a:cubicBezTo>
                  <a:cubicBezTo>
                    <a:pt x="579" y="916"/>
                    <a:pt x="583" y="916"/>
                    <a:pt x="575" y="917"/>
                  </a:cubicBezTo>
                  <a:cubicBezTo>
                    <a:pt x="567" y="917"/>
                    <a:pt x="566" y="920"/>
                    <a:pt x="558" y="921"/>
                  </a:cubicBezTo>
                  <a:cubicBezTo>
                    <a:pt x="550" y="922"/>
                    <a:pt x="545" y="923"/>
                    <a:pt x="545" y="923"/>
                  </a:cubicBezTo>
                  <a:lnTo>
                    <a:pt x="541" y="9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36" name="Freeform 142"/>
            <p:cNvSpPr/>
            <p:nvPr/>
          </p:nvSpPr>
          <p:spPr bwMode="auto">
            <a:xfrm>
              <a:off x="5564188" y="941388"/>
              <a:ext cx="414338" cy="223838"/>
            </a:xfrm>
            <a:custGeom>
              <a:gdLst>
                <a:gd fmla="*/ 83 w 155" name="T0"/>
                <a:gd fmla="*/ 44 h 84" name="T1"/>
                <a:gd fmla="*/ 72 w 155" name="T2"/>
                <a:gd fmla="*/ 57 h 84" name="T3"/>
                <a:gd fmla="*/ 60 w 155" name="T4"/>
                <a:gd fmla="*/ 78 h 84" name="T5"/>
                <a:gd fmla="*/ 52 w 155" name="T6"/>
                <a:gd fmla="*/ 81 h 84" name="T7"/>
                <a:gd fmla="*/ 39 w 155" name="T8"/>
                <a:gd fmla="*/ 69 h 84" name="T9"/>
                <a:gd fmla="*/ 30 w 155" name="T10"/>
                <a:gd fmla="*/ 61 h 84" name="T11"/>
                <a:gd fmla="*/ 30 w 155" name="T12"/>
                <a:gd fmla="*/ 54 h 84" name="T13"/>
                <a:gd fmla="*/ 36 w 155" name="T14"/>
                <a:gd fmla="*/ 52 h 84" name="T15"/>
                <a:gd fmla="*/ 20 w 155" name="T16"/>
                <a:gd fmla="*/ 49 h 84" name="T17"/>
                <a:gd fmla="*/ 21 w 155" name="T18"/>
                <a:gd fmla="*/ 54 h 84" name="T19"/>
                <a:gd fmla="*/ 12 w 155" name="T20"/>
                <a:gd fmla="*/ 50 h 84" name="T21"/>
                <a:gd fmla="*/ 2 w 155" name="T22"/>
                <a:gd fmla="*/ 37 h 84" name="T23"/>
                <a:gd fmla="*/ 16 w 155" name="T24"/>
                <a:gd fmla="*/ 38 h 84" name="T25"/>
                <a:gd fmla="*/ 6 w 155" name="T26"/>
                <a:gd fmla="*/ 27 h 84" name="T27"/>
                <a:gd fmla="*/ 9 w 155" name="T28"/>
                <a:gd fmla="*/ 20 h 84" name="T29"/>
                <a:gd fmla="*/ 20 w 155" name="T30"/>
                <a:gd fmla="*/ 18 h 84" name="T31"/>
                <a:gd fmla="*/ 35 w 155" name="T32"/>
                <a:gd fmla="*/ 18 h 84" name="T33"/>
                <a:gd fmla="*/ 42 w 155" name="T34"/>
                <a:gd fmla="*/ 19 h 84" name="T35"/>
                <a:gd fmla="*/ 50 w 155" name="T36"/>
                <a:gd fmla="*/ 14 h 84" name="T37"/>
                <a:gd fmla="*/ 48 w 155" name="T38"/>
                <a:gd fmla="*/ 10 h 84" name="T39"/>
                <a:gd fmla="*/ 60 w 155" name="T40"/>
                <a:gd fmla="*/ 15 h 84" name="T41"/>
                <a:gd fmla="*/ 82 w 155" name="T42"/>
                <a:gd fmla="*/ 24 h 84" name="T43"/>
                <a:gd fmla="*/ 76 w 155" name="T44"/>
                <a:gd fmla="*/ 27 h 84" name="T45"/>
                <a:gd fmla="*/ 84 w 155" name="T46"/>
                <a:gd fmla="*/ 31 h 84" name="T47"/>
                <a:gd fmla="*/ 85 w 155" name="T48"/>
                <a:gd fmla="*/ 21 h 84" name="T49"/>
                <a:gd fmla="*/ 75 w 155" name="T50"/>
                <a:gd fmla="*/ 14 h 84" name="T51"/>
                <a:gd fmla="*/ 67 w 155" name="T52"/>
                <a:gd fmla="*/ 7 h 84" name="T53"/>
                <a:gd fmla="*/ 76 w 155" name="T54"/>
                <a:gd fmla="*/ 2 h 84" name="T55"/>
                <a:gd fmla="*/ 95 w 155" name="T56"/>
                <a:gd fmla="*/ 4 h 84" name="T57"/>
                <a:gd fmla="*/ 110 w 155" name="T58"/>
                <a:gd fmla="*/ 8 h 84" name="T59"/>
                <a:gd fmla="*/ 116 w 155" name="T60"/>
                <a:gd fmla="*/ 4 h 84" name="T61"/>
                <a:gd fmla="*/ 139 w 155" name="T62"/>
                <a:gd fmla="*/ 8 h 84" name="T63"/>
                <a:gd fmla="*/ 148 w 155" name="T64"/>
                <a:gd fmla="*/ 11 h 84" name="T65"/>
                <a:gd fmla="*/ 151 w 155" name="T66"/>
                <a:gd fmla="*/ 19 h 84" name="T67"/>
                <a:gd fmla="*/ 140 w 155" name="T68"/>
                <a:gd fmla="*/ 26 h 84" name="T69"/>
                <a:gd fmla="*/ 116 w 155" name="T70"/>
                <a:gd fmla="*/ 29 h 84" name="T71"/>
                <a:gd fmla="*/ 99 w 155" name="T72"/>
                <a:gd fmla="*/ 31 h 84" name="T73"/>
                <a:gd fmla="*/ 103 w 155" name="T74"/>
                <a:gd fmla="*/ 42 h 84" name="T75"/>
                <a:gd fmla="*/ 108 w 155" name="T76"/>
                <a:gd fmla="*/ 43 h 84" name="T77"/>
                <a:gd fmla="*/ 128 w 155" name="T78"/>
                <a:gd fmla="*/ 60 h 84" name="T79"/>
                <a:gd fmla="*/ 122 w 155" name="T80"/>
                <a:gd fmla="*/ 62 h 84" name="T81"/>
                <a:gd fmla="*/ 117 w 155" name="T82"/>
                <a:gd fmla="*/ 67 h 84" name="T83"/>
                <a:gd fmla="*/ 101 w 155" name="T84"/>
                <a:gd fmla="*/ 71 h 84" name="T85"/>
                <a:gd fmla="*/ 93 w 155" name="T86"/>
                <a:gd fmla="*/ 68 h 84" name="T87"/>
                <a:gd fmla="*/ 97 w 155" name="T88"/>
                <a:gd fmla="*/ 55 h 84" name="T89"/>
                <a:gd fmla="*/ 88 w 155" name="T90"/>
                <a:gd fmla="*/ 48 h 84" name="T91"/>
                <a:gd fmla="*/ 83 w 155" name="T92"/>
                <a:gd fmla="*/ 44 h 84" name="T9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b="b" l="0" r="r" t="0"/>
              <a:pathLst>
                <a:path h="84" w="155">
                  <a:moveTo>
                    <a:pt x="83" y="44"/>
                  </a:moveTo>
                  <a:cubicBezTo>
                    <a:pt x="79" y="52"/>
                    <a:pt x="78" y="55"/>
                    <a:pt x="72" y="57"/>
                  </a:cubicBezTo>
                  <a:cubicBezTo>
                    <a:pt x="66" y="59"/>
                    <a:pt x="60" y="78"/>
                    <a:pt x="60" y="78"/>
                  </a:cubicBezTo>
                  <a:cubicBezTo>
                    <a:pt x="60" y="78"/>
                    <a:pt x="55" y="84"/>
                    <a:pt x="52" y="81"/>
                  </a:cubicBezTo>
                  <a:cubicBezTo>
                    <a:pt x="49" y="78"/>
                    <a:pt x="43" y="74"/>
                    <a:pt x="39" y="69"/>
                  </a:cubicBezTo>
                  <a:cubicBezTo>
                    <a:pt x="35" y="64"/>
                    <a:pt x="32" y="63"/>
                    <a:pt x="30" y="61"/>
                  </a:cubicBezTo>
                  <a:cubicBezTo>
                    <a:pt x="29" y="59"/>
                    <a:pt x="24" y="54"/>
                    <a:pt x="30" y="54"/>
                  </a:cubicBezTo>
                  <a:cubicBezTo>
                    <a:pt x="35" y="54"/>
                    <a:pt x="40" y="55"/>
                    <a:pt x="36" y="52"/>
                  </a:cubicBezTo>
                  <a:cubicBezTo>
                    <a:pt x="32" y="48"/>
                    <a:pt x="21" y="46"/>
                    <a:pt x="20" y="49"/>
                  </a:cubicBezTo>
                  <a:cubicBezTo>
                    <a:pt x="20" y="52"/>
                    <a:pt x="24" y="53"/>
                    <a:pt x="21" y="54"/>
                  </a:cubicBezTo>
                  <a:cubicBezTo>
                    <a:pt x="17" y="54"/>
                    <a:pt x="18" y="55"/>
                    <a:pt x="12" y="50"/>
                  </a:cubicBezTo>
                  <a:cubicBezTo>
                    <a:pt x="6" y="45"/>
                    <a:pt x="0" y="38"/>
                    <a:pt x="2" y="37"/>
                  </a:cubicBezTo>
                  <a:cubicBezTo>
                    <a:pt x="4" y="35"/>
                    <a:pt x="22" y="45"/>
                    <a:pt x="16" y="38"/>
                  </a:cubicBezTo>
                  <a:cubicBezTo>
                    <a:pt x="10" y="30"/>
                    <a:pt x="6" y="27"/>
                    <a:pt x="6" y="27"/>
                  </a:cubicBezTo>
                  <a:cubicBezTo>
                    <a:pt x="6" y="27"/>
                    <a:pt x="6" y="25"/>
                    <a:pt x="9" y="20"/>
                  </a:cubicBezTo>
                  <a:cubicBezTo>
                    <a:pt x="12" y="15"/>
                    <a:pt x="20" y="18"/>
                    <a:pt x="20" y="18"/>
                  </a:cubicBezTo>
                  <a:cubicBezTo>
                    <a:pt x="20" y="18"/>
                    <a:pt x="33" y="17"/>
                    <a:pt x="35" y="18"/>
                  </a:cubicBezTo>
                  <a:cubicBezTo>
                    <a:pt x="37" y="18"/>
                    <a:pt x="36" y="21"/>
                    <a:pt x="42" y="19"/>
                  </a:cubicBezTo>
                  <a:cubicBezTo>
                    <a:pt x="47" y="17"/>
                    <a:pt x="52" y="18"/>
                    <a:pt x="50" y="14"/>
                  </a:cubicBezTo>
                  <a:cubicBezTo>
                    <a:pt x="48" y="10"/>
                    <a:pt x="48" y="10"/>
                    <a:pt x="48" y="10"/>
                  </a:cubicBezTo>
                  <a:cubicBezTo>
                    <a:pt x="48" y="10"/>
                    <a:pt x="54" y="16"/>
                    <a:pt x="60" y="15"/>
                  </a:cubicBezTo>
                  <a:cubicBezTo>
                    <a:pt x="66" y="14"/>
                    <a:pt x="85" y="21"/>
                    <a:pt x="82" y="24"/>
                  </a:cubicBezTo>
                  <a:cubicBezTo>
                    <a:pt x="78" y="27"/>
                    <a:pt x="74" y="26"/>
                    <a:pt x="76" y="27"/>
                  </a:cubicBezTo>
                  <a:cubicBezTo>
                    <a:pt x="77" y="28"/>
                    <a:pt x="79" y="29"/>
                    <a:pt x="84" y="31"/>
                  </a:cubicBezTo>
                  <a:cubicBezTo>
                    <a:pt x="89" y="32"/>
                    <a:pt x="91" y="27"/>
                    <a:pt x="85" y="21"/>
                  </a:cubicBezTo>
                  <a:cubicBezTo>
                    <a:pt x="80" y="16"/>
                    <a:pt x="75" y="14"/>
                    <a:pt x="75" y="14"/>
                  </a:cubicBezTo>
                  <a:cubicBezTo>
                    <a:pt x="75" y="14"/>
                    <a:pt x="68" y="9"/>
                    <a:pt x="67" y="7"/>
                  </a:cubicBezTo>
                  <a:cubicBezTo>
                    <a:pt x="67" y="5"/>
                    <a:pt x="73" y="3"/>
                    <a:pt x="76" y="2"/>
                  </a:cubicBezTo>
                  <a:cubicBezTo>
                    <a:pt x="79" y="0"/>
                    <a:pt x="91" y="6"/>
                    <a:pt x="95" y="4"/>
                  </a:cubicBezTo>
                  <a:cubicBezTo>
                    <a:pt x="100" y="2"/>
                    <a:pt x="110" y="9"/>
                    <a:pt x="110" y="8"/>
                  </a:cubicBezTo>
                  <a:cubicBezTo>
                    <a:pt x="109" y="6"/>
                    <a:pt x="102" y="4"/>
                    <a:pt x="116" y="4"/>
                  </a:cubicBezTo>
                  <a:cubicBezTo>
                    <a:pt x="130" y="3"/>
                    <a:pt x="135" y="7"/>
                    <a:pt x="139" y="8"/>
                  </a:cubicBezTo>
                  <a:cubicBezTo>
                    <a:pt x="142" y="9"/>
                    <a:pt x="146" y="12"/>
                    <a:pt x="148" y="11"/>
                  </a:cubicBezTo>
                  <a:cubicBezTo>
                    <a:pt x="149" y="11"/>
                    <a:pt x="155" y="18"/>
                    <a:pt x="151" y="19"/>
                  </a:cubicBezTo>
                  <a:cubicBezTo>
                    <a:pt x="148" y="19"/>
                    <a:pt x="147" y="28"/>
                    <a:pt x="140" y="26"/>
                  </a:cubicBezTo>
                  <a:cubicBezTo>
                    <a:pt x="133" y="24"/>
                    <a:pt x="136" y="31"/>
                    <a:pt x="116" y="29"/>
                  </a:cubicBezTo>
                  <a:cubicBezTo>
                    <a:pt x="97" y="27"/>
                    <a:pt x="98" y="26"/>
                    <a:pt x="99" y="31"/>
                  </a:cubicBezTo>
                  <a:cubicBezTo>
                    <a:pt x="100" y="35"/>
                    <a:pt x="103" y="42"/>
                    <a:pt x="103" y="42"/>
                  </a:cubicBezTo>
                  <a:cubicBezTo>
                    <a:pt x="108" y="43"/>
                    <a:pt x="108" y="43"/>
                    <a:pt x="108" y="43"/>
                  </a:cubicBezTo>
                  <a:cubicBezTo>
                    <a:pt x="108" y="43"/>
                    <a:pt x="129" y="60"/>
                    <a:pt x="128" y="60"/>
                  </a:cubicBezTo>
                  <a:cubicBezTo>
                    <a:pt x="127" y="60"/>
                    <a:pt x="126" y="61"/>
                    <a:pt x="122" y="62"/>
                  </a:cubicBezTo>
                  <a:cubicBezTo>
                    <a:pt x="119" y="62"/>
                    <a:pt x="117" y="63"/>
                    <a:pt x="117" y="67"/>
                  </a:cubicBezTo>
                  <a:cubicBezTo>
                    <a:pt x="118" y="71"/>
                    <a:pt x="106" y="74"/>
                    <a:pt x="101" y="71"/>
                  </a:cubicBezTo>
                  <a:cubicBezTo>
                    <a:pt x="96" y="68"/>
                    <a:pt x="95" y="70"/>
                    <a:pt x="93" y="68"/>
                  </a:cubicBezTo>
                  <a:cubicBezTo>
                    <a:pt x="90" y="66"/>
                    <a:pt x="100" y="57"/>
                    <a:pt x="97" y="55"/>
                  </a:cubicBezTo>
                  <a:cubicBezTo>
                    <a:pt x="93" y="52"/>
                    <a:pt x="90" y="49"/>
                    <a:pt x="88" y="48"/>
                  </a:cubicBezTo>
                  <a:cubicBezTo>
                    <a:pt x="87" y="47"/>
                    <a:pt x="83" y="44"/>
                    <a:pt x="83" y="4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37" name="Freeform 143"/>
            <p:cNvSpPr/>
            <p:nvPr/>
          </p:nvSpPr>
          <p:spPr bwMode="auto">
            <a:xfrm>
              <a:off x="6503988" y="1135063"/>
              <a:ext cx="427038" cy="342900"/>
            </a:xfrm>
            <a:custGeom>
              <a:gdLst>
                <a:gd fmla="*/ 66 w 160" name="T0"/>
                <a:gd fmla="*/ 120 h 128" name="T1"/>
                <a:gd fmla="*/ 59 w 160" name="T2"/>
                <a:gd fmla="*/ 124 h 128" name="T3"/>
                <a:gd fmla="*/ 33 w 160" name="T4"/>
                <a:gd fmla="*/ 116 h 128" name="T5"/>
                <a:gd fmla="*/ 16 w 160" name="T6"/>
                <a:gd fmla="*/ 111 h 128" name="T7"/>
                <a:gd fmla="*/ 12 w 160" name="T8"/>
                <a:gd fmla="*/ 103 h 128" name="T9"/>
                <a:gd fmla="*/ 24 w 160" name="T10"/>
                <a:gd fmla="*/ 89 h 128" name="T11"/>
                <a:gd fmla="*/ 26 w 160" name="T12"/>
                <a:gd fmla="*/ 74 h 128" name="T13"/>
                <a:gd fmla="*/ 31 w 160" name="T14"/>
                <a:gd fmla="*/ 73 h 128" name="T15"/>
                <a:gd fmla="*/ 38 w 160" name="T16"/>
                <a:gd fmla="*/ 68 h 128" name="T17"/>
                <a:gd fmla="*/ 32 w 160" name="T18"/>
                <a:gd fmla="*/ 65 h 128" name="T19"/>
                <a:gd fmla="*/ 30 w 160" name="T20"/>
                <a:gd fmla="*/ 59 h 128" name="T21"/>
                <a:gd fmla="*/ 47 w 160" name="T22"/>
                <a:gd fmla="*/ 53 h 128" name="T23"/>
                <a:gd fmla="*/ 46 w 160" name="T24"/>
                <a:gd fmla="*/ 42 h 128" name="T25"/>
                <a:gd fmla="*/ 46 w 160" name="T26"/>
                <a:gd fmla="*/ 33 h 128" name="T27"/>
                <a:gd fmla="*/ 64 w 160" name="T28"/>
                <a:gd fmla="*/ 31 h 128" name="T29"/>
                <a:gd fmla="*/ 87 w 160" name="T30"/>
                <a:gd fmla="*/ 14 h 128" name="T31"/>
                <a:gd fmla="*/ 111 w 160" name="T32"/>
                <a:gd fmla="*/ 14 h 128" name="T33"/>
                <a:gd fmla="*/ 126 w 160" name="T34"/>
                <a:gd fmla="*/ 10 h 128" name="T35"/>
                <a:gd fmla="*/ 136 w 160" name="T36"/>
                <a:gd fmla="*/ 4 h 128" name="T37"/>
                <a:gd fmla="*/ 159 w 160" name="T38"/>
                <a:gd fmla="*/ 3 h 128" name="T39"/>
                <a:gd fmla="*/ 158 w 160" name="T40"/>
                <a:gd fmla="*/ 12 h 128" name="T41"/>
                <a:gd fmla="*/ 152 w 160" name="T42"/>
                <a:gd fmla="*/ 15 h 128" name="T43"/>
                <a:gd fmla="*/ 126 w 160" name="T44"/>
                <a:gd fmla="*/ 23 h 128" name="T45"/>
                <a:gd fmla="*/ 111 w 160" name="T46"/>
                <a:gd fmla="*/ 29 h 128" name="T47"/>
                <a:gd fmla="*/ 94 w 160" name="T48"/>
                <a:gd fmla="*/ 41 h 128" name="T49"/>
                <a:gd fmla="*/ 69 w 160" name="T50"/>
                <a:gd fmla="*/ 49 h 128" name="T51"/>
                <a:gd fmla="*/ 64 w 160" name="T52"/>
                <a:gd fmla="*/ 63 h 128" name="T53"/>
                <a:gd fmla="*/ 57 w 160" name="T54"/>
                <a:gd fmla="*/ 71 h 128" name="T55"/>
                <a:gd fmla="*/ 54 w 160" name="T56"/>
                <a:gd fmla="*/ 77 h 128" name="T57"/>
                <a:gd fmla="*/ 49 w 160" name="T58"/>
                <a:gd fmla="*/ 91 h 128" name="T59"/>
                <a:gd fmla="*/ 49 w 160" name="T60"/>
                <a:gd fmla="*/ 105 h 128" name="T61"/>
                <a:gd fmla="*/ 66 w 160" name="T62"/>
                <a:gd fmla="*/ 116 h 128" name="T63"/>
                <a:gd fmla="*/ 66 w 160" name="T64"/>
                <a:gd fmla="*/ 120 h 128" name="T6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b="b" l="0" r="r" t="0"/>
              <a:pathLst>
                <a:path h="128" w="160">
                  <a:moveTo>
                    <a:pt x="66" y="120"/>
                  </a:moveTo>
                  <a:cubicBezTo>
                    <a:pt x="64" y="122"/>
                    <a:pt x="72" y="128"/>
                    <a:pt x="59" y="124"/>
                  </a:cubicBezTo>
                  <a:cubicBezTo>
                    <a:pt x="46" y="120"/>
                    <a:pt x="37" y="123"/>
                    <a:pt x="33" y="116"/>
                  </a:cubicBezTo>
                  <a:cubicBezTo>
                    <a:pt x="30" y="109"/>
                    <a:pt x="20" y="115"/>
                    <a:pt x="16" y="111"/>
                  </a:cubicBezTo>
                  <a:cubicBezTo>
                    <a:pt x="12" y="106"/>
                    <a:pt x="0" y="116"/>
                    <a:pt x="12" y="103"/>
                  </a:cubicBezTo>
                  <a:cubicBezTo>
                    <a:pt x="24" y="89"/>
                    <a:pt x="23" y="98"/>
                    <a:pt x="24" y="89"/>
                  </a:cubicBezTo>
                  <a:cubicBezTo>
                    <a:pt x="25" y="81"/>
                    <a:pt x="26" y="74"/>
                    <a:pt x="26" y="74"/>
                  </a:cubicBezTo>
                  <a:cubicBezTo>
                    <a:pt x="26" y="74"/>
                    <a:pt x="27" y="71"/>
                    <a:pt x="31" y="73"/>
                  </a:cubicBezTo>
                  <a:cubicBezTo>
                    <a:pt x="35" y="74"/>
                    <a:pt x="39" y="69"/>
                    <a:pt x="38" y="68"/>
                  </a:cubicBezTo>
                  <a:cubicBezTo>
                    <a:pt x="36" y="68"/>
                    <a:pt x="35" y="68"/>
                    <a:pt x="32" y="65"/>
                  </a:cubicBezTo>
                  <a:cubicBezTo>
                    <a:pt x="30" y="62"/>
                    <a:pt x="25" y="60"/>
                    <a:pt x="30" y="59"/>
                  </a:cubicBezTo>
                  <a:cubicBezTo>
                    <a:pt x="34" y="58"/>
                    <a:pt x="48" y="56"/>
                    <a:pt x="47" y="53"/>
                  </a:cubicBezTo>
                  <a:cubicBezTo>
                    <a:pt x="47" y="50"/>
                    <a:pt x="46" y="42"/>
                    <a:pt x="46" y="42"/>
                  </a:cubicBezTo>
                  <a:cubicBezTo>
                    <a:pt x="46" y="42"/>
                    <a:pt x="44" y="33"/>
                    <a:pt x="46" y="33"/>
                  </a:cubicBezTo>
                  <a:cubicBezTo>
                    <a:pt x="48" y="32"/>
                    <a:pt x="61" y="33"/>
                    <a:pt x="64" y="31"/>
                  </a:cubicBezTo>
                  <a:cubicBezTo>
                    <a:pt x="66" y="29"/>
                    <a:pt x="83" y="16"/>
                    <a:pt x="87" y="14"/>
                  </a:cubicBezTo>
                  <a:cubicBezTo>
                    <a:pt x="90" y="12"/>
                    <a:pt x="109" y="14"/>
                    <a:pt x="111" y="14"/>
                  </a:cubicBezTo>
                  <a:cubicBezTo>
                    <a:pt x="113" y="14"/>
                    <a:pt x="123" y="13"/>
                    <a:pt x="126" y="10"/>
                  </a:cubicBezTo>
                  <a:cubicBezTo>
                    <a:pt x="130" y="8"/>
                    <a:pt x="131" y="7"/>
                    <a:pt x="136" y="4"/>
                  </a:cubicBezTo>
                  <a:cubicBezTo>
                    <a:pt x="140" y="0"/>
                    <a:pt x="159" y="1"/>
                    <a:pt x="159" y="3"/>
                  </a:cubicBezTo>
                  <a:cubicBezTo>
                    <a:pt x="160" y="6"/>
                    <a:pt x="158" y="12"/>
                    <a:pt x="158" y="12"/>
                  </a:cubicBezTo>
                  <a:cubicBezTo>
                    <a:pt x="158" y="12"/>
                    <a:pt x="157" y="11"/>
                    <a:pt x="152" y="15"/>
                  </a:cubicBezTo>
                  <a:cubicBezTo>
                    <a:pt x="148" y="20"/>
                    <a:pt x="131" y="22"/>
                    <a:pt x="126" y="23"/>
                  </a:cubicBezTo>
                  <a:cubicBezTo>
                    <a:pt x="121" y="24"/>
                    <a:pt x="122" y="26"/>
                    <a:pt x="111" y="29"/>
                  </a:cubicBezTo>
                  <a:cubicBezTo>
                    <a:pt x="101" y="32"/>
                    <a:pt x="108" y="39"/>
                    <a:pt x="94" y="41"/>
                  </a:cubicBezTo>
                  <a:cubicBezTo>
                    <a:pt x="81" y="44"/>
                    <a:pt x="73" y="44"/>
                    <a:pt x="69" y="49"/>
                  </a:cubicBezTo>
                  <a:cubicBezTo>
                    <a:pt x="66" y="55"/>
                    <a:pt x="66" y="61"/>
                    <a:pt x="64" y="63"/>
                  </a:cubicBezTo>
                  <a:cubicBezTo>
                    <a:pt x="62" y="65"/>
                    <a:pt x="57" y="69"/>
                    <a:pt x="57" y="71"/>
                  </a:cubicBezTo>
                  <a:cubicBezTo>
                    <a:pt x="58" y="73"/>
                    <a:pt x="54" y="77"/>
                    <a:pt x="54" y="77"/>
                  </a:cubicBezTo>
                  <a:cubicBezTo>
                    <a:pt x="54" y="77"/>
                    <a:pt x="52" y="89"/>
                    <a:pt x="49" y="91"/>
                  </a:cubicBezTo>
                  <a:cubicBezTo>
                    <a:pt x="47" y="92"/>
                    <a:pt x="44" y="98"/>
                    <a:pt x="49" y="105"/>
                  </a:cubicBezTo>
                  <a:cubicBezTo>
                    <a:pt x="54" y="111"/>
                    <a:pt x="66" y="116"/>
                    <a:pt x="66" y="116"/>
                  </a:cubicBezTo>
                  <a:lnTo>
                    <a:pt x="66" y="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38" name="Freeform 144"/>
            <p:cNvSpPr/>
            <p:nvPr/>
          </p:nvSpPr>
          <p:spPr bwMode="auto">
            <a:xfrm>
              <a:off x="6338888" y="900113"/>
              <a:ext cx="180975" cy="84138"/>
            </a:xfrm>
            <a:custGeom>
              <a:gdLst>
                <a:gd fmla="*/ 60 w 68" name="T0"/>
                <a:gd fmla="*/ 29 h 31" name="T1"/>
                <a:gd fmla="*/ 41 w 68" name="T2"/>
                <a:gd fmla="*/ 26 h 31" name="T3"/>
                <a:gd fmla="*/ 22 w 68" name="T4"/>
                <a:gd fmla="*/ 21 h 31" name="T5"/>
                <a:gd fmla="*/ 3 w 68" name="T6"/>
                <a:gd fmla="*/ 15 h 31" name="T7"/>
                <a:gd fmla="*/ 4 w 68" name="T8"/>
                <a:gd fmla="*/ 9 h 31" name="T9"/>
                <a:gd fmla="*/ 11 w 68" name="T10"/>
                <a:gd fmla="*/ 8 h 31" name="T11"/>
                <a:gd fmla="*/ 17 w 68" name="T12"/>
                <a:gd fmla="*/ 9 h 31" name="T13"/>
                <a:gd fmla="*/ 37 w 68" name="T14"/>
                <a:gd fmla="*/ 5 h 31" name="T15"/>
                <a:gd fmla="*/ 41 w 68" name="T16"/>
                <a:gd fmla="*/ 8 h 31" name="T17"/>
                <a:gd fmla="*/ 48 w 68" name="T18"/>
                <a:gd fmla="*/ 4 h 31" name="T19"/>
                <a:gd fmla="*/ 64 w 68" name="T20"/>
                <a:gd fmla="*/ 13 h 31" name="T21"/>
                <a:gd fmla="*/ 61 w 68" name="T22"/>
                <a:gd fmla="*/ 24 h 31" name="T23"/>
                <a:gd fmla="*/ 60 w 68" name="T24"/>
                <a:gd fmla="*/ 29 h 31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31" w="68">
                  <a:moveTo>
                    <a:pt x="60" y="29"/>
                  </a:moveTo>
                  <a:cubicBezTo>
                    <a:pt x="50" y="27"/>
                    <a:pt x="51" y="31"/>
                    <a:pt x="41" y="26"/>
                  </a:cubicBezTo>
                  <a:cubicBezTo>
                    <a:pt x="31" y="20"/>
                    <a:pt x="33" y="20"/>
                    <a:pt x="22" y="21"/>
                  </a:cubicBezTo>
                  <a:cubicBezTo>
                    <a:pt x="10" y="22"/>
                    <a:pt x="6" y="19"/>
                    <a:pt x="3" y="15"/>
                  </a:cubicBezTo>
                  <a:cubicBezTo>
                    <a:pt x="0" y="10"/>
                    <a:pt x="0" y="10"/>
                    <a:pt x="4" y="9"/>
                  </a:cubicBezTo>
                  <a:cubicBezTo>
                    <a:pt x="7" y="8"/>
                    <a:pt x="6" y="7"/>
                    <a:pt x="11" y="8"/>
                  </a:cubicBezTo>
                  <a:cubicBezTo>
                    <a:pt x="17" y="9"/>
                    <a:pt x="4" y="18"/>
                    <a:pt x="17" y="9"/>
                  </a:cubicBezTo>
                  <a:cubicBezTo>
                    <a:pt x="30" y="0"/>
                    <a:pt x="37" y="5"/>
                    <a:pt x="37" y="5"/>
                  </a:cubicBezTo>
                  <a:cubicBezTo>
                    <a:pt x="37" y="5"/>
                    <a:pt x="36" y="11"/>
                    <a:pt x="41" y="8"/>
                  </a:cubicBezTo>
                  <a:cubicBezTo>
                    <a:pt x="47" y="6"/>
                    <a:pt x="48" y="4"/>
                    <a:pt x="48" y="4"/>
                  </a:cubicBezTo>
                  <a:cubicBezTo>
                    <a:pt x="48" y="4"/>
                    <a:pt x="68" y="10"/>
                    <a:pt x="64" y="13"/>
                  </a:cubicBezTo>
                  <a:cubicBezTo>
                    <a:pt x="59" y="17"/>
                    <a:pt x="61" y="24"/>
                    <a:pt x="61" y="24"/>
                  </a:cubicBezTo>
                  <a:lnTo>
                    <a:pt x="60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39" name="Freeform 145"/>
            <p:cNvSpPr/>
            <p:nvPr/>
          </p:nvSpPr>
          <p:spPr bwMode="auto">
            <a:xfrm>
              <a:off x="6527800" y="933451"/>
              <a:ext cx="77788" cy="31750"/>
            </a:xfrm>
            <a:custGeom>
              <a:gdLst>
                <a:gd fmla="*/ 21 w 29" name="T0"/>
                <a:gd fmla="*/ 10 h 12" name="T1"/>
                <a:gd fmla="*/ 9 w 29" name="T2"/>
                <a:gd fmla="*/ 12 h 12" name="T3"/>
                <a:gd fmla="*/ 1 w 29" name="T4"/>
                <a:gd fmla="*/ 9 h 12" name="T5"/>
                <a:gd fmla="*/ 5 w 29" name="T6"/>
                <a:gd fmla="*/ 6 h 12" name="T7"/>
                <a:gd fmla="*/ 12 w 29" name="T8"/>
                <a:gd fmla="*/ 5 h 12" name="T9"/>
                <a:gd fmla="*/ 13 w 29" name="T10"/>
                <a:gd fmla="*/ 0 h 12" name="T11"/>
                <a:gd fmla="*/ 24 w 29" name="T12"/>
                <a:gd fmla="*/ 2 h 12" name="T13"/>
                <a:gd fmla="*/ 27 w 29" name="T14"/>
                <a:gd fmla="*/ 7 h 12" name="T15"/>
                <a:gd fmla="*/ 21 w 29" name="T16"/>
                <a:gd fmla="*/ 10 h 12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2" w="28">
                  <a:moveTo>
                    <a:pt x="21" y="10"/>
                  </a:moveTo>
                  <a:cubicBezTo>
                    <a:pt x="9" y="12"/>
                    <a:pt x="9" y="12"/>
                    <a:pt x="9" y="12"/>
                  </a:cubicBezTo>
                  <a:cubicBezTo>
                    <a:pt x="9" y="12"/>
                    <a:pt x="0" y="12"/>
                    <a:pt x="1" y="9"/>
                  </a:cubicBezTo>
                  <a:cubicBezTo>
                    <a:pt x="2" y="7"/>
                    <a:pt x="2" y="9"/>
                    <a:pt x="5" y="6"/>
                  </a:cubicBezTo>
                  <a:cubicBezTo>
                    <a:pt x="8" y="4"/>
                    <a:pt x="9" y="5"/>
                    <a:pt x="12" y="5"/>
                  </a:cubicBezTo>
                  <a:cubicBezTo>
                    <a:pt x="14" y="5"/>
                    <a:pt x="13" y="0"/>
                    <a:pt x="13" y="0"/>
                  </a:cubicBezTo>
                  <a:cubicBezTo>
                    <a:pt x="13" y="0"/>
                    <a:pt x="22" y="1"/>
                    <a:pt x="24" y="2"/>
                  </a:cubicBezTo>
                  <a:cubicBezTo>
                    <a:pt x="26" y="3"/>
                    <a:pt x="29" y="7"/>
                    <a:pt x="27" y="7"/>
                  </a:cubicBezTo>
                  <a:cubicBezTo>
                    <a:pt x="25" y="7"/>
                    <a:pt x="21" y="10"/>
                    <a:pt x="21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40" name="Freeform 146"/>
            <p:cNvSpPr/>
            <p:nvPr/>
          </p:nvSpPr>
          <p:spPr bwMode="auto">
            <a:xfrm>
              <a:off x="6559550" y="860426"/>
              <a:ext cx="120650" cy="69850"/>
            </a:xfrm>
            <a:custGeom>
              <a:gdLst>
                <a:gd fmla="*/ 31 w 45" name="T0"/>
                <a:gd fmla="*/ 24 h 26" name="T1"/>
                <a:gd fmla="*/ 19 w 45" name="T2"/>
                <a:gd fmla="*/ 25 h 26" name="T3"/>
                <a:gd fmla="*/ 14 w 45" name="T4"/>
                <a:gd fmla="*/ 22 h 26" name="T5"/>
                <a:gd fmla="*/ 5 w 45" name="T6"/>
                <a:gd fmla="*/ 22 h 26" name="T7"/>
                <a:gd fmla="*/ 2 w 45" name="T8"/>
                <a:gd fmla="*/ 20 h 26" name="T9"/>
                <a:gd fmla="*/ 12 w 45" name="T10"/>
                <a:gd fmla="*/ 16 h 26" name="T11"/>
                <a:gd fmla="*/ 16 w 45" name="T12"/>
                <a:gd fmla="*/ 11 h 26" name="T13"/>
                <a:gd fmla="*/ 19 w 45" name="T14"/>
                <a:gd fmla="*/ 6 h 26" name="T15"/>
                <a:gd fmla="*/ 22 w 45" name="T16"/>
                <a:gd fmla="*/ 4 h 26" name="T17"/>
                <a:gd fmla="*/ 28 w 45" name="T18"/>
                <a:gd fmla="*/ 1 h 26" name="T19"/>
                <a:gd fmla="*/ 35 w 45" name="T20"/>
                <a:gd fmla="*/ 4 h 26" name="T21"/>
                <a:gd fmla="*/ 34 w 45" name="T22"/>
                <a:gd fmla="*/ 12 h 26" name="T23"/>
                <a:gd fmla="*/ 34 w 45" name="T24"/>
                <a:gd fmla="*/ 16 h 26" name="T25"/>
                <a:gd fmla="*/ 41 w 45" name="T26"/>
                <a:gd fmla="*/ 21 h 26" name="T27"/>
                <a:gd fmla="*/ 34 w 45" name="T28"/>
                <a:gd fmla="*/ 22 h 26" name="T29"/>
                <a:gd fmla="*/ 31 w 45" name="T30"/>
                <a:gd fmla="*/ 24 h 26" name="T3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b="b" l="0" r="r" t="0"/>
              <a:pathLst>
                <a:path h="26" w="45">
                  <a:moveTo>
                    <a:pt x="31" y="24"/>
                  </a:moveTo>
                  <a:cubicBezTo>
                    <a:pt x="29" y="24"/>
                    <a:pt x="22" y="26"/>
                    <a:pt x="19" y="25"/>
                  </a:cubicBezTo>
                  <a:cubicBezTo>
                    <a:pt x="17" y="24"/>
                    <a:pt x="17" y="22"/>
                    <a:pt x="14" y="22"/>
                  </a:cubicBezTo>
                  <a:cubicBezTo>
                    <a:pt x="10" y="21"/>
                    <a:pt x="5" y="22"/>
                    <a:pt x="5" y="22"/>
                  </a:cubicBezTo>
                  <a:cubicBezTo>
                    <a:pt x="5" y="22"/>
                    <a:pt x="0" y="25"/>
                    <a:pt x="2" y="20"/>
                  </a:cubicBezTo>
                  <a:cubicBezTo>
                    <a:pt x="5" y="15"/>
                    <a:pt x="11" y="17"/>
                    <a:pt x="12" y="16"/>
                  </a:cubicBezTo>
                  <a:cubicBezTo>
                    <a:pt x="12" y="14"/>
                    <a:pt x="13" y="13"/>
                    <a:pt x="16" y="11"/>
                  </a:cubicBezTo>
                  <a:cubicBezTo>
                    <a:pt x="19" y="8"/>
                    <a:pt x="15" y="9"/>
                    <a:pt x="19" y="6"/>
                  </a:cubicBezTo>
                  <a:cubicBezTo>
                    <a:pt x="22" y="4"/>
                    <a:pt x="22" y="4"/>
                    <a:pt x="22" y="4"/>
                  </a:cubicBezTo>
                  <a:cubicBezTo>
                    <a:pt x="22" y="4"/>
                    <a:pt x="25" y="0"/>
                    <a:pt x="28" y="1"/>
                  </a:cubicBezTo>
                  <a:cubicBezTo>
                    <a:pt x="32" y="2"/>
                    <a:pt x="35" y="4"/>
                    <a:pt x="35" y="4"/>
                  </a:cubicBezTo>
                  <a:cubicBezTo>
                    <a:pt x="35" y="4"/>
                    <a:pt x="36" y="12"/>
                    <a:pt x="34" y="12"/>
                  </a:cubicBezTo>
                  <a:cubicBezTo>
                    <a:pt x="32" y="12"/>
                    <a:pt x="34" y="16"/>
                    <a:pt x="34" y="16"/>
                  </a:cubicBezTo>
                  <a:cubicBezTo>
                    <a:pt x="34" y="16"/>
                    <a:pt x="45" y="20"/>
                    <a:pt x="41" y="21"/>
                  </a:cubicBezTo>
                  <a:cubicBezTo>
                    <a:pt x="37" y="22"/>
                    <a:pt x="34" y="22"/>
                    <a:pt x="34" y="22"/>
                  </a:cubicBezTo>
                  <a:lnTo>
                    <a:pt x="31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41" name="Freeform 147"/>
            <p:cNvSpPr/>
            <p:nvPr/>
          </p:nvSpPr>
          <p:spPr bwMode="auto">
            <a:xfrm>
              <a:off x="6613525" y="938213"/>
              <a:ext cx="74613" cy="28575"/>
            </a:xfrm>
            <a:custGeom>
              <a:gdLst>
                <a:gd fmla="*/ 1 w 28" name="T0"/>
                <a:gd fmla="*/ 10 h 11" name="T1"/>
                <a:gd fmla="*/ 9 w 28" name="T2"/>
                <a:gd fmla="*/ 9 h 11" name="T3"/>
                <a:gd fmla="*/ 16 w 28" name="T4"/>
                <a:gd fmla="*/ 7 h 11" name="T5"/>
                <a:gd fmla="*/ 25 w 28" name="T6"/>
                <a:gd fmla="*/ 3 h 11" name="T7"/>
                <a:gd fmla="*/ 17 w 28" name="T8"/>
                <a:gd fmla="*/ 2 h 11" name="T9"/>
                <a:gd fmla="*/ 5 w 28" name="T10"/>
                <a:gd fmla="*/ 1 h 11" name="T11"/>
                <a:gd fmla="*/ 0 w 28" name="T12"/>
                <a:gd fmla="*/ 7 h 11" name="T13"/>
                <a:gd fmla="*/ 1 w 28" name="T14"/>
                <a:gd fmla="*/ 10 h 11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1" w="28">
                  <a:moveTo>
                    <a:pt x="1" y="10"/>
                  </a:moveTo>
                  <a:cubicBezTo>
                    <a:pt x="4" y="11"/>
                    <a:pt x="6" y="11"/>
                    <a:pt x="9" y="9"/>
                  </a:cubicBezTo>
                  <a:cubicBezTo>
                    <a:pt x="12" y="7"/>
                    <a:pt x="12" y="6"/>
                    <a:pt x="16" y="7"/>
                  </a:cubicBezTo>
                  <a:cubicBezTo>
                    <a:pt x="19" y="8"/>
                    <a:pt x="28" y="3"/>
                    <a:pt x="25" y="3"/>
                  </a:cubicBezTo>
                  <a:cubicBezTo>
                    <a:pt x="23" y="3"/>
                    <a:pt x="19" y="3"/>
                    <a:pt x="17" y="2"/>
                  </a:cubicBezTo>
                  <a:cubicBezTo>
                    <a:pt x="15" y="0"/>
                    <a:pt x="9" y="1"/>
                    <a:pt x="5" y="1"/>
                  </a:cubicBezTo>
                  <a:cubicBezTo>
                    <a:pt x="1" y="2"/>
                    <a:pt x="0" y="7"/>
                    <a:pt x="0" y="7"/>
                  </a:cubicBezTo>
                  <a:lnTo>
                    <a:pt x="1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42" name="Freeform 148"/>
            <p:cNvSpPr/>
            <p:nvPr/>
          </p:nvSpPr>
          <p:spPr bwMode="auto">
            <a:xfrm>
              <a:off x="6684963" y="900113"/>
              <a:ext cx="69850" cy="66675"/>
            </a:xfrm>
            <a:custGeom>
              <a:gdLst>
                <a:gd fmla="*/ 9 w 26" name="T0"/>
                <a:gd fmla="*/ 18 h 25" name="T1"/>
                <a:gd fmla="*/ 13 w 26" name="T2"/>
                <a:gd fmla="*/ 21 h 25" name="T3"/>
                <a:gd fmla="*/ 21 w 26" name="T4"/>
                <a:gd fmla="*/ 16 h 25" name="T5"/>
                <a:gd fmla="*/ 26 w 26" name="T6"/>
                <a:gd fmla="*/ 10 h 25" name="T7"/>
                <a:gd fmla="*/ 20 w 26" name="T8"/>
                <a:gd fmla="*/ 4 h 25" name="T9"/>
                <a:gd fmla="*/ 15 w 26" name="T10"/>
                <a:gd fmla="*/ 1 h 25" name="T11"/>
                <a:gd fmla="*/ 8 w 26" name="T12"/>
                <a:gd fmla="*/ 10 h 25" name="T13"/>
                <a:gd fmla="*/ 2 w 26" name="T14"/>
                <a:gd fmla="*/ 11 h 25" name="T15"/>
                <a:gd fmla="*/ 9 w 26" name="T16"/>
                <a:gd fmla="*/ 17 h 25" name="T17"/>
                <a:gd fmla="*/ 9 w 26" name="T18"/>
                <a:gd fmla="*/ 18 h 25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25" w="26">
                  <a:moveTo>
                    <a:pt x="9" y="18"/>
                  </a:moveTo>
                  <a:cubicBezTo>
                    <a:pt x="9" y="18"/>
                    <a:pt x="7" y="25"/>
                    <a:pt x="13" y="21"/>
                  </a:cubicBezTo>
                  <a:cubicBezTo>
                    <a:pt x="19" y="17"/>
                    <a:pt x="19" y="16"/>
                    <a:pt x="21" y="16"/>
                  </a:cubicBezTo>
                  <a:cubicBezTo>
                    <a:pt x="23" y="15"/>
                    <a:pt x="26" y="10"/>
                    <a:pt x="26" y="10"/>
                  </a:cubicBezTo>
                  <a:cubicBezTo>
                    <a:pt x="26" y="10"/>
                    <a:pt x="22" y="6"/>
                    <a:pt x="20" y="4"/>
                  </a:cubicBezTo>
                  <a:cubicBezTo>
                    <a:pt x="17" y="2"/>
                    <a:pt x="20" y="0"/>
                    <a:pt x="15" y="1"/>
                  </a:cubicBezTo>
                  <a:cubicBezTo>
                    <a:pt x="9" y="1"/>
                    <a:pt x="8" y="10"/>
                    <a:pt x="8" y="10"/>
                  </a:cubicBezTo>
                  <a:cubicBezTo>
                    <a:pt x="8" y="10"/>
                    <a:pt x="0" y="7"/>
                    <a:pt x="2" y="11"/>
                  </a:cubicBezTo>
                  <a:cubicBezTo>
                    <a:pt x="4" y="15"/>
                    <a:pt x="9" y="17"/>
                    <a:pt x="9" y="17"/>
                  </a:cubicBezTo>
                  <a:lnTo>
                    <a:pt x="9" y="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43" name="Freeform 149"/>
            <p:cNvSpPr/>
            <p:nvPr/>
          </p:nvSpPr>
          <p:spPr bwMode="auto">
            <a:xfrm>
              <a:off x="6645275" y="965201"/>
              <a:ext cx="57150" cy="19050"/>
            </a:xfrm>
            <a:custGeom>
              <a:gdLst>
                <a:gd fmla="*/ 9 w 21" name="T0"/>
                <a:gd fmla="*/ 0 h 7" name="T1"/>
                <a:gd fmla="*/ 4 w 21" name="T2"/>
                <a:gd fmla="*/ 5 h 7" name="T3"/>
                <a:gd fmla="*/ 15 w 21" name="T4"/>
                <a:gd fmla="*/ 7 h 7" name="T5"/>
                <a:gd fmla="*/ 20 w 21" name="T6"/>
                <a:gd fmla="*/ 5 h 7" name="T7"/>
                <a:gd fmla="*/ 15 w 21" name="T8"/>
                <a:gd fmla="*/ 0 h 7" name="T9"/>
                <a:gd fmla="*/ 9 w 21" name="T10"/>
                <a:gd fmla="*/ 0 h 7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7" w="21">
                  <a:moveTo>
                    <a:pt x="9" y="0"/>
                  </a:moveTo>
                  <a:cubicBezTo>
                    <a:pt x="7" y="0"/>
                    <a:pt x="0" y="3"/>
                    <a:pt x="4" y="5"/>
                  </a:cubicBezTo>
                  <a:cubicBezTo>
                    <a:pt x="8" y="7"/>
                    <a:pt x="14" y="7"/>
                    <a:pt x="15" y="7"/>
                  </a:cubicBezTo>
                  <a:cubicBezTo>
                    <a:pt x="17" y="7"/>
                    <a:pt x="20" y="7"/>
                    <a:pt x="20" y="5"/>
                  </a:cubicBezTo>
                  <a:cubicBezTo>
                    <a:pt x="21" y="3"/>
                    <a:pt x="15" y="0"/>
                    <a:pt x="15" y="0"/>
                  </a:cubicBezTo>
                  <a:lnTo>
                    <a:pt x="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44" name="Freeform 150"/>
            <p:cNvSpPr/>
            <p:nvPr/>
          </p:nvSpPr>
          <p:spPr bwMode="auto">
            <a:xfrm>
              <a:off x="6645275" y="839788"/>
              <a:ext cx="34925" cy="23813"/>
            </a:xfrm>
            <a:custGeom>
              <a:gdLst>
                <a:gd fmla="*/ 9 w 13" name="T0"/>
                <a:gd fmla="*/ 9 h 9" name="T1"/>
                <a:gd fmla="*/ 0 w 13" name="T2"/>
                <a:gd fmla="*/ 4 h 9" name="T3"/>
                <a:gd fmla="*/ 8 w 13" name="T4"/>
                <a:gd fmla="*/ 0 h 9" name="T5"/>
                <a:gd fmla="*/ 12 w 13" name="T6"/>
                <a:gd fmla="*/ 2 h 9" name="T7"/>
                <a:gd fmla="*/ 9 w 13" name="T8"/>
                <a:gd fmla="*/ 9 h 9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9" w="13">
                  <a:moveTo>
                    <a:pt x="9" y="9"/>
                  </a:moveTo>
                  <a:cubicBezTo>
                    <a:pt x="9" y="9"/>
                    <a:pt x="0" y="6"/>
                    <a:pt x="0" y="4"/>
                  </a:cubicBezTo>
                  <a:cubicBezTo>
                    <a:pt x="1" y="3"/>
                    <a:pt x="6" y="0"/>
                    <a:pt x="8" y="0"/>
                  </a:cubicBezTo>
                  <a:cubicBezTo>
                    <a:pt x="9" y="1"/>
                    <a:pt x="13" y="0"/>
                    <a:pt x="12" y="2"/>
                  </a:cubicBezTo>
                  <a:cubicBezTo>
                    <a:pt x="12" y="4"/>
                    <a:pt x="9" y="9"/>
                    <a:pt x="9" y="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45" name="Freeform 151"/>
            <p:cNvSpPr/>
            <p:nvPr/>
          </p:nvSpPr>
          <p:spPr bwMode="auto">
            <a:xfrm>
              <a:off x="6746875" y="868363"/>
              <a:ext cx="77788" cy="61913"/>
            </a:xfrm>
            <a:custGeom>
              <a:gdLst>
                <a:gd fmla="*/ 16 w 29" name="T0"/>
                <a:gd fmla="*/ 22 h 23" name="T1"/>
                <a:gd fmla="*/ 19 w 29" name="T2"/>
                <a:gd fmla="*/ 19 h 23" name="T3"/>
                <a:gd fmla="*/ 29 w 29" name="T4"/>
                <a:gd fmla="*/ 12 h 23" name="T5"/>
                <a:gd fmla="*/ 26 w 29" name="T6"/>
                <a:gd fmla="*/ 7 h 23" name="T7"/>
                <a:gd fmla="*/ 17 w 29" name="T8"/>
                <a:gd fmla="*/ 1 h 23" name="T9"/>
                <a:gd fmla="*/ 11 w 29" name="T10"/>
                <a:gd fmla="*/ 11 h 23" name="T11"/>
                <a:gd fmla="*/ 3 w 29" name="T12"/>
                <a:gd fmla="*/ 13 h 23" name="T13"/>
                <a:gd fmla="*/ 5 w 29" name="T14"/>
                <a:gd fmla="*/ 18 h 23" name="T15"/>
                <a:gd fmla="*/ 10 w 29" name="T16"/>
                <a:gd fmla="*/ 23 h 23" name="T17"/>
                <a:gd fmla="*/ 16 w 29" name="T18"/>
                <a:gd fmla="*/ 22 h 23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23" w="28">
                  <a:moveTo>
                    <a:pt x="16" y="22"/>
                  </a:moveTo>
                  <a:cubicBezTo>
                    <a:pt x="15" y="22"/>
                    <a:pt x="15" y="21"/>
                    <a:pt x="19" y="19"/>
                  </a:cubicBezTo>
                  <a:cubicBezTo>
                    <a:pt x="22" y="18"/>
                    <a:pt x="29" y="14"/>
                    <a:pt x="29" y="12"/>
                  </a:cubicBezTo>
                  <a:cubicBezTo>
                    <a:pt x="29" y="11"/>
                    <a:pt x="28" y="10"/>
                    <a:pt x="26" y="7"/>
                  </a:cubicBezTo>
                  <a:cubicBezTo>
                    <a:pt x="23" y="5"/>
                    <a:pt x="19" y="0"/>
                    <a:pt x="17" y="1"/>
                  </a:cubicBezTo>
                  <a:cubicBezTo>
                    <a:pt x="14" y="3"/>
                    <a:pt x="13" y="10"/>
                    <a:pt x="11" y="11"/>
                  </a:cubicBezTo>
                  <a:cubicBezTo>
                    <a:pt x="10" y="12"/>
                    <a:pt x="6" y="13"/>
                    <a:pt x="3" y="13"/>
                  </a:cubicBezTo>
                  <a:cubicBezTo>
                    <a:pt x="0" y="13"/>
                    <a:pt x="3" y="18"/>
                    <a:pt x="5" y="18"/>
                  </a:cubicBezTo>
                  <a:cubicBezTo>
                    <a:pt x="8" y="19"/>
                    <a:pt x="8" y="23"/>
                    <a:pt x="10" y="23"/>
                  </a:cubicBezTo>
                  <a:cubicBezTo>
                    <a:pt x="12" y="22"/>
                    <a:pt x="16" y="22"/>
                    <a:pt x="16" y="2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46" name="Freeform 152"/>
            <p:cNvSpPr/>
            <p:nvPr/>
          </p:nvSpPr>
          <p:spPr bwMode="auto">
            <a:xfrm>
              <a:off x="7412038" y="890588"/>
              <a:ext cx="246063" cy="168275"/>
            </a:xfrm>
            <a:custGeom>
              <a:gdLst>
                <a:gd fmla="*/ 23 w 92" name="T0"/>
                <a:gd fmla="*/ 42 h 63" name="T1"/>
                <a:gd fmla="*/ 22 w 92" name="T2"/>
                <a:gd fmla="*/ 49 h 63" name="T3"/>
                <a:gd fmla="*/ 8 w 92" name="T4"/>
                <a:gd fmla="*/ 40 h 63" name="T5"/>
                <a:gd fmla="*/ 2 w 92" name="T6"/>
                <a:gd fmla="*/ 45 h 63" name="T7"/>
                <a:gd fmla="*/ 3 w 92" name="T8"/>
                <a:gd fmla="*/ 35 h 63" name="T9"/>
                <a:gd fmla="*/ 7 w 92" name="T10"/>
                <a:gd fmla="*/ 31 h 63" name="T11"/>
                <a:gd fmla="*/ 8 w 92" name="T12"/>
                <a:gd fmla="*/ 21 h 63" name="T13"/>
                <a:gd fmla="*/ 13 w 92" name="T14"/>
                <a:gd fmla="*/ 17 h 63" name="T15"/>
                <a:gd fmla="*/ 29 w 92" name="T16"/>
                <a:gd fmla="*/ 8 h 63" name="T17"/>
                <a:gd fmla="*/ 34 w 92" name="T18"/>
                <a:gd fmla="*/ 2 h 63" name="T19"/>
                <a:gd fmla="*/ 44 w 92" name="T20"/>
                <a:gd fmla="*/ 6 h 63" name="T21"/>
                <a:gd fmla="*/ 51 w 92" name="T22"/>
                <a:gd fmla="*/ 16 h 63" name="T23"/>
                <a:gd fmla="*/ 61 w 92" name="T24"/>
                <a:gd fmla="*/ 27 h 63" name="T25"/>
                <a:gd fmla="*/ 70 w 92" name="T26"/>
                <a:gd fmla="*/ 36 h 63" name="T27"/>
                <a:gd fmla="*/ 90 w 92" name="T28"/>
                <a:gd fmla="*/ 42 h 63" name="T29"/>
                <a:gd fmla="*/ 85 w 92" name="T30"/>
                <a:gd fmla="*/ 47 h 63" name="T31"/>
                <a:gd fmla="*/ 86 w 92" name="T32"/>
                <a:gd fmla="*/ 51 h 63" name="T33"/>
                <a:gd fmla="*/ 87 w 92" name="T34"/>
                <a:gd fmla="*/ 58 h 63" name="T35"/>
                <a:gd fmla="*/ 72 w 92" name="T36"/>
                <a:gd fmla="*/ 58 h 63" name="T37"/>
                <a:gd fmla="*/ 66 w 92" name="T38"/>
                <a:gd fmla="*/ 62 h 63" name="T39"/>
                <a:gd fmla="*/ 55 w 92" name="T40"/>
                <a:gd fmla="*/ 57 h 63" name="T41"/>
                <a:gd fmla="*/ 44 w 92" name="T42"/>
                <a:gd fmla="*/ 52 h 63" name="T43"/>
                <a:gd fmla="*/ 36 w 92" name="T44"/>
                <a:gd fmla="*/ 51 h 63" name="T45"/>
                <a:gd fmla="*/ 28 w 92" name="T46"/>
                <a:gd fmla="*/ 41 h 63" name="T47"/>
                <a:gd fmla="*/ 23 w 92" name="T48"/>
                <a:gd fmla="*/ 42 h 63" name="T4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b="b" l="0" r="r" t="0"/>
              <a:pathLst>
                <a:path h="62" w="92">
                  <a:moveTo>
                    <a:pt x="23" y="42"/>
                  </a:moveTo>
                  <a:cubicBezTo>
                    <a:pt x="21" y="46"/>
                    <a:pt x="33" y="56"/>
                    <a:pt x="22" y="49"/>
                  </a:cubicBezTo>
                  <a:cubicBezTo>
                    <a:pt x="10" y="42"/>
                    <a:pt x="8" y="40"/>
                    <a:pt x="8" y="40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5"/>
                    <a:pt x="0" y="37"/>
                    <a:pt x="3" y="35"/>
                  </a:cubicBezTo>
                  <a:cubicBezTo>
                    <a:pt x="7" y="33"/>
                    <a:pt x="8" y="37"/>
                    <a:pt x="7" y="31"/>
                  </a:cubicBezTo>
                  <a:cubicBezTo>
                    <a:pt x="6" y="24"/>
                    <a:pt x="6" y="23"/>
                    <a:pt x="8" y="21"/>
                  </a:cubicBezTo>
                  <a:cubicBezTo>
                    <a:pt x="10" y="18"/>
                    <a:pt x="9" y="20"/>
                    <a:pt x="13" y="17"/>
                  </a:cubicBezTo>
                  <a:cubicBezTo>
                    <a:pt x="16" y="14"/>
                    <a:pt x="27" y="12"/>
                    <a:pt x="29" y="8"/>
                  </a:cubicBezTo>
                  <a:cubicBezTo>
                    <a:pt x="31" y="5"/>
                    <a:pt x="33" y="3"/>
                    <a:pt x="34" y="2"/>
                  </a:cubicBezTo>
                  <a:cubicBezTo>
                    <a:pt x="36" y="0"/>
                    <a:pt x="40" y="5"/>
                    <a:pt x="44" y="6"/>
                  </a:cubicBezTo>
                  <a:cubicBezTo>
                    <a:pt x="49" y="7"/>
                    <a:pt x="51" y="16"/>
                    <a:pt x="51" y="16"/>
                  </a:cubicBezTo>
                  <a:cubicBezTo>
                    <a:pt x="51" y="16"/>
                    <a:pt x="58" y="24"/>
                    <a:pt x="61" y="27"/>
                  </a:cubicBezTo>
                  <a:cubicBezTo>
                    <a:pt x="65" y="30"/>
                    <a:pt x="64" y="38"/>
                    <a:pt x="70" y="36"/>
                  </a:cubicBezTo>
                  <a:cubicBezTo>
                    <a:pt x="77" y="35"/>
                    <a:pt x="92" y="42"/>
                    <a:pt x="90" y="42"/>
                  </a:cubicBezTo>
                  <a:cubicBezTo>
                    <a:pt x="88" y="43"/>
                    <a:pt x="85" y="47"/>
                    <a:pt x="85" y="47"/>
                  </a:cubicBezTo>
                  <a:cubicBezTo>
                    <a:pt x="86" y="51"/>
                    <a:pt x="86" y="51"/>
                    <a:pt x="86" y="51"/>
                  </a:cubicBezTo>
                  <a:cubicBezTo>
                    <a:pt x="86" y="51"/>
                    <a:pt x="91" y="58"/>
                    <a:pt x="87" y="58"/>
                  </a:cubicBezTo>
                  <a:cubicBezTo>
                    <a:pt x="83" y="57"/>
                    <a:pt x="78" y="58"/>
                    <a:pt x="72" y="58"/>
                  </a:cubicBezTo>
                  <a:cubicBezTo>
                    <a:pt x="66" y="58"/>
                    <a:pt x="68" y="63"/>
                    <a:pt x="66" y="62"/>
                  </a:cubicBezTo>
                  <a:cubicBezTo>
                    <a:pt x="63" y="61"/>
                    <a:pt x="61" y="60"/>
                    <a:pt x="55" y="57"/>
                  </a:cubicBezTo>
                  <a:cubicBezTo>
                    <a:pt x="49" y="53"/>
                    <a:pt x="52" y="53"/>
                    <a:pt x="44" y="52"/>
                  </a:cubicBezTo>
                  <a:cubicBezTo>
                    <a:pt x="36" y="51"/>
                    <a:pt x="41" y="60"/>
                    <a:pt x="36" y="51"/>
                  </a:cubicBezTo>
                  <a:cubicBezTo>
                    <a:pt x="31" y="43"/>
                    <a:pt x="28" y="41"/>
                    <a:pt x="28" y="41"/>
                  </a:cubicBezTo>
                  <a:lnTo>
                    <a:pt x="23" y="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47" name="Freeform 153"/>
            <p:cNvSpPr/>
            <p:nvPr/>
          </p:nvSpPr>
          <p:spPr bwMode="auto">
            <a:xfrm>
              <a:off x="7631113" y="1004888"/>
              <a:ext cx="157163" cy="90488"/>
            </a:xfrm>
            <a:custGeom>
              <a:gdLst>
                <a:gd fmla="*/ 5 w 59" name="T0"/>
                <a:gd fmla="*/ 32 h 34" name="T1"/>
                <a:gd fmla="*/ 19 w 59" name="T2"/>
                <a:gd fmla="*/ 28 h 34" name="T3"/>
                <a:gd fmla="*/ 35 w 59" name="T4"/>
                <a:gd fmla="*/ 30 h 34" name="T5"/>
                <a:gd fmla="*/ 48 w 59" name="T6"/>
                <a:gd fmla="*/ 29 h 34" name="T7"/>
                <a:gd fmla="*/ 49 w 59" name="T8"/>
                <a:gd fmla="*/ 25 h 34" name="T9"/>
                <a:gd fmla="*/ 55 w 59" name="T10"/>
                <a:gd fmla="*/ 22 h 34" name="T11"/>
                <a:gd fmla="*/ 39 w 59" name="T12"/>
                <a:gd fmla="*/ 9 h 34" name="T13"/>
                <a:gd fmla="*/ 25 w 59" name="T14"/>
                <a:gd fmla="*/ 1 h 34" name="T15"/>
                <a:gd fmla="*/ 13 w 59" name="T16"/>
                <a:gd fmla="*/ 6 h 34" name="T17"/>
                <a:gd fmla="*/ 10 w 59" name="T18"/>
                <a:gd fmla="*/ 13 h 34" name="T19"/>
                <a:gd fmla="*/ 2 w 59" name="T20"/>
                <a:gd fmla="*/ 24 h 34" name="T21"/>
                <a:gd fmla="*/ 2 w 59" name="T22"/>
                <a:gd fmla="*/ 32 h 34" name="T23"/>
                <a:gd fmla="*/ 5 w 59" name="T24"/>
                <a:gd fmla="*/ 32 h 34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34" w="59">
                  <a:moveTo>
                    <a:pt x="5" y="32"/>
                  </a:moveTo>
                  <a:cubicBezTo>
                    <a:pt x="11" y="30"/>
                    <a:pt x="14" y="28"/>
                    <a:pt x="19" y="28"/>
                  </a:cubicBezTo>
                  <a:cubicBezTo>
                    <a:pt x="25" y="28"/>
                    <a:pt x="31" y="29"/>
                    <a:pt x="35" y="30"/>
                  </a:cubicBezTo>
                  <a:cubicBezTo>
                    <a:pt x="38" y="31"/>
                    <a:pt x="47" y="31"/>
                    <a:pt x="48" y="29"/>
                  </a:cubicBezTo>
                  <a:cubicBezTo>
                    <a:pt x="48" y="27"/>
                    <a:pt x="49" y="25"/>
                    <a:pt x="49" y="25"/>
                  </a:cubicBezTo>
                  <a:cubicBezTo>
                    <a:pt x="49" y="25"/>
                    <a:pt x="59" y="26"/>
                    <a:pt x="55" y="22"/>
                  </a:cubicBezTo>
                  <a:cubicBezTo>
                    <a:pt x="51" y="18"/>
                    <a:pt x="39" y="9"/>
                    <a:pt x="39" y="9"/>
                  </a:cubicBezTo>
                  <a:cubicBezTo>
                    <a:pt x="39" y="9"/>
                    <a:pt x="28" y="2"/>
                    <a:pt x="25" y="1"/>
                  </a:cubicBezTo>
                  <a:cubicBezTo>
                    <a:pt x="22" y="0"/>
                    <a:pt x="17" y="4"/>
                    <a:pt x="13" y="6"/>
                  </a:cubicBezTo>
                  <a:cubicBezTo>
                    <a:pt x="10" y="7"/>
                    <a:pt x="10" y="10"/>
                    <a:pt x="10" y="13"/>
                  </a:cubicBezTo>
                  <a:cubicBezTo>
                    <a:pt x="10" y="15"/>
                    <a:pt x="5" y="24"/>
                    <a:pt x="2" y="24"/>
                  </a:cubicBezTo>
                  <a:cubicBezTo>
                    <a:pt x="0" y="24"/>
                    <a:pt x="1" y="30"/>
                    <a:pt x="2" y="32"/>
                  </a:cubicBezTo>
                  <a:cubicBezTo>
                    <a:pt x="3" y="34"/>
                    <a:pt x="5" y="32"/>
                    <a:pt x="5" y="3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48" name="Freeform 154"/>
            <p:cNvSpPr/>
            <p:nvPr/>
          </p:nvSpPr>
          <p:spPr bwMode="auto">
            <a:xfrm>
              <a:off x="7227888" y="1185863"/>
              <a:ext cx="39688" cy="42863"/>
            </a:xfrm>
            <a:custGeom>
              <a:gdLst>
                <a:gd fmla="*/ 8 w 15" name="T0"/>
                <a:gd fmla="*/ 0 h 16" name="T1"/>
                <a:gd fmla="*/ 1 w 15" name="T2"/>
                <a:gd fmla="*/ 3 h 16" name="T3"/>
                <a:gd fmla="*/ 2 w 15" name="T4"/>
                <a:gd fmla="*/ 8 h 16" name="T5"/>
                <a:gd fmla="*/ 0 w 15" name="T6"/>
                <a:gd fmla="*/ 14 h 16" name="T7"/>
                <a:gd fmla="*/ 3 w 15" name="T8"/>
                <a:gd fmla="*/ 15 h 16" name="T9"/>
                <a:gd fmla="*/ 7 w 15" name="T10"/>
                <a:gd fmla="*/ 11 h 16" name="T11"/>
                <a:gd fmla="*/ 8 w 15" name="T12"/>
                <a:gd fmla="*/ 4 h 16" name="T13"/>
                <a:gd fmla="*/ 15 w 15" name="T14"/>
                <a:gd fmla="*/ 4 h 16" name="T15"/>
                <a:gd fmla="*/ 8 w 15" name="T16"/>
                <a:gd fmla="*/ 0 h 16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6" w="15">
                  <a:moveTo>
                    <a:pt x="8" y="0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4" y="8"/>
                    <a:pt x="2" y="8"/>
                  </a:cubicBezTo>
                  <a:cubicBezTo>
                    <a:pt x="1" y="8"/>
                    <a:pt x="0" y="14"/>
                    <a:pt x="0" y="14"/>
                  </a:cubicBezTo>
                  <a:cubicBezTo>
                    <a:pt x="0" y="14"/>
                    <a:pt x="0" y="16"/>
                    <a:pt x="3" y="15"/>
                  </a:cubicBezTo>
                  <a:cubicBezTo>
                    <a:pt x="7" y="14"/>
                    <a:pt x="7" y="11"/>
                    <a:pt x="7" y="11"/>
                  </a:cubicBezTo>
                  <a:cubicBezTo>
                    <a:pt x="7" y="11"/>
                    <a:pt x="5" y="4"/>
                    <a:pt x="8" y="4"/>
                  </a:cubicBezTo>
                  <a:cubicBezTo>
                    <a:pt x="10" y="4"/>
                    <a:pt x="15" y="4"/>
                    <a:pt x="15" y="4"/>
                  </a:cubicBezTo>
                  <a:lnTo>
                    <a:pt x="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49" name="Freeform 155"/>
            <p:cNvSpPr/>
            <p:nvPr/>
          </p:nvSpPr>
          <p:spPr bwMode="auto">
            <a:xfrm>
              <a:off x="7391400" y="1114426"/>
              <a:ext cx="33338" cy="28575"/>
            </a:xfrm>
            <a:custGeom>
              <a:gdLst>
                <a:gd fmla="*/ 0 w 13" name="T0"/>
                <a:gd fmla="*/ 11 h 11" name="T1"/>
                <a:gd fmla="*/ 8 w 13" name="T2"/>
                <a:gd fmla="*/ 7 h 11" name="T3"/>
                <a:gd fmla="*/ 10 w 13" name="T4"/>
                <a:gd fmla="*/ 0 h 11" name="T5"/>
                <a:gd fmla="*/ 4 w 13" name="T6"/>
                <a:gd fmla="*/ 3 h 11" name="T7"/>
                <a:gd fmla="*/ 4 w 13" name="T8"/>
                <a:gd fmla="*/ 9 h 11" name="T9"/>
                <a:gd fmla="*/ 0 w 13" name="T10"/>
                <a:gd fmla="*/ 11 h 11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1" w="13">
                  <a:moveTo>
                    <a:pt x="0" y="11"/>
                  </a:moveTo>
                  <a:cubicBezTo>
                    <a:pt x="0" y="11"/>
                    <a:pt x="4" y="11"/>
                    <a:pt x="8" y="7"/>
                  </a:cubicBezTo>
                  <a:cubicBezTo>
                    <a:pt x="11" y="3"/>
                    <a:pt x="13" y="0"/>
                    <a:pt x="10" y="0"/>
                  </a:cubicBezTo>
                  <a:cubicBezTo>
                    <a:pt x="8" y="0"/>
                    <a:pt x="4" y="3"/>
                    <a:pt x="4" y="3"/>
                  </a:cubicBezTo>
                  <a:cubicBezTo>
                    <a:pt x="4" y="9"/>
                    <a:pt x="4" y="9"/>
                    <a:pt x="4" y="9"/>
                  </a:cubicBezTo>
                  <a:lnTo>
                    <a:pt x="0" y="1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50" name="Freeform 156"/>
            <p:cNvSpPr/>
            <p:nvPr/>
          </p:nvSpPr>
          <p:spPr bwMode="auto">
            <a:xfrm>
              <a:off x="7131050" y="914401"/>
              <a:ext cx="30163" cy="19050"/>
            </a:xfrm>
            <a:custGeom>
              <a:gdLst>
                <a:gd fmla="*/ 0 w 11" name="T0"/>
                <a:gd fmla="*/ 6 h 7" name="T1"/>
                <a:gd fmla="*/ 11 w 11" name="T2"/>
                <a:gd fmla="*/ 7 h 7" name="T3"/>
                <a:gd fmla="*/ 9 w 11" name="T4"/>
                <a:gd fmla="*/ 0 h 7" name="T5"/>
                <a:gd fmla="*/ 0 w 11" name="T6"/>
                <a:gd fmla="*/ 6 h 7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7" w="11">
                  <a:moveTo>
                    <a:pt x="0" y="6"/>
                  </a:moveTo>
                  <a:cubicBezTo>
                    <a:pt x="5" y="6"/>
                    <a:pt x="11" y="7"/>
                    <a:pt x="11" y="7"/>
                  </a:cubicBezTo>
                  <a:cubicBezTo>
                    <a:pt x="11" y="7"/>
                    <a:pt x="10" y="0"/>
                    <a:pt x="9" y="0"/>
                  </a:cubicBezTo>
                  <a:cubicBezTo>
                    <a:pt x="7" y="0"/>
                    <a:pt x="0" y="6"/>
                    <a:pt x="0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51" name="Freeform 157"/>
            <p:cNvSpPr/>
            <p:nvPr/>
          </p:nvSpPr>
          <p:spPr bwMode="auto">
            <a:xfrm>
              <a:off x="8523288" y="1162051"/>
              <a:ext cx="211138" cy="101600"/>
            </a:xfrm>
            <a:custGeom>
              <a:gdLst>
                <a:gd fmla="*/ 7 w 79" name="T0"/>
                <a:gd fmla="*/ 9 h 38" name="T1"/>
                <a:gd fmla="*/ 5 w 79" name="T2"/>
                <a:gd fmla="*/ 23 h 38" name="T3"/>
                <a:gd fmla="*/ 16 w 79" name="T4"/>
                <a:gd fmla="*/ 30 h 38" name="T5"/>
                <a:gd fmla="*/ 24 w 79" name="T6"/>
                <a:gd fmla="*/ 37 h 38" name="T7"/>
                <a:gd fmla="*/ 30 w 79" name="T8"/>
                <a:gd fmla="*/ 31 h 38" name="T9"/>
                <a:gd fmla="*/ 30 w 79" name="T10"/>
                <a:gd fmla="*/ 29 h 38" name="T11"/>
                <a:gd fmla="*/ 42 w 79" name="T12"/>
                <a:gd fmla="*/ 31 h 38" name="T13"/>
                <a:gd fmla="*/ 49 w 79" name="T14"/>
                <a:gd fmla="*/ 32 h 38" name="T15"/>
                <a:gd fmla="*/ 52 w 79" name="T16"/>
                <a:gd fmla="*/ 28 h 38" name="T17"/>
                <a:gd fmla="*/ 59 w 79" name="T18"/>
                <a:gd fmla="*/ 29 h 38" name="T19"/>
                <a:gd fmla="*/ 76 w 79" name="T20"/>
                <a:gd fmla="*/ 22 h 38" name="T21"/>
                <a:gd fmla="*/ 76 w 79" name="T22"/>
                <a:gd fmla="*/ 15 h 38" name="T23"/>
                <a:gd fmla="*/ 70 w 79" name="T24"/>
                <a:gd fmla="*/ 13 h 38" name="T25"/>
                <a:gd fmla="*/ 61 w 79" name="T26"/>
                <a:gd fmla="*/ 9 h 38" name="T27"/>
                <a:gd fmla="*/ 39 w 79" name="T28"/>
                <a:gd fmla="*/ 9 h 38" name="T29"/>
                <a:gd fmla="*/ 35 w 79" name="T30"/>
                <a:gd fmla="*/ 11 h 38" name="T31"/>
                <a:gd fmla="*/ 28 w 79" name="T32"/>
                <a:gd fmla="*/ 9 h 38" name="T33"/>
                <a:gd fmla="*/ 20 w 79" name="T34"/>
                <a:gd fmla="*/ 1 h 38" name="T35"/>
                <a:gd fmla="*/ 9 w 79" name="T36"/>
                <a:gd fmla="*/ 6 h 38" name="T37"/>
                <a:gd fmla="*/ 7 w 79" name="T38"/>
                <a:gd fmla="*/ 9 h 38" name="T3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b="b" l="0" r="r" t="0"/>
              <a:pathLst>
                <a:path h="38" w="79">
                  <a:moveTo>
                    <a:pt x="7" y="9"/>
                  </a:moveTo>
                  <a:cubicBezTo>
                    <a:pt x="4" y="3"/>
                    <a:pt x="0" y="19"/>
                    <a:pt x="5" y="23"/>
                  </a:cubicBezTo>
                  <a:cubicBezTo>
                    <a:pt x="9" y="26"/>
                    <a:pt x="16" y="30"/>
                    <a:pt x="16" y="30"/>
                  </a:cubicBezTo>
                  <a:cubicBezTo>
                    <a:pt x="16" y="30"/>
                    <a:pt x="23" y="36"/>
                    <a:pt x="24" y="37"/>
                  </a:cubicBezTo>
                  <a:cubicBezTo>
                    <a:pt x="25" y="38"/>
                    <a:pt x="30" y="31"/>
                    <a:pt x="30" y="31"/>
                  </a:cubicBezTo>
                  <a:cubicBezTo>
                    <a:pt x="30" y="31"/>
                    <a:pt x="21" y="29"/>
                    <a:pt x="30" y="29"/>
                  </a:cubicBezTo>
                  <a:cubicBezTo>
                    <a:pt x="38" y="29"/>
                    <a:pt x="42" y="31"/>
                    <a:pt x="42" y="31"/>
                  </a:cubicBezTo>
                  <a:cubicBezTo>
                    <a:pt x="42" y="31"/>
                    <a:pt x="48" y="34"/>
                    <a:pt x="49" y="32"/>
                  </a:cubicBezTo>
                  <a:cubicBezTo>
                    <a:pt x="50" y="31"/>
                    <a:pt x="48" y="28"/>
                    <a:pt x="52" y="28"/>
                  </a:cubicBezTo>
                  <a:cubicBezTo>
                    <a:pt x="55" y="28"/>
                    <a:pt x="54" y="27"/>
                    <a:pt x="59" y="29"/>
                  </a:cubicBezTo>
                  <a:cubicBezTo>
                    <a:pt x="64" y="31"/>
                    <a:pt x="76" y="22"/>
                    <a:pt x="76" y="22"/>
                  </a:cubicBezTo>
                  <a:cubicBezTo>
                    <a:pt x="76" y="22"/>
                    <a:pt x="79" y="16"/>
                    <a:pt x="76" y="15"/>
                  </a:cubicBezTo>
                  <a:cubicBezTo>
                    <a:pt x="72" y="13"/>
                    <a:pt x="72" y="14"/>
                    <a:pt x="70" y="13"/>
                  </a:cubicBezTo>
                  <a:cubicBezTo>
                    <a:pt x="68" y="13"/>
                    <a:pt x="72" y="14"/>
                    <a:pt x="61" y="9"/>
                  </a:cubicBezTo>
                  <a:cubicBezTo>
                    <a:pt x="49" y="5"/>
                    <a:pt x="42" y="9"/>
                    <a:pt x="39" y="9"/>
                  </a:cubicBezTo>
                  <a:cubicBezTo>
                    <a:pt x="35" y="9"/>
                    <a:pt x="39" y="11"/>
                    <a:pt x="35" y="11"/>
                  </a:cubicBezTo>
                  <a:cubicBezTo>
                    <a:pt x="32" y="11"/>
                    <a:pt x="36" y="18"/>
                    <a:pt x="28" y="9"/>
                  </a:cubicBezTo>
                  <a:cubicBezTo>
                    <a:pt x="20" y="1"/>
                    <a:pt x="25" y="0"/>
                    <a:pt x="20" y="1"/>
                  </a:cubicBezTo>
                  <a:cubicBezTo>
                    <a:pt x="16" y="2"/>
                    <a:pt x="9" y="6"/>
                    <a:pt x="9" y="6"/>
                  </a:cubicBezTo>
                  <a:cubicBezTo>
                    <a:pt x="9" y="6"/>
                    <a:pt x="8" y="11"/>
                    <a:pt x="7" y="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52" name="Freeform 158"/>
            <p:cNvSpPr/>
            <p:nvPr/>
          </p:nvSpPr>
          <p:spPr bwMode="auto">
            <a:xfrm>
              <a:off x="8618538" y="1263651"/>
              <a:ext cx="101600" cy="65088"/>
            </a:xfrm>
            <a:custGeom>
              <a:gdLst>
                <a:gd fmla="*/ 15 w 38" name="T0"/>
                <a:gd fmla="*/ 23 h 24" name="T1"/>
                <a:gd fmla="*/ 38 w 38" name="T2"/>
                <a:gd fmla="*/ 24 h 24" name="T3"/>
                <a:gd fmla="*/ 34 w 38" name="T4"/>
                <a:gd fmla="*/ 17 h 24" name="T5"/>
                <a:gd fmla="*/ 25 w 38" name="T6"/>
                <a:gd fmla="*/ 12 h 24" name="T7"/>
                <a:gd fmla="*/ 18 w 38" name="T8"/>
                <a:gd fmla="*/ 6 h 24" name="T9"/>
                <a:gd fmla="*/ 15 w 38" name="T10"/>
                <a:gd fmla="*/ 5 h 24" name="T11"/>
                <a:gd fmla="*/ 8 w 38" name="T12"/>
                <a:gd fmla="*/ 0 h 24" name="T13"/>
                <a:gd fmla="*/ 4 w 38" name="T14"/>
                <a:gd fmla="*/ 3 h 24" name="T15"/>
                <a:gd fmla="*/ 5 w 38" name="T16"/>
                <a:gd fmla="*/ 10 h 24" name="T17"/>
                <a:gd fmla="*/ 11 w 38" name="T18"/>
                <a:gd fmla="*/ 14 h 24" name="T19"/>
                <a:gd fmla="*/ 7 w 38" name="T20"/>
                <a:gd fmla="*/ 19 h 24" name="T21"/>
                <a:gd fmla="*/ 15 w 38" name="T22"/>
                <a:gd fmla="*/ 23 h 24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24" w="38">
                  <a:moveTo>
                    <a:pt x="15" y="23"/>
                  </a:moveTo>
                  <a:cubicBezTo>
                    <a:pt x="38" y="24"/>
                    <a:pt x="38" y="24"/>
                    <a:pt x="38" y="24"/>
                  </a:cubicBezTo>
                  <a:cubicBezTo>
                    <a:pt x="34" y="17"/>
                    <a:pt x="34" y="17"/>
                    <a:pt x="34" y="17"/>
                  </a:cubicBezTo>
                  <a:cubicBezTo>
                    <a:pt x="25" y="12"/>
                    <a:pt x="25" y="12"/>
                    <a:pt x="25" y="12"/>
                  </a:cubicBezTo>
                  <a:cubicBezTo>
                    <a:pt x="25" y="12"/>
                    <a:pt x="21" y="7"/>
                    <a:pt x="18" y="6"/>
                  </a:cubicBezTo>
                  <a:cubicBezTo>
                    <a:pt x="15" y="5"/>
                    <a:pt x="18" y="7"/>
                    <a:pt x="15" y="5"/>
                  </a:cubicBezTo>
                  <a:cubicBezTo>
                    <a:pt x="12" y="3"/>
                    <a:pt x="11" y="0"/>
                    <a:pt x="8" y="0"/>
                  </a:cubicBezTo>
                  <a:cubicBezTo>
                    <a:pt x="6" y="0"/>
                    <a:pt x="8" y="0"/>
                    <a:pt x="4" y="3"/>
                  </a:cubicBezTo>
                  <a:cubicBezTo>
                    <a:pt x="0" y="7"/>
                    <a:pt x="5" y="10"/>
                    <a:pt x="5" y="10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6" y="17"/>
                    <a:pt x="7" y="19"/>
                  </a:cubicBezTo>
                  <a:cubicBezTo>
                    <a:pt x="8" y="21"/>
                    <a:pt x="15" y="23"/>
                    <a:pt x="15" y="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53" name="Freeform 159"/>
            <p:cNvSpPr/>
            <p:nvPr/>
          </p:nvSpPr>
          <p:spPr bwMode="auto">
            <a:xfrm>
              <a:off x="8488363" y="1252538"/>
              <a:ext cx="46038" cy="41275"/>
            </a:xfrm>
            <a:custGeom>
              <a:gdLst>
                <a:gd fmla="*/ 17 w 17" name="T0"/>
                <a:gd fmla="*/ 15 h 15" name="T1"/>
                <a:gd fmla="*/ 4 w 17" name="T2"/>
                <a:gd fmla="*/ 6 h 15" name="T3"/>
                <a:gd fmla="*/ 5 w 17" name="T4"/>
                <a:gd fmla="*/ 3 h 15" name="T5"/>
                <a:gd fmla="*/ 17 w 17" name="T6"/>
                <a:gd fmla="*/ 10 h 15" name="T7"/>
                <a:gd fmla="*/ 17 w 17" name="T8"/>
                <a:gd fmla="*/ 15 h 15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5" w="17">
                  <a:moveTo>
                    <a:pt x="17" y="15"/>
                  </a:move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0" y="0"/>
                    <a:pt x="5" y="3"/>
                  </a:cubicBezTo>
                  <a:cubicBezTo>
                    <a:pt x="10" y="6"/>
                    <a:pt x="17" y="10"/>
                    <a:pt x="17" y="10"/>
                  </a:cubicBezTo>
                  <a:lnTo>
                    <a:pt x="17" y="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54" name="Freeform 160"/>
            <p:cNvSpPr/>
            <p:nvPr/>
          </p:nvSpPr>
          <p:spPr bwMode="auto">
            <a:xfrm>
              <a:off x="8755063" y="1185863"/>
              <a:ext cx="109538" cy="66675"/>
            </a:xfrm>
            <a:custGeom>
              <a:gdLst>
                <a:gd fmla="*/ 2 w 41" name="T0"/>
                <a:gd fmla="*/ 3 h 25" name="T1"/>
                <a:gd fmla="*/ 8 w 41" name="T2"/>
                <a:gd fmla="*/ 14 h 25" name="T3"/>
                <a:gd fmla="*/ 13 w 41" name="T4"/>
                <a:gd fmla="*/ 16 h 25" name="T5"/>
                <a:gd fmla="*/ 22 w 41" name="T6"/>
                <a:gd fmla="*/ 22 h 25" name="T7"/>
                <a:gd fmla="*/ 27 w 41" name="T8"/>
                <a:gd fmla="*/ 24 h 25" name="T9"/>
                <a:gd fmla="*/ 33 w 41" name="T10"/>
                <a:gd fmla="*/ 23 h 25" name="T11"/>
                <a:gd fmla="*/ 38 w 41" name="T12"/>
                <a:gd fmla="*/ 20 h 25" name="T13"/>
                <a:gd fmla="*/ 40 w 41" name="T14"/>
                <a:gd fmla="*/ 16 h 25" name="T15"/>
                <a:gd fmla="*/ 37 w 41" name="T16"/>
                <a:gd fmla="*/ 14 h 25" name="T17"/>
                <a:gd fmla="*/ 25 w 41" name="T18"/>
                <a:gd fmla="*/ 11 h 25" name="T19"/>
                <a:gd fmla="*/ 13 w 41" name="T20"/>
                <a:gd fmla="*/ 5 h 25" name="T21"/>
                <a:gd fmla="*/ 9 w 41" name="T22"/>
                <a:gd fmla="*/ 3 h 25" name="T23"/>
                <a:gd fmla="*/ 2 w 41" name="T24"/>
                <a:gd fmla="*/ 3 h 25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25" w="41">
                  <a:moveTo>
                    <a:pt x="2" y="3"/>
                  </a:moveTo>
                  <a:cubicBezTo>
                    <a:pt x="3" y="5"/>
                    <a:pt x="8" y="14"/>
                    <a:pt x="8" y="14"/>
                  </a:cubicBezTo>
                  <a:cubicBezTo>
                    <a:pt x="8" y="14"/>
                    <a:pt x="11" y="14"/>
                    <a:pt x="13" y="16"/>
                  </a:cubicBezTo>
                  <a:cubicBezTo>
                    <a:pt x="15" y="17"/>
                    <a:pt x="22" y="22"/>
                    <a:pt x="22" y="22"/>
                  </a:cubicBezTo>
                  <a:cubicBezTo>
                    <a:pt x="27" y="24"/>
                    <a:pt x="27" y="24"/>
                    <a:pt x="27" y="24"/>
                  </a:cubicBezTo>
                  <a:cubicBezTo>
                    <a:pt x="27" y="24"/>
                    <a:pt x="28" y="25"/>
                    <a:pt x="33" y="23"/>
                  </a:cubicBezTo>
                  <a:cubicBezTo>
                    <a:pt x="38" y="22"/>
                    <a:pt x="36" y="22"/>
                    <a:pt x="38" y="20"/>
                  </a:cubicBezTo>
                  <a:cubicBezTo>
                    <a:pt x="40" y="18"/>
                    <a:pt x="41" y="18"/>
                    <a:pt x="40" y="16"/>
                  </a:cubicBezTo>
                  <a:cubicBezTo>
                    <a:pt x="39" y="14"/>
                    <a:pt x="40" y="14"/>
                    <a:pt x="37" y="14"/>
                  </a:cubicBezTo>
                  <a:cubicBezTo>
                    <a:pt x="33" y="13"/>
                    <a:pt x="31" y="13"/>
                    <a:pt x="25" y="11"/>
                  </a:cubicBezTo>
                  <a:cubicBezTo>
                    <a:pt x="18" y="10"/>
                    <a:pt x="15" y="6"/>
                    <a:pt x="13" y="5"/>
                  </a:cubicBezTo>
                  <a:cubicBezTo>
                    <a:pt x="11" y="3"/>
                    <a:pt x="17" y="5"/>
                    <a:pt x="9" y="3"/>
                  </a:cubicBezTo>
                  <a:cubicBezTo>
                    <a:pt x="0" y="0"/>
                    <a:pt x="2" y="3"/>
                    <a:pt x="2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55" name="Freeform 161"/>
            <p:cNvSpPr/>
            <p:nvPr/>
          </p:nvSpPr>
          <p:spPr bwMode="auto">
            <a:xfrm>
              <a:off x="9567863" y="1404938"/>
              <a:ext cx="111125" cy="46038"/>
            </a:xfrm>
            <a:custGeom>
              <a:gdLst>
                <a:gd fmla="*/ 7 w 42" name="T0"/>
                <a:gd fmla="*/ 4 h 17" name="T1"/>
                <a:gd fmla="*/ 3 w 42" name="T2"/>
                <a:gd fmla="*/ 8 h 17" name="T3"/>
                <a:gd fmla="*/ 13 w 42" name="T4"/>
                <a:gd fmla="*/ 12 h 17" name="T5"/>
                <a:gd fmla="*/ 24 w 42" name="T6"/>
                <a:gd fmla="*/ 16 h 17" name="T7"/>
                <a:gd fmla="*/ 33 w 42" name="T8"/>
                <a:gd fmla="*/ 12 h 17" name="T9"/>
                <a:gd fmla="*/ 41 w 42" name="T10"/>
                <a:gd fmla="*/ 13 h 17" name="T11"/>
                <a:gd fmla="*/ 39 w 42" name="T12"/>
                <a:gd fmla="*/ 7 h 17" name="T13"/>
                <a:gd fmla="*/ 30 w 42" name="T14"/>
                <a:gd fmla="*/ 2 h 17" name="T15"/>
                <a:gd fmla="*/ 25 w 42" name="T16"/>
                <a:gd fmla="*/ 2 h 17" name="T17"/>
                <a:gd fmla="*/ 9 w 42" name="T18"/>
                <a:gd fmla="*/ 0 h 17" name="T19"/>
                <a:gd fmla="*/ 7 w 42" name="T20"/>
                <a:gd fmla="*/ 4 h 17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17" w="42">
                  <a:moveTo>
                    <a:pt x="7" y="4"/>
                  </a:moveTo>
                  <a:cubicBezTo>
                    <a:pt x="5" y="4"/>
                    <a:pt x="0" y="7"/>
                    <a:pt x="3" y="8"/>
                  </a:cubicBezTo>
                  <a:cubicBezTo>
                    <a:pt x="7" y="9"/>
                    <a:pt x="7" y="10"/>
                    <a:pt x="13" y="12"/>
                  </a:cubicBezTo>
                  <a:cubicBezTo>
                    <a:pt x="20" y="14"/>
                    <a:pt x="22" y="17"/>
                    <a:pt x="24" y="16"/>
                  </a:cubicBezTo>
                  <a:cubicBezTo>
                    <a:pt x="26" y="16"/>
                    <a:pt x="28" y="12"/>
                    <a:pt x="33" y="12"/>
                  </a:cubicBezTo>
                  <a:cubicBezTo>
                    <a:pt x="37" y="12"/>
                    <a:pt x="40" y="15"/>
                    <a:pt x="41" y="13"/>
                  </a:cubicBezTo>
                  <a:cubicBezTo>
                    <a:pt x="42" y="12"/>
                    <a:pt x="42" y="8"/>
                    <a:pt x="39" y="7"/>
                  </a:cubicBezTo>
                  <a:cubicBezTo>
                    <a:pt x="36" y="5"/>
                    <a:pt x="32" y="2"/>
                    <a:pt x="30" y="2"/>
                  </a:cubicBezTo>
                  <a:cubicBezTo>
                    <a:pt x="28" y="2"/>
                    <a:pt x="28" y="2"/>
                    <a:pt x="25" y="2"/>
                  </a:cubicBezTo>
                  <a:cubicBezTo>
                    <a:pt x="22" y="2"/>
                    <a:pt x="9" y="0"/>
                    <a:pt x="9" y="0"/>
                  </a:cubicBezTo>
                  <a:lnTo>
                    <a:pt x="7" y="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56" name="Freeform 162"/>
            <p:cNvSpPr/>
            <p:nvPr/>
          </p:nvSpPr>
          <p:spPr bwMode="auto">
            <a:xfrm>
              <a:off x="10475913" y="1951038"/>
              <a:ext cx="60325" cy="114300"/>
            </a:xfrm>
            <a:custGeom>
              <a:gdLst>
                <a:gd fmla="*/ 6 w 23" name="T0"/>
                <a:gd fmla="*/ 0 h 43" name="T1"/>
                <a:gd fmla="*/ 4 w 23" name="T2"/>
                <a:gd fmla="*/ 8 h 43" name="T3"/>
                <a:gd fmla="*/ 4 w 23" name="T4"/>
                <a:gd fmla="*/ 13 h 43" name="T5"/>
                <a:gd fmla="*/ 6 w 23" name="T6"/>
                <a:gd fmla="*/ 24 h 43" name="T7"/>
                <a:gd fmla="*/ 6 w 23" name="T8"/>
                <a:gd fmla="*/ 28 h 43" name="T9"/>
                <a:gd fmla="*/ 5 w 23" name="T10"/>
                <a:gd fmla="*/ 37 h 43" name="T11"/>
                <a:gd fmla="*/ 13 w 23" name="T12"/>
                <a:gd fmla="*/ 38 h 43" name="T13"/>
                <a:gd fmla="*/ 15 w 23" name="T14"/>
                <a:gd fmla="*/ 33 h 43" name="T15"/>
                <a:gd fmla="*/ 22 w 23" name="T16"/>
                <a:gd fmla="*/ 29 h 43" name="T17"/>
                <a:gd fmla="*/ 20 w 23" name="T18"/>
                <a:gd fmla="*/ 23 h 43" name="T19"/>
                <a:gd fmla="*/ 14 w 23" name="T20"/>
                <a:gd fmla="*/ 5 h 43" name="T21"/>
                <a:gd fmla="*/ 6 w 23" name="T22"/>
                <a:gd fmla="*/ 0 h 43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43" w="23">
                  <a:moveTo>
                    <a:pt x="6" y="0"/>
                  </a:moveTo>
                  <a:cubicBezTo>
                    <a:pt x="6" y="2"/>
                    <a:pt x="4" y="8"/>
                    <a:pt x="4" y="8"/>
                  </a:cubicBezTo>
                  <a:cubicBezTo>
                    <a:pt x="4" y="8"/>
                    <a:pt x="5" y="10"/>
                    <a:pt x="4" y="13"/>
                  </a:cubicBezTo>
                  <a:cubicBezTo>
                    <a:pt x="4" y="15"/>
                    <a:pt x="8" y="24"/>
                    <a:pt x="6" y="24"/>
                  </a:cubicBezTo>
                  <a:cubicBezTo>
                    <a:pt x="5" y="24"/>
                    <a:pt x="10" y="24"/>
                    <a:pt x="6" y="28"/>
                  </a:cubicBezTo>
                  <a:cubicBezTo>
                    <a:pt x="3" y="31"/>
                    <a:pt x="0" y="35"/>
                    <a:pt x="5" y="37"/>
                  </a:cubicBezTo>
                  <a:cubicBezTo>
                    <a:pt x="9" y="38"/>
                    <a:pt x="13" y="43"/>
                    <a:pt x="13" y="38"/>
                  </a:cubicBezTo>
                  <a:cubicBezTo>
                    <a:pt x="13" y="34"/>
                    <a:pt x="14" y="36"/>
                    <a:pt x="15" y="33"/>
                  </a:cubicBezTo>
                  <a:cubicBezTo>
                    <a:pt x="17" y="29"/>
                    <a:pt x="22" y="31"/>
                    <a:pt x="22" y="29"/>
                  </a:cubicBezTo>
                  <a:cubicBezTo>
                    <a:pt x="22" y="27"/>
                    <a:pt x="23" y="27"/>
                    <a:pt x="20" y="23"/>
                  </a:cubicBezTo>
                  <a:cubicBezTo>
                    <a:pt x="17" y="19"/>
                    <a:pt x="14" y="5"/>
                    <a:pt x="14" y="5"/>
                  </a:cubicBezTo>
                  <a:lnTo>
                    <a:pt x="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57" name="Freeform 163"/>
            <p:cNvSpPr/>
            <p:nvPr/>
          </p:nvSpPr>
          <p:spPr bwMode="auto">
            <a:xfrm>
              <a:off x="10464800" y="2085976"/>
              <a:ext cx="42863" cy="33338"/>
            </a:xfrm>
            <a:custGeom>
              <a:gdLst>
                <a:gd fmla="*/ 11 w 16" name="T0"/>
                <a:gd fmla="*/ 0 h 12" name="T1"/>
                <a:gd fmla="*/ 2 w 16" name="T2"/>
                <a:gd fmla="*/ 4 h 12" name="T3"/>
                <a:gd fmla="*/ 13 w 16" name="T4"/>
                <a:gd fmla="*/ 9 h 12" name="T5"/>
                <a:gd fmla="*/ 16 w 16" name="T6"/>
                <a:gd fmla="*/ 6 h 12" name="T7"/>
                <a:gd fmla="*/ 11 w 16" name="T8"/>
                <a:gd fmla="*/ 0 h 1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2" w="16">
                  <a:moveTo>
                    <a:pt x="11" y="0"/>
                  </a:moveTo>
                  <a:cubicBezTo>
                    <a:pt x="8" y="0"/>
                    <a:pt x="0" y="3"/>
                    <a:pt x="2" y="4"/>
                  </a:cubicBezTo>
                  <a:cubicBezTo>
                    <a:pt x="3" y="6"/>
                    <a:pt x="12" y="12"/>
                    <a:pt x="13" y="9"/>
                  </a:cubicBezTo>
                  <a:cubicBezTo>
                    <a:pt x="14" y="7"/>
                    <a:pt x="16" y="9"/>
                    <a:pt x="16" y="6"/>
                  </a:cubicBezTo>
                  <a:cubicBezTo>
                    <a:pt x="16" y="3"/>
                    <a:pt x="11" y="0"/>
                    <a:pt x="11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58" name="Freeform 164"/>
            <p:cNvSpPr/>
            <p:nvPr/>
          </p:nvSpPr>
          <p:spPr bwMode="auto">
            <a:xfrm>
              <a:off x="10445750" y="2124076"/>
              <a:ext cx="74613" cy="58738"/>
            </a:xfrm>
            <a:custGeom>
              <a:gdLst>
                <a:gd fmla="*/ 3 w 28" name="T0"/>
                <a:gd fmla="*/ 2 h 22" name="T1"/>
                <a:gd fmla="*/ 27 w 28" name="T2"/>
                <a:gd fmla="*/ 1 h 22" name="T3"/>
                <a:gd fmla="*/ 22 w 28" name="T4"/>
                <a:gd fmla="*/ 8 h 22" name="T5"/>
                <a:gd fmla="*/ 12 w 28" name="T6"/>
                <a:gd fmla="*/ 9 h 22" name="T7"/>
                <a:gd fmla="*/ 10 w 28" name="T8"/>
                <a:gd fmla="*/ 20 h 22" name="T9"/>
                <a:gd fmla="*/ 1 w 28" name="T10"/>
                <a:gd fmla="*/ 10 h 22" name="T11"/>
                <a:gd fmla="*/ 3 w 28" name="T12"/>
                <a:gd fmla="*/ 2 h 2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2" w="28">
                  <a:moveTo>
                    <a:pt x="3" y="2"/>
                  </a:moveTo>
                  <a:cubicBezTo>
                    <a:pt x="3" y="2"/>
                    <a:pt x="28" y="0"/>
                    <a:pt x="27" y="1"/>
                  </a:cubicBezTo>
                  <a:cubicBezTo>
                    <a:pt x="25" y="1"/>
                    <a:pt x="27" y="8"/>
                    <a:pt x="22" y="8"/>
                  </a:cubicBezTo>
                  <a:cubicBezTo>
                    <a:pt x="16" y="9"/>
                    <a:pt x="14" y="5"/>
                    <a:pt x="12" y="9"/>
                  </a:cubicBezTo>
                  <a:cubicBezTo>
                    <a:pt x="10" y="13"/>
                    <a:pt x="13" y="22"/>
                    <a:pt x="10" y="20"/>
                  </a:cubicBezTo>
                  <a:cubicBezTo>
                    <a:pt x="6" y="18"/>
                    <a:pt x="1" y="12"/>
                    <a:pt x="1" y="10"/>
                  </a:cubicBezTo>
                  <a:cubicBezTo>
                    <a:pt x="0" y="8"/>
                    <a:pt x="3" y="2"/>
                    <a:pt x="3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59" name="Freeform 165"/>
            <p:cNvSpPr/>
            <p:nvPr/>
          </p:nvSpPr>
          <p:spPr bwMode="auto">
            <a:xfrm>
              <a:off x="10085388" y="1993901"/>
              <a:ext cx="46038" cy="39688"/>
            </a:xfrm>
            <a:custGeom>
              <a:gdLst>
                <a:gd fmla="*/ 17 w 17" name="T0"/>
                <a:gd fmla="*/ 15 h 15" name="T1"/>
                <a:gd fmla="*/ 13 w 17" name="T2"/>
                <a:gd fmla="*/ 1 h 15" name="T3"/>
                <a:gd fmla="*/ 1 w 17" name="T4"/>
                <a:gd fmla="*/ 2 h 15" name="T5"/>
                <a:gd fmla="*/ 10 w 17" name="T6"/>
                <a:gd fmla="*/ 12 h 15" name="T7"/>
                <a:gd fmla="*/ 17 w 17" name="T8"/>
                <a:gd fmla="*/ 15 h 15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5" w="17">
                  <a:moveTo>
                    <a:pt x="17" y="15"/>
                  </a:moveTo>
                  <a:cubicBezTo>
                    <a:pt x="16" y="11"/>
                    <a:pt x="15" y="1"/>
                    <a:pt x="13" y="1"/>
                  </a:cubicBezTo>
                  <a:cubicBezTo>
                    <a:pt x="11" y="0"/>
                    <a:pt x="2" y="1"/>
                    <a:pt x="1" y="2"/>
                  </a:cubicBezTo>
                  <a:cubicBezTo>
                    <a:pt x="0" y="4"/>
                    <a:pt x="10" y="12"/>
                    <a:pt x="10" y="12"/>
                  </a:cubicBezTo>
                  <a:lnTo>
                    <a:pt x="17" y="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60" name="Freeform 166"/>
            <p:cNvSpPr/>
            <p:nvPr/>
          </p:nvSpPr>
          <p:spPr bwMode="auto">
            <a:xfrm>
              <a:off x="9880600" y="1806576"/>
              <a:ext cx="114300" cy="44450"/>
            </a:xfrm>
            <a:custGeom>
              <a:gdLst>
                <a:gd fmla="*/ 32 w 43" name="T0"/>
                <a:gd fmla="*/ 17 h 17" name="T1"/>
                <a:gd fmla="*/ 16 w 43" name="T2"/>
                <a:gd fmla="*/ 13 h 17" name="T3"/>
                <a:gd fmla="*/ 8 w 43" name="T4"/>
                <a:gd fmla="*/ 9 h 17" name="T5"/>
                <a:gd fmla="*/ 19 w 43" name="T6"/>
                <a:gd fmla="*/ 1 h 17" name="T7"/>
                <a:gd fmla="*/ 29 w 43" name="T8"/>
                <a:gd fmla="*/ 3 h 17" name="T9"/>
                <a:gd fmla="*/ 41 w 43" name="T10"/>
                <a:gd fmla="*/ 10 h 17" name="T11"/>
                <a:gd fmla="*/ 40 w 43" name="T12"/>
                <a:gd fmla="*/ 14 h 17" name="T13"/>
                <a:gd fmla="*/ 32 w 43" name="T14"/>
                <a:gd fmla="*/ 17 h 17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7" w="43">
                  <a:moveTo>
                    <a:pt x="32" y="17"/>
                  </a:moveTo>
                  <a:cubicBezTo>
                    <a:pt x="26" y="14"/>
                    <a:pt x="19" y="14"/>
                    <a:pt x="16" y="13"/>
                  </a:cubicBezTo>
                  <a:cubicBezTo>
                    <a:pt x="13" y="12"/>
                    <a:pt x="17" y="17"/>
                    <a:pt x="8" y="9"/>
                  </a:cubicBezTo>
                  <a:cubicBezTo>
                    <a:pt x="0" y="1"/>
                    <a:pt x="12" y="1"/>
                    <a:pt x="19" y="1"/>
                  </a:cubicBezTo>
                  <a:cubicBezTo>
                    <a:pt x="26" y="0"/>
                    <a:pt x="20" y="0"/>
                    <a:pt x="29" y="3"/>
                  </a:cubicBezTo>
                  <a:cubicBezTo>
                    <a:pt x="37" y="6"/>
                    <a:pt x="41" y="10"/>
                    <a:pt x="41" y="10"/>
                  </a:cubicBezTo>
                  <a:cubicBezTo>
                    <a:pt x="41" y="10"/>
                    <a:pt x="43" y="14"/>
                    <a:pt x="40" y="14"/>
                  </a:cubicBezTo>
                  <a:cubicBezTo>
                    <a:pt x="36" y="15"/>
                    <a:pt x="32" y="17"/>
                    <a:pt x="32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61" name="Freeform 167"/>
            <p:cNvSpPr/>
            <p:nvPr/>
          </p:nvSpPr>
          <p:spPr bwMode="auto">
            <a:xfrm>
              <a:off x="10158413" y="2297113"/>
              <a:ext cx="58738" cy="46038"/>
            </a:xfrm>
            <a:custGeom>
              <a:gdLst>
                <a:gd fmla="*/ 18 w 22" name="T0"/>
                <a:gd fmla="*/ 0 h 17" name="T1"/>
                <a:gd fmla="*/ 10 w 22" name="T2"/>
                <a:gd fmla="*/ 7 h 17" name="T3"/>
                <a:gd fmla="*/ 1 w 22" name="T4"/>
                <a:gd fmla="*/ 10 h 17" name="T5"/>
                <a:gd fmla="*/ 7 w 22" name="T6"/>
                <a:gd fmla="*/ 17 h 17" name="T7"/>
                <a:gd fmla="*/ 7 w 22" name="T8"/>
                <a:gd fmla="*/ 13 h 17" name="T9"/>
                <a:gd fmla="*/ 17 w 22" name="T10"/>
                <a:gd fmla="*/ 11 h 17" name="T11"/>
                <a:gd fmla="*/ 21 w 22" name="T12"/>
                <a:gd fmla="*/ 6 h 17" name="T13"/>
                <a:gd fmla="*/ 21 w 22" name="T14"/>
                <a:gd fmla="*/ 2 h 17" name="T15"/>
                <a:gd fmla="*/ 18 w 22" name="T16"/>
                <a:gd fmla="*/ 0 h 17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7" w="22">
                  <a:moveTo>
                    <a:pt x="18" y="0"/>
                  </a:moveTo>
                  <a:cubicBezTo>
                    <a:pt x="16" y="3"/>
                    <a:pt x="13" y="9"/>
                    <a:pt x="10" y="7"/>
                  </a:cubicBezTo>
                  <a:cubicBezTo>
                    <a:pt x="8" y="6"/>
                    <a:pt x="0" y="9"/>
                    <a:pt x="1" y="10"/>
                  </a:cubicBezTo>
                  <a:cubicBezTo>
                    <a:pt x="2" y="11"/>
                    <a:pt x="7" y="17"/>
                    <a:pt x="7" y="17"/>
                  </a:cubicBezTo>
                  <a:cubicBezTo>
                    <a:pt x="7" y="17"/>
                    <a:pt x="5" y="16"/>
                    <a:pt x="7" y="13"/>
                  </a:cubicBezTo>
                  <a:cubicBezTo>
                    <a:pt x="9" y="9"/>
                    <a:pt x="14" y="12"/>
                    <a:pt x="17" y="11"/>
                  </a:cubicBezTo>
                  <a:cubicBezTo>
                    <a:pt x="20" y="9"/>
                    <a:pt x="21" y="7"/>
                    <a:pt x="21" y="6"/>
                  </a:cubicBezTo>
                  <a:cubicBezTo>
                    <a:pt x="22" y="4"/>
                    <a:pt x="22" y="4"/>
                    <a:pt x="21" y="2"/>
                  </a:cubicBezTo>
                  <a:cubicBezTo>
                    <a:pt x="21" y="1"/>
                    <a:pt x="18" y="0"/>
                    <a:pt x="1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62" name="Freeform 168"/>
            <p:cNvSpPr/>
            <p:nvPr/>
          </p:nvSpPr>
          <p:spPr bwMode="auto">
            <a:xfrm>
              <a:off x="9999663" y="2343151"/>
              <a:ext cx="65088" cy="39688"/>
            </a:xfrm>
            <a:custGeom>
              <a:gdLst>
                <a:gd fmla="*/ 16 w 24" name="T0"/>
                <a:gd fmla="*/ 12 h 15" name="T1"/>
                <a:gd fmla="*/ 9 w 24" name="T2"/>
                <a:gd fmla="*/ 15 h 15" name="T3"/>
                <a:gd fmla="*/ 1 w 24" name="T4"/>
                <a:gd fmla="*/ 10 h 15" name="T5"/>
                <a:gd fmla="*/ 8 w 24" name="T6"/>
                <a:gd fmla="*/ 5 h 15" name="T7"/>
                <a:gd fmla="*/ 14 w 24" name="T8"/>
                <a:gd fmla="*/ 5 h 15" name="T9"/>
                <a:gd fmla="*/ 16 w 24" name="T10"/>
                <a:gd fmla="*/ 12 h 15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5" w="24">
                  <a:moveTo>
                    <a:pt x="16" y="12"/>
                  </a:moveTo>
                  <a:cubicBezTo>
                    <a:pt x="11" y="12"/>
                    <a:pt x="11" y="15"/>
                    <a:pt x="9" y="15"/>
                  </a:cubicBezTo>
                  <a:cubicBezTo>
                    <a:pt x="6" y="15"/>
                    <a:pt x="0" y="10"/>
                    <a:pt x="1" y="10"/>
                  </a:cubicBezTo>
                  <a:cubicBezTo>
                    <a:pt x="3" y="9"/>
                    <a:pt x="6" y="5"/>
                    <a:pt x="8" y="5"/>
                  </a:cubicBezTo>
                  <a:cubicBezTo>
                    <a:pt x="9" y="4"/>
                    <a:pt x="5" y="0"/>
                    <a:pt x="14" y="5"/>
                  </a:cubicBezTo>
                  <a:cubicBezTo>
                    <a:pt x="24" y="10"/>
                    <a:pt x="16" y="12"/>
                    <a:pt x="16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63" name="Freeform 169"/>
            <p:cNvSpPr/>
            <p:nvPr/>
          </p:nvSpPr>
          <p:spPr bwMode="auto">
            <a:xfrm>
              <a:off x="9931400" y="2378076"/>
              <a:ext cx="55563" cy="20638"/>
            </a:xfrm>
            <a:custGeom>
              <a:gdLst>
                <a:gd fmla="*/ 21 w 21" name="T0"/>
                <a:gd fmla="*/ 6 h 8" name="T1"/>
                <a:gd fmla="*/ 8 w 21" name="T2"/>
                <a:gd fmla="*/ 6 h 8" name="T3"/>
                <a:gd fmla="*/ 3 w 21" name="T4"/>
                <a:gd fmla="*/ 1 h 8" name="T5"/>
                <a:gd fmla="*/ 12 w 21" name="T6"/>
                <a:gd fmla="*/ 1 h 8" name="T7"/>
                <a:gd fmla="*/ 20 w 21" name="T8"/>
                <a:gd fmla="*/ 2 h 8" name="T9"/>
                <a:gd fmla="*/ 21 w 21" name="T10"/>
                <a:gd fmla="*/ 6 h 8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8" w="21">
                  <a:moveTo>
                    <a:pt x="21" y="6"/>
                  </a:moveTo>
                  <a:cubicBezTo>
                    <a:pt x="16" y="8"/>
                    <a:pt x="8" y="6"/>
                    <a:pt x="8" y="6"/>
                  </a:cubicBezTo>
                  <a:cubicBezTo>
                    <a:pt x="8" y="6"/>
                    <a:pt x="0" y="2"/>
                    <a:pt x="3" y="1"/>
                  </a:cubicBezTo>
                  <a:cubicBezTo>
                    <a:pt x="6" y="0"/>
                    <a:pt x="9" y="1"/>
                    <a:pt x="12" y="1"/>
                  </a:cubicBezTo>
                  <a:cubicBezTo>
                    <a:pt x="15" y="2"/>
                    <a:pt x="20" y="2"/>
                    <a:pt x="20" y="2"/>
                  </a:cubicBezTo>
                  <a:lnTo>
                    <a:pt x="21" y="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64" name="Freeform 170"/>
            <p:cNvSpPr/>
            <p:nvPr/>
          </p:nvSpPr>
          <p:spPr bwMode="auto">
            <a:xfrm>
              <a:off x="9847263" y="2379663"/>
              <a:ext cx="46038" cy="26988"/>
            </a:xfrm>
            <a:custGeom>
              <a:gdLst>
                <a:gd fmla="*/ 10 w 17" name="T0"/>
                <a:gd fmla="*/ 10 h 10" name="T1"/>
                <a:gd fmla="*/ 3 w 17" name="T2"/>
                <a:gd fmla="*/ 1 h 10" name="T3"/>
                <a:gd fmla="*/ 15 w 17" name="T4"/>
                <a:gd fmla="*/ 5 h 10" name="T5"/>
                <a:gd fmla="*/ 10 w 17" name="T6"/>
                <a:gd fmla="*/ 10 h 1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10" w="17">
                  <a:moveTo>
                    <a:pt x="10" y="10"/>
                  </a:moveTo>
                  <a:cubicBezTo>
                    <a:pt x="8" y="8"/>
                    <a:pt x="0" y="0"/>
                    <a:pt x="3" y="1"/>
                  </a:cubicBezTo>
                  <a:cubicBezTo>
                    <a:pt x="6" y="2"/>
                    <a:pt x="17" y="4"/>
                    <a:pt x="15" y="5"/>
                  </a:cubicBezTo>
                  <a:cubicBezTo>
                    <a:pt x="13" y="6"/>
                    <a:pt x="10" y="10"/>
                    <a:pt x="10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65" name="Freeform 171"/>
            <p:cNvSpPr/>
            <p:nvPr/>
          </p:nvSpPr>
          <p:spPr bwMode="auto">
            <a:xfrm>
              <a:off x="9485313" y="2174876"/>
              <a:ext cx="63500" cy="61913"/>
            </a:xfrm>
            <a:custGeom>
              <a:gdLst>
                <a:gd fmla="*/ 20 w 24" name="T0"/>
                <a:gd fmla="*/ 23 h 23" name="T1"/>
                <a:gd fmla="*/ 5 w 24" name="T2"/>
                <a:gd fmla="*/ 16 h 23" name="T3"/>
                <a:gd fmla="*/ 5 w 24" name="T4"/>
                <a:gd fmla="*/ 5 h 23" name="T5"/>
                <a:gd fmla="*/ 14 w 24" name="T6"/>
                <a:gd fmla="*/ 17 h 23" name="T7"/>
                <a:gd fmla="*/ 24 w 24" name="T8"/>
                <a:gd fmla="*/ 23 h 23" name="T9"/>
                <a:gd fmla="*/ 20 w 24" name="T10"/>
                <a:gd fmla="*/ 23 h 23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23" w="24">
                  <a:moveTo>
                    <a:pt x="20" y="23"/>
                  </a:moveTo>
                  <a:cubicBezTo>
                    <a:pt x="17" y="22"/>
                    <a:pt x="7" y="19"/>
                    <a:pt x="5" y="16"/>
                  </a:cubicBezTo>
                  <a:cubicBezTo>
                    <a:pt x="4" y="12"/>
                    <a:pt x="0" y="0"/>
                    <a:pt x="5" y="5"/>
                  </a:cubicBezTo>
                  <a:cubicBezTo>
                    <a:pt x="9" y="11"/>
                    <a:pt x="10" y="16"/>
                    <a:pt x="14" y="17"/>
                  </a:cubicBezTo>
                  <a:cubicBezTo>
                    <a:pt x="18" y="19"/>
                    <a:pt x="24" y="23"/>
                    <a:pt x="24" y="23"/>
                  </a:cubicBezTo>
                  <a:lnTo>
                    <a:pt x="20" y="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66" name="Freeform 172"/>
            <p:cNvSpPr/>
            <p:nvPr/>
          </p:nvSpPr>
          <p:spPr bwMode="auto">
            <a:xfrm>
              <a:off x="9544050" y="2206626"/>
              <a:ext cx="50800" cy="39688"/>
            </a:xfrm>
            <a:custGeom>
              <a:gdLst>
                <a:gd fmla="*/ 12 w 19" name="T0"/>
                <a:gd fmla="*/ 15 h 15" name="T1"/>
                <a:gd fmla="*/ 15 w 19" name="T2"/>
                <a:gd fmla="*/ 10 h 15" name="T3"/>
                <a:gd fmla="*/ 7 w 19" name="T4"/>
                <a:gd fmla="*/ 6 h 15" name="T5"/>
                <a:gd fmla="*/ 2 w 19" name="T6"/>
                <a:gd fmla="*/ 2 h 15" name="T7"/>
                <a:gd fmla="*/ 7 w 19" name="T8"/>
                <a:gd fmla="*/ 11 h 15" name="T9"/>
                <a:gd fmla="*/ 12 w 19" name="T10"/>
                <a:gd fmla="*/ 15 h 15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5" w="19">
                  <a:moveTo>
                    <a:pt x="12" y="15"/>
                  </a:moveTo>
                  <a:cubicBezTo>
                    <a:pt x="16" y="13"/>
                    <a:pt x="19" y="11"/>
                    <a:pt x="15" y="10"/>
                  </a:cubicBezTo>
                  <a:cubicBezTo>
                    <a:pt x="11" y="9"/>
                    <a:pt x="13" y="9"/>
                    <a:pt x="7" y="6"/>
                  </a:cubicBezTo>
                  <a:cubicBezTo>
                    <a:pt x="2" y="2"/>
                    <a:pt x="4" y="0"/>
                    <a:pt x="2" y="2"/>
                  </a:cubicBezTo>
                  <a:cubicBezTo>
                    <a:pt x="0" y="4"/>
                    <a:pt x="7" y="11"/>
                    <a:pt x="7" y="11"/>
                  </a:cubicBezTo>
                  <a:lnTo>
                    <a:pt x="12" y="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67" name="Freeform 173"/>
            <p:cNvSpPr/>
            <p:nvPr/>
          </p:nvSpPr>
          <p:spPr bwMode="auto">
            <a:xfrm>
              <a:off x="8923338" y="2244726"/>
              <a:ext cx="147638" cy="330200"/>
            </a:xfrm>
            <a:custGeom>
              <a:gdLst>
                <a:gd fmla="*/ 28 w 55" name="T0"/>
                <a:gd fmla="*/ 123 h 124" name="T1"/>
                <a:gd fmla="*/ 23 w 55" name="T2"/>
                <a:gd fmla="*/ 109 h 124" name="T3"/>
                <a:gd fmla="*/ 17 w 55" name="T4"/>
                <a:gd fmla="*/ 80 h 124" name="T5"/>
                <a:gd fmla="*/ 13 w 55" name="T6"/>
                <a:gd fmla="*/ 65 h 124" name="T7"/>
                <a:gd fmla="*/ 7 w 55" name="T8"/>
                <a:gd fmla="*/ 47 h 124" name="T9"/>
                <a:gd fmla="*/ 2 w 55" name="T10"/>
                <a:gd fmla="*/ 18 h 124" name="T11"/>
                <a:gd fmla="*/ 1 w 55" name="T12"/>
                <a:gd fmla="*/ 0 h 124" name="T13"/>
                <a:gd fmla="*/ 12 w 55" name="T14"/>
                <a:gd fmla="*/ 9 h 124" name="T15"/>
                <a:gd fmla="*/ 21 w 55" name="T16"/>
                <a:gd fmla="*/ 41 h 124" name="T17"/>
                <a:gd fmla="*/ 26 w 55" name="T18"/>
                <a:gd fmla="*/ 55 h 124" name="T19"/>
                <a:gd fmla="*/ 31 w 55" name="T20"/>
                <a:gd fmla="*/ 58 h 124" name="T21"/>
                <a:gd fmla="*/ 35 w 55" name="T22"/>
                <a:gd fmla="*/ 67 h 124" name="T23"/>
                <a:gd fmla="*/ 33 w 55" name="T24"/>
                <a:gd fmla="*/ 71 h 124" name="T25"/>
                <a:gd fmla="*/ 45 w 55" name="T26"/>
                <a:gd fmla="*/ 79 h 124" name="T27"/>
                <a:gd fmla="*/ 50 w 55" name="T28"/>
                <a:gd fmla="*/ 88 h 124" name="T29"/>
                <a:gd fmla="*/ 39 w 55" name="T30"/>
                <a:gd fmla="*/ 86 h 124" name="T31"/>
                <a:gd fmla="*/ 32 w 55" name="T32"/>
                <a:gd fmla="*/ 80 h 124" name="T33"/>
                <a:gd fmla="*/ 29 w 55" name="T34"/>
                <a:gd fmla="*/ 81 h 124" name="T35"/>
                <a:gd fmla="*/ 29 w 55" name="T36"/>
                <a:gd fmla="*/ 90 h 124" name="T37"/>
                <a:gd fmla="*/ 30 w 55" name="T38"/>
                <a:gd fmla="*/ 104 h 124" name="T39"/>
                <a:gd fmla="*/ 35 w 55" name="T40"/>
                <a:gd fmla="*/ 113 h 124" name="T41"/>
                <a:gd fmla="*/ 40 w 55" name="T42"/>
                <a:gd fmla="*/ 118 h 124" name="T43"/>
                <a:gd fmla="*/ 43 w 55" name="T44"/>
                <a:gd fmla="*/ 123 h 124" name="T45"/>
                <a:gd fmla="*/ 33 w 55" name="T46"/>
                <a:gd fmla="*/ 122 h 124" name="T47"/>
                <a:gd fmla="*/ 28 w 55" name="T48"/>
                <a:gd fmla="*/ 123 h 124" name="T4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b="b" l="0" r="r" t="0"/>
              <a:pathLst>
                <a:path h="124" w="55">
                  <a:moveTo>
                    <a:pt x="28" y="123"/>
                  </a:moveTo>
                  <a:cubicBezTo>
                    <a:pt x="29" y="121"/>
                    <a:pt x="27" y="121"/>
                    <a:pt x="23" y="109"/>
                  </a:cubicBezTo>
                  <a:cubicBezTo>
                    <a:pt x="18" y="97"/>
                    <a:pt x="17" y="86"/>
                    <a:pt x="17" y="80"/>
                  </a:cubicBezTo>
                  <a:cubicBezTo>
                    <a:pt x="17" y="73"/>
                    <a:pt x="16" y="73"/>
                    <a:pt x="13" y="65"/>
                  </a:cubicBezTo>
                  <a:cubicBezTo>
                    <a:pt x="10" y="57"/>
                    <a:pt x="6" y="51"/>
                    <a:pt x="7" y="47"/>
                  </a:cubicBezTo>
                  <a:cubicBezTo>
                    <a:pt x="7" y="43"/>
                    <a:pt x="3" y="22"/>
                    <a:pt x="2" y="18"/>
                  </a:cubicBezTo>
                  <a:cubicBezTo>
                    <a:pt x="1" y="14"/>
                    <a:pt x="0" y="0"/>
                    <a:pt x="1" y="0"/>
                  </a:cubicBezTo>
                  <a:cubicBezTo>
                    <a:pt x="3" y="0"/>
                    <a:pt x="10" y="5"/>
                    <a:pt x="12" y="9"/>
                  </a:cubicBezTo>
                  <a:cubicBezTo>
                    <a:pt x="14" y="12"/>
                    <a:pt x="18" y="36"/>
                    <a:pt x="21" y="41"/>
                  </a:cubicBezTo>
                  <a:cubicBezTo>
                    <a:pt x="24" y="47"/>
                    <a:pt x="21" y="53"/>
                    <a:pt x="26" y="55"/>
                  </a:cubicBezTo>
                  <a:cubicBezTo>
                    <a:pt x="31" y="58"/>
                    <a:pt x="31" y="50"/>
                    <a:pt x="31" y="58"/>
                  </a:cubicBezTo>
                  <a:cubicBezTo>
                    <a:pt x="31" y="66"/>
                    <a:pt x="38" y="67"/>
                    <a:pt x="35" y="67"/>
                  </a:cubicBezTo>
                  <a:cubicBezTo>
                    <a:pt x="32" y="67"/>
                    <a:pt x="33" y="71"/>
                    <a:pt x="33" y="71"/>
                  </a:cubicBezTo>
                  <a:cubicBezTo>
                    <a:pt x="33" y="71"/>
                    <a:pt x="43" y="77"/>
                    <a:pt x="45" y="79"/>
                  </a:cubicBezTo>
                  <a:cubicBezTo>
                    <a:pt x="47" y="81"/>
                    <a:pt x="55" y="89"/>
                    <a:pt x="50" y="88"/>
                  </a:cubicBezTo>
                  <a:cubicBezTo>
                    <a:pt x="44" y="87"/>
                    <a:pt x="42" y="91"/>
                    <a:pt x="39" y="86"/>
                  </a:cubicBezTo>
                  <a:cubicBezTo>
                    <a:pt x="35" y="82"/>
                    <a:pt x="35" y="82"/>
                    <a:pt x="32" y="80"/>
                  </a:cubicBezTo>
                  <a:cubicBezTo>
                    <a:pt x="30" y="78"/>
                    <a:pt x="28" y="77"/>
                    <a:pt x="29" y="81"/>
                  </a:cubicBezTo>
                  <a:cubicBezTo>
                    <a:pt x="30" y="84"/>
                    <a:pt x="29" y="84"/>
                    <a:pt x="29" y="90"/>
                  </a:cubicBezTo>
                  <a:cubicBezTo>
                    <a:pt x="30" y="96"/>
                    <a:pt x="31" y="101"/>
                    <a:pt x="30" y="104"/>
                  </a:cubicBezTo>
                  <a:cubicBezTo>
                    <a:pt x="29" y="106"/>
                    <a:pt x="33" y="112"/>
                    <a:pt x="35" y="113"/>
                  </a:cubicBezTo>
                  <a:cubicBezTo>
                    <a:pt x="37" y="114"/>
                    <a:pt x="40" y="116"/>
                    <a:pt x="40" y="118"/>
                  </a:cubicBezTo>
                  <a:cubicBezTo>
                    <a:pt x="41" y="119"/>
                    <a:pt x="48" y="123"/>
                    <a:pt x="43" y="123"/>
                  </a:cubicBezTo>
                  <a:cubicBezTo>
                    <a:pt x="38" y="124"/>
                    <a:pt x="33" y="122"/>
                    <a:pt x="33" y="122"/>
                  </a:cubicBezTo>
                  <a:lnTo>
                    <a:pt x="28" y="1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68" name="Freeform 174"/>
            <p:cNvSpPr/>
            <p:nvPr/>
          </p:nvSpPr>
          <p:spPr bwMode="auto">
            <a:xfrm>
              <a:off x="8963025" y="2543176"/>
              <a:ext cx="276225" cy="198438"/>
            </a:xfrm>
            <a:custGeom>
              <a:gdLst>
                <a:gd fmla="*/ 39 w 103" name="T0"/>
                <a:gd fmla="*/ 39 h 74" name="T1"/>
                <a:gd fmla="*/ 23 w 103" name="T2"/>
                <a:gd fmla="*/ 30 h 74" name="T3"/>
                <a:gd fmla="*/ 14 w 103" name="T4"/>
                <a:gd fmla="*/ 22 h 74" name="T5"/>
                <a:gd fmla="*/ 7 w 103" name="T6"/>
                <a:gd fmla="*/ 25 h 74" name="T7"/>
                <a:gd fmla="*/ 13 w 103" name="T8"/>
                <a:gd fmla="*/ 35 h 74" name="T9"/>
                <a:gd fmla="*/ 13 w 103" name="T10"/>
                <a:gd fmla="*/ 40 h 74" name="T11"/>
                <a:gd fmla="*/ 10 w 103" name="T12"/>
                <a:gd fmla="*/ 48 h 74" name="T13"/>
                <a:gd fmla="*/ 6 w 103" name="T14"/>
                <a:gd fmla="*/ 51 h 74" name="T15"/>
                <a:gd fmla="*/ 3 w 103" name="T16"/>
                <a:gd fmla="*/ 55 h 74" name="T17"/>
                <a:gd fmla="*/ 8 w 103" name="T18"/>
                <a:gd fmla="*/ 65 h 74" name="T19"/>
                <a:gd fmla="*/ 3 w 103" name="T20"/>
                <a:gd fmla="*/ 70 h 74" name="T21"/>
                <a:gd fmla="*/ 10 w 103" name="T22"/>
                <a:gd fmla="*/ 72 h 74" name="T23"/>
                <a:gd fmla="*/ 16 w 103" name="T24"/>
                <a:gd fmla="*/ 66 h 74" name="T25"/>
                <a:gd fmla="*/ 20 w 103" name="T26"/>
                <a:gd fmla="*/ 59 h 74" name="T27"/>
                <a:gd fmla="*/ 28 w 103" name="T28"/>
                <a:gd fmla="*/ 60 h 74" name="T29"/>
                <a:gd fmla="*/ 32 w 103" name="T30"/>
                <a:gd fmla="*/ 62 h 74" name="T31"/>
                <a:gd fmla="*/ 39 w 103" name="T32"/>
                <a:gd fmla="*/ 65 h 74" name="T33"/>
                <a:gd fmla="*/ 40 w 103" name="T34"/>
                <a:gd fmla="*/ 60 h 74" name="T35"/>
                <a:gd fmla="*/ 48 w 103" name="T36"/>
                <a:gd fmla="*/ 54 h 74" name="T37"/>
                <a:gd fmla="*/ 56 w 103" name="T38"/>
                <a:gd fmla="*/ 53 h 74" name="T39"/>
                <a:gd fmla="*/ 56 w 103" name="T40"/>
                <a:gd fmla="*/ 44 h 74" name="T41"/>
                <a:gd fmla="*/ 53 w 103" name="T42"/>
                <a:gd fmla="*/ 39 h 74" name="T43"/>
                <a:gd fmla="*/ 74 w 103" name="T44"/>
                <a:gd fmla="*/ 32 h 74" name="T45"/>
                <a:gd fmla="*/ 85 w 103" name="T46"/>
                <a:gd fmla="*/ 28 h 74" name="T47"/>
                <a:gd fmla="*/ 90 w 103" name="T48"/>
                <a:gd fmla="*/ 15 h 74" name="T49"/>
                <a:gd fmla="*/ 102 w 103" name="T50"/>
                <a:gd fmla="*/ 8 h 74" name="T51"/>
                <a:gd fmla="*/ 96 w 103" name="T52"/>
                <a:gd fmla="*/ 5 h 74" name="T53"/>
                <a:gd fmla="*/ 81 w 103" name="T54"/>
                <a:gd fmla="*/ 18 h 74" name="T55"/>
                <a:gd fmla="*/ 67 w 103" name="T56"/>
                <a:gd fmla="*/ 27 h 74" name="T57"/>
                <a:gd fmla="*/ 58 w 103" name="T58"/>
                <a:gd fmla="*/ 34 h 74" name="T59"/>
                <a:gd fmla="*/ 41 w 103" name="T60"/>
                <a:gd fmla="*/ 36 h 74" name="T61"/>
                <a:gd fmla="*/ 39 w 103" name="T62"/>
                <a:gd fmla="*/ 39 h 74" name="T6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b="b" l="0" r="r" t="0"/>
              <a:pathLst>
                <a:path h="74" w="103">
                  <a:moveTo>
                    <a:pt x="39" y="39"/>
                  </a:moveTo>
                  <a:cubicBezTo>
                    <a:pt x="28" y="33"/>
                    <a:pt x="29" y="37"/>
                    <a:pt x="23" y="30"/>
                  </a:cubicBezTo>
                  <a:cubicBezTo>
                    <a:pt x="17" y="24"/>
                    <a:pt x="14" y="22"/>
                    <a:pt x="14" y="22"/>
                  </a:cubicBezTo>
                  <a:cubicBezTo>
                    <a:pt x="7" y="25"/>
                    <a:pt x="7" y="25"/>
                    <a:pt x="7" y="25"/>
                  </a:cubicBezTo>
                  <a:cubicBezTo>
                    <a:pt x="13" y="35"/>
                    <a:pt x="13" y="35"/>
                    <a:pt x="13" y="35"/>
                  </a:cubicBezTo>
                  <a:cubicBezTo>
                    <a:pt x="13" y="35"/>
                    <a:pt x="15" y="38"/>
                    <a:pt x="13" y="40"/>
                  </a:cubicBezTo>
                  <a:cubicBezTo>
                    <a:pt x="12" y="41"/>
                    <a:pt x="12" y="48"/>
                    <a:pt x="10" y="48"/>
                  </a:cubicBezTo>
                  <a:cubicBezTo>
                    <a:pt x="9" y="49"/>
                    <a:pt x="9" y="52"/>
                    <a:pt x="6" y="51"/>
                  </a:cubicBezTo>
                  <a:cubicBezTo>
                    <a:pt x="3" y="51"/>
                    <a:pt x="4" y="52"/>
                    <a:pt x="3" y="55"/>
                  </a:cubicBezTo>
                  <a:cubicBezTo>
                    <a:pt x="2" y="57"/>
                    <a:pt x="11" y="64"/>
                    <a:pt x="8" y="65"/>
                  </a:cubicBezTo>
                  <a:cubicBezTo>
                    <a:pt x="4" y="66"/>
                    <a:pt x="0" y="69"/>
                    <a:pt x="3" y="70"/>
                  </a:cubicBezTo>
                  <a:cubicBezTo>
                    <a:pt x="6" y="71"/>
                    <a:pt x="8" y="74"/>
                    <a:pt x="10" y="72"/>
                  </a:cubicBezTo>
                  <a:cubicBezTo>
                    <a:pt x="13" y="71"/>
                    <a:pt x="18" y="69"/>
                    <a:pt x="16" y="66"/>
                  </a:cubicBezTo>
                  <a:cubicBezTo>
                    <a:pt x="14" y="64"/>
                    <a:pt x="18" y="59"/>
                    <a:pt x="20" y="59"/>
                  </a:cubicBezTo>
                  <a:cubicBezTo>
                    <a:pt x="23" y="59"/>
                    <a:pt x="25" y="59"/>
                    <a:pt x="28" y="60"/>
                  </a:cubicBezTo>
                  <a:cubicBezTo>
                    <a:pt x="31" y="60"/>
                    <a:pt x="30" y="62"/>
                    <a:pt x="32" y="62"/>
                  </a:cubicBezTo>
                  <a:cubicBezTo>
                    <a:pt x="34" y="63"/>
                    <a:pt x="35" y="66"/>
                    <a:pt x="39" y="65"/>
                  </a:cubicBezTo>
                  <a:cubicBezTo>
                    <a:pt x="43" y="64"/>
                    <a:pt x="37" y="62"/>
                    <a:pt x="40" y="60"/>
                  </a:cubicBezTo>
                  <a:cubicBezTo>
                    <a:pt x="43" y="58"/>
                    <a:pt x="46" y="55"/>
                    <a:pt x="48" y="54"/>
                  </a:cubicBezTo>
                  <a:cubicBezTo>
                    <a:pt x="51" y="53"/>
                    <a:pt x="56" y="53"/>
                    <a:pt x="56" y="53"/>
                  </a:cubicBezTo>
                  <a:cubicBezTo>
                    <a:pt x="56" y="44"/>
                    <a:pt x="56" y="44"/>
                    <a:pt x="56" y="44"/>
                  </a:cubicBezTo>
                  <a:cubicBezTo>
                    <a:pt x="56" y="44"/>
                    <a:pt x="53" y="41"/>
                    <a:pt x="53" y="39"/>
                  </a:cubicBezTo>
                  <a:cubicBezTo>
                    <a:pt x="54" y="36"/>
                    <a:pt x="72" y="33"/>
                    <a:pt x="74" y="32"/>
                  </a:cubicBezTo>
                  <a:cubicBezTo>
                    <a:pt x="75" y="31"/>
                    <a:pt x="82" y="32"/>
                    <a:pt x="85" y="28"/>
                  </a:cubicBezTo>
                  <a:cubicBezTo>
                    <a:pt x="87" y="24"/>
                    <a:pt x="88" y="17"/>
                    <a:pt x="90" y="15"/>
                  </a:cubicBezTo>
                  <a:cubicBezTo>
                    <a:pt x="93" y="14"/>
                    <a:pt x="102" y="10"/>
                    <a:pt x="102" y="8"/>
                  </a:cubicBezTo>
                  <a:cubicBezTo>
                    <a:pt x="101" y="7"/>
                    <a:pt x="103" y="0"/>
                    <a:pt x="96" y="5"/>
                  </a:cubicBezTo>
                  <a:cubicBezTo>
                    <a:pt x="90" y="10"/>
                    <a:pt x="90" y="13"/>
                    <a:pt x="81" y="18"/>
                  </a:cubicBezTo>
                  <a:cubicBezTo>
                    <a:pt x="72" y="22"/>
                    <a:pt x="69" y="25"/>
                    <a:pt x="67" y="27"/>
                  </a:cubicBezTo>
                  <a:cubicBezTo>
                    <a:pt x="65" y="29"/>
                    <a:pt x="68" y="34"/>
                    <a:pt x="58" y="34"/>
                  </a:cubicBezTo>
                  <a:cubicBezTo>
                    <a:pt x="47" y="34"/>
                    <a:pt x="41" y="36"/>
                    <a:pt x="41" y="36"/>
                  </a:cubicBezTo>
                  <a:lnTo>
                    <a:pt x="39" y="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69" name="Freeform 175"/>
            <p:cNvSpPr/>
            <p:nvPr/>
          </p:nvSpPr>
          <p:spPr bwMode="auto">
            <a:xfrm>
              <a:off x="8755063" y="2735263"/>
              <a:ext cx="320675" cy="360363"/>
            </a:xfrm>
            <a:custGeom>
              <a:gdLst>
                <a:gd fmla="*/ 98 w 120" name="T0"/>
                <a:gd fmla="*/ 0 h 135" name="T1"/>
                <a:gd fmla="*/ 91 w 120" name="T2"/>
                <a:gd fmla="*/ 6 h 135" name="T3"/>
                <a:gd fmla="*/ 85 w 120" name="T4"/>
                <a:gd fmla="*/ 12 h 135" name="T5"/>
                <a:gd fmla="*/ 89 w 120" name="T6"/>
                <a:gd fmla="*/ 29 h 135" name="T7"/>
                <a:gd fmla="*/ 92 w 120" name="T8"/>
                <a:gd fmla="*/ 41 h 135" name="T9"/>
                <a:gd fmla="*/ 86 w 120" name="T10"/>
                <a:gd fmla="*/ 45 h 135" name="T11"/>
                <a:gd fmla="*/ 81 w 120" name="T12"/>
                <a:gd fmla="*/ 51 h 135" name="T13"/>
                <a:gd fmla="*/ 78 w 120" name="T14"/>
                <a:gd fmla="*/ 55 h 135" name="T15"/>
                <a:gd fmla="*/ 70 w 120" name="T16"/>
                <a:gd fmla="*/ 48 h 135" name="T17"/>
                <a:gd fmla="*/ 65 w 120" name="T18"/>
                <a:gd fmla="*/ 55 h 135" name="T19"/>
                <a:gd fmla="*/ 63 w 120" name="T20"/>
                <a:gd fmla="*/ 60 h 135" name="T21"/>
                <a:gd fmla="*/ 60 w 120" name="T22"/>
                <a:gd fmla="*/ 66 h 135" name="T23"/>
                <a:gd fmla="*/ 51 w 120" name="T24"/>
                <a:gd fmla="*/ 72 h 135" name="T25"/>
                <a:gd fmla="*/ 49 w 120" name="T26"/>
                <a:gd fmla="*/ 77 h 135" name="T27"/>
                <a:gd fmla="*/ 28 w 120" name="T28"/>
                <a:gd fmla="*/ 79 h 135" name="T29"/>
                <a:gd fmla="*/ 21 w 120" name="T30"/>
                <a:gd fmla="*/ 84 h 135" name="T31"/>
                <a:gd fmla="*/ 18 w 120" name="T32"/>
                <a:gd fmla="*/ 90 h 135" name="T33"/>
                <a:gd fmla="*/ 14 w 120" name="T34"/>
                <a:gd fmla="*/ 99 h 135" name="T35"/>
                <a:gd fmla="*/ 2 w 120" name="T36"/>
                <a:gd fmla="*/ 101 h 135" name="T37"/>
                <a:gd fmla="*/ 6 w 120" name="T38"/>
                <a:gd fmla="*/ 109 h 135" name="T39"/>
                <a:gd fmla="*/ 17 w 120" name="T40"/>
                <a:gd fmla="*/ 115 h 135" name="T41"/>
                <a:gd fmla="*/ 21 w 120" name="T42"/>
                <a:gd fmla="*/ 129 h 135" name="T43"/>
                <a:gd fmla="*/ 21 w 120" name="T44"/>
                <a:gd fmla="*/ 130 h 135" name="T45"/>
                <a:gd fmla="*/ 30 w 120" name="T46"/>
                <a:gd fmla="*/ 120 h 135" name="T47"/>
                <a:gd fmla="*/ 36 w 120" name="T48"/>
                <a:gd fmla="*/ 100 h 135" name="T49"/>
                <a:gd fmla="*/ 46 w 120" name="T50"/>
                <a:gd fmla="*/ 103 h 135" name="T51"/>
                <a:gd fmla="*/ 55 w 120" name="T52"/>
                <a:gd fmla="*/ 93 h 135" name="T53"/>
                <a:gd fmla="*/ 58 w 120" name="T54"/>
                <a:gd fmla="*/ 93 h 135" name="T55"/>
                <a:gd fmla="*/ 65 w 120" name="T56"/>
                <a:gd fmla="*/ 98 h 135" name="T57"/>
                <a:gd fmla="*/ 78 w 120" name="T58"/>
                <a:gd fmla="*/ 90 h 135" name="T59"/>
                <a:gd fmla="*/ 77 w 120" name="T60"/>
                <a:gd fmla="*/ 81 h 135" name="T61"/>
                <a:gd fmla="*/ 84 w 120" name="T62"/>
                <a:gd fmla="*/ 78 h 135" name="T63"/>
                <a:gd fmla="*/ 91 w 120" name="T64"/>
                <a:gd fmla="*/ 84 h 135" name="T65"/>
                <a:gd fmla="*/ 112 w 120" name="T66"/>
                <a:gd fmla="*/ 80 h 135" name="T67"/>
                <a:gd fmla="*/ 108 w 120" name="T68"/>
                <a:gd fmla="*/ 67 h 135" name="T69"/>
                <a:gd fmla="*/ 111 w 120" name="T70"/>
                <a:gd fmla="*/ 61 h 135" name="T71"/>
                <a:gd fmla="*/ 108 w 120" name="T72"/>
                <a:gd fmla="*/ 42 h 135" name="T73"/>
                <a:gd fmla="*/ 117 w 120" name="T74"/>
                <a:gd fmla="*/ 33 h 135" name="T75"/>
                <a:gd fmla="*/ 117 w 120" name="T76"/>
                <a:gd fmla="*/ 27 h 135" name="T77"/>
                <a:gd fmla="*/ 109 w 120" name="T78"/>
                <a:gd fmla="*/ 11 h 135" name="T79"/>
                <a:gd fmla="*/ 101 w 120" name="T80"/>
                <a:gd fmla="*/ 4 h 135" name="T81"/>
                <a:gd fmla="*/ 98 w 120" name="T82"/>
                <a:gd fmla="*/ 0 h 135" name="T8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b="b" l="0" r="r" t="0"/>
              <a:pathLst>
                <a:path h="135" w="120">
                  <a:moveTo>
                    <a:pt x="98" y="0"/>
                  </a:moveTo>
                  <a:cubicBezTo>
                    <a:pt x="97" y="1"/>
                    <a:pt x="93" y="4"/>
                    <a:pt x="91" y="6"/>
                  </a:cubicBezTo>
                  <a:cubicBezTo>
                    <a:pt x="88" y="8"/>
                    <a:pt x="85" y="8"/>
                    <a:pt x="85" y="12"/>
                  </a:cubicBezTo>
                  <a:cubicBezTo>
                    <a:pt x="85" y="17"/>
                    <a:pt x="90" y="22"/>
                    <a:pt x="89" y="29"/>
                  </a:cubicBezTo>
                  <a:cubicBezTo>
                    <a:pt x="87" y="35"/>
                    <a:pt x="97" y="40"/>
                    <a:pt x="92" y="41"/>
                  </a:cubicBezTo>
                  <a:cubicBezTo>
                    <a:pt x="87" y="43"/>
                    <a:pt x="88" y="44"/>
                    <a:pt x="86" y="45"/>
                  </a:cubicBezTo>
                  <a:cubicBezTo>
                    <a:pt x="83" y="47"/>
                    <a:pt x="81" y="51"/>
                    <a:pt x="81" y="51"/>
                  </a:cubicBezTo>
                  <a:cubicBezTo>
                    <a:pt x="81" y="51"/>
                    <a:pt x="84" y="60"/>
                    <a:pt x="78" y="55"/>
                  </a:cubicBezTo>
                  <a:cubicBezTo>
                    <a:pt x="71" y="50"/>
                    <a:pt x="71" y="48"/>
                    <a:pt x="70" y="48"/>
                  </a:cubicBezTo>
                  <a:cubicBezTo>
                    <a:pt x="68" y="48"/>
                    <a:pt x="67" y="54"/>
                    <a:pt x="65" y="55"/>
                  </a:cubicBezTo>
                  <a:cubicBezTo>
                    <a:pt x="63" y="56"/>
                    <a:pt x="64" y="58"/>
                    <a:pt x="63" y="60"/>
                  </a:cubicBezTo>
                  <a:cubicBezTo>
                    <a:pt x="62" y="61"/>
                    <a:pt x="68" y="62"/>
                    <a:pt x="60" y="66"/>
                  </a:cubicBezTo>
                  <a:cubicBezTo>
                    <a:pt x="51" y="69"/>
                    <a:pt x="50" y="70"/>
                    <a:pt x="51" y="72"/>
                  </a:cubicBezTo>
                  <a:cubicBezTo>
                    <a:pt x="51" y="73"/>
                    <a:pt x="64" y="76"/>
                    <a:pt x="49" y="77"/>
                  </a:cubicBezTo>
                  <a:cubicBezTo>
                    <a:pt x="34" y="78"/>
                    <a:pt x="33" y="78"/>
                    <a:pt x="28" y="79"/>
                  </a:cubicBezTo>
                  <a:cubicBezTo>
                    <a:pt x="23" y="79"/>
                    <a:pt x="23" y="81"/>
                    <a:pt x="21" y="84"/>
                  </a:cubicBezTo>
                  <a:cubicBezTo>
                    <a:pt x="18" y="86"/>
                    <a:pt x="20" y="88"/>
                    <a:pt x="18" y="90"/>
                  </a:cubicBezTo>
                  <a:cubicBezTo>
                    <a:pt x="16" y="91"/>
                    <a:pt x="20" y="100"/>
                    <a:pt x="14" y="99"/>
                  </a:cubicBezTo>
                  <a:cubicBezTo>
                    <a:pt x="8" y="98"/>
                    <a:pt x="3" y="99"/>
                    <a:pt x="2" y="101"/>
                  </a:cubicBezTo>
                  <a:cubicBezTo>
                    <a:pt x="1" y="102"/>
                    <a:pt x="0" y="106"/>
                    <a:pt x="6" y="109"/>
                  </a:cubicBezTo>
                  <a:cubicBezTo>
                    <a:pt x="12" y="112"/>
                    <a:pt x="19" y="112"/>
                    <a:pt x="17" y="115"/>
                  </a:cubicBezTo>
                  <a:cubicBezTo>
                    <a:pt x="15" y="118"/>
                    <a:pt x="20" y="128"/>
                    <a:pt x="21" y="129"/>
                  </a:cubicBezTo>
                  <a:cubicBezTo>
                    <a:pt x="21" y="130"/>
                    <a:pt x="18" y="133"/>
                    <a:pt x="21" y="130"/>
                  </a:cubicBezTo>
                  <a:cubicBezTo>
                    <a:pt x="25" y="127"/>
                    <a:pt x="26" y="135"/>
                    <a:pt x="30" y="120"/>
                  </a:cubicBezTo>
                  <a:cubicBezTo>
                    <a:pt x="33" y="105"/>
                    <a:pt x="26" y="98"/>
                    <a:pt x="36" y="100"/>
                  </a:cubicBezTo>
                  <a:cubicBezTo>
                    <a:pt x="46" y="103"/>
                    <a:pt x="44" y="105"/>
                    <a:pt x="46" y="103"/>
                  </a:cubicBezTo>
                  <a:cubicBezTo>
                    <a:pt x="48" y="100"/>
                    <a:pt x="54" y="97"/>
                    <a:pt x="55" y="93"/>
                  </a:cubicBezTo>
                  <a:cubicBezTo>
                    <a:pt x="55" y="90"/>
                    <a:pt x="56" y="90"/>
                    <a:pt x="58" y="93"/>
                  </a:cubicBezTo>
                  <a:cubicBezTo>
                    <a:pt x="61" y="95"/>
                    <a:pt x="59" y="98"/>
                    <a:pt x="65" y="98"/>
                  </a:cubicBezTo>
                  <a:cubicBezTo>
                    <a:pt x="70" y="98"/>
                    <a:pt x="78" y="94"/>
                    <a:pt x="78" y="90"/>
                  </a:cubicBezTo>
                  <a:cubicBezTo>
                    <a:pt x="77" y="87"/>
                    <a:pt x="79" y="82"/>
                    <a:pt x="77" y="81"/>
                  </a:cubicBezTo>
                  <a:cubicBezTo>
                    <a:pt x="76" y="80"/>
                    <a:pt x="80" y="76"/>
                    <a:pt x="84" y="78"/>
                  </a:cubicBezTo>
                  <a:cubicBezTo>
                    <a:pt x="89" y="80"/>
                    <a:pt x="86" y="83"/>
                    <a:pt x="91" y="84"/>
                  </a:cubicBezTo>
                  <a:cubicBezTo>
                    <a:pt x="96" y="84"/>
                    <a:pt x="114" y="84"/>
                    <a:pt x="112" y="80"/>
                  </a:cubicBezTo>
                  <a:cubicBezTo>
                    <a:pt x="109" y="76"/>
                    <a:pt x="110" y="69"/>
                    <a:pt x="108" y="67"/>
                  </a:cubicBezTo>
                  <a:cubicBezTo>
                    <a:pt x="106" y="64"/>
                    <a:pt x="111" y="69"/>
                    <a:pt x="111" y="61"/>
                  </a:cubicBezTo>
                  <a:cubicBezTo>
                    <a:pt x="111" y="53"/>
                    <a:pt x="109" y="53"/>
                    <a:pt x="108" y="42"/>
                  </a:cubicBezTo>
                  <a:cubicBezTo>
                    <a:pt x="108" y="31"/>
                    <a:pt x="117" y="35"/>
                    <a:pt x="117" y="33"/>
                  </a:cubicBezTo>
                  <a:cubicBezTo>
                    <a:pt x="117" y="30"/>
                    <a:pt x="120" y="34"/>
                    <a:pt x="117" y="27"/>
                  </a:cubicBezTo>
                  <a:cubicBezTo>
                    <a:pt x="114" y="20"/>
                    <a:pt x="111" y="12"/>
                    <a:pt x="109" y="11"/>
                  </a:cubicBezTo>
                  <a:cubicBezTo>
                    <a:pt x="107" y="9"/>
                    <a:pt x="101" y="4"/>
                    <a:pt x="101" y="4"/>
                  </a:cubicBezTo>
                  <a:lnTo>
                    <a:pt x="9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70" name="Freeform 176"/>
            <p:cNvSpPr/>
            <p:nvPr/>
          </p:nvSpPr>
          <p:spPr bwMode="auto">
            <a:xfrm>
              <a:off x="8555038" y="3227388"/>
              <a:ext cx="61913" cy="95250"/>
            </a:xfrm>
            <a:custGeom>
              <a:gdLst>
                <a:gd fmla="*/ 15 w 23" name="T0"/>
                <a:gd fmla="*/ 0 h 36" name="T1"/>
                <a:gd fmla="*/ 5 w 23" name="T2"/>
                <a:gd fmla="*/ 11 h 36" name="T3"/>
                <a:gd fmla="*/ 13 w 23" name="T4"/>
                <a:gd fmla="*/ 34 h 36" name="T5"/>
                <a:gd fmla="*/ 16 w 23" name="T6"/>
                <a:gd fmla="*/ 29 h 36" name="T7"/>
                <a:gd fmla="*/ 20 w 23" name="T8"/>
                <a:gd fmla="*/ 24 h 36" name="T9"/>
                <a:gd fmla="*/ 21 w 23" name="T10"/>
                <a:gd fmla="*/ 17 h 36" name="T11"/>
                <a:gd fmla="*/ 20 w 23" name="T12"/>
                <a:gd fmla="*/ 10 h 36" name="T13"/>
                <a:gd fmla="*/ 15 w 23" name="T14"/>
                <a:gd fmla="*/ 0 h 36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36" w="23">
                  <a:moveTo>
                    <a:pt x="15" y="0"/>
                  </a:moveTo>
                  <a:cubicBezTo>
                    <a:pt x="8" y="4"/>
                    <a:pt x="0" y="4"/>
                    <a:pt x="5" y="11"/>
                  </a:cubicBezTo>
                  <a:cubicBezTo>
                    <a:pt x="11" y="17"/>
                    <a:pt x="15" y="36"/>
                    <a:pt x="13" y="34"/>
                  </a:cubicBezTo>
                  <a:cubicBezTo>
                    <a:pt x="12" y="32"/>
                    <a:pt x="13" y="33"/>
                    <a:pt x="16" y="29"/>
                  </a:cubicBezTo>
                  <a:cubicBezTo>
                    <a:pt x="19" y="26"/>
                    <a:pt x="22" y="26"/>
                    <a:pt x="20" y="24"/>
                  </a:cubicBezTo>
                  <a:cubicBezTo>
                    <a:pt x="18" y="22"/>
                    <a:pt x="19" y="19"/>
                    <a:pt x="21" y="17"/>
                  </a:cubicBezTo>
                  <a:cubicBezTo>
                    <a:pt x="23" y="15"/>
                    <a:pt x="22" y="15"/>
                    <a:pt x="20" y="10"/>
                  </a:cubicBezTo>
                  <a:cubicBezTo>
                    <a:pt x="19" y="5"/>
                    <a:pt x="15" y="0"/>
                    <a:pt x="1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71" name="Freeform 177"/>
            <p:cNvSpPr/>
            <p:nvPr/>
          </p:nvSpPr>
          <p:spPr bwMode="auto">
            <a:xfrm>
              <a:off x="8667750" y="3227388"/>
              <a:ext cx="50800" cy="42863"/>
            </a:xfrm>
            <a:custGeom>
              <a:gdLst>
                <a:gd fmla="*/ 1 w 19" name="T0"/>
                <a:gd fmla="*/ 12 h 16" name="T1"/>
                <a:gd fmla="*/ 17 w 19" name="T2"/>
                <a:gd fmla="*/ 11 h 16" name="T3"/>
                <a:gd fmla="*/ 14 w 19" name="T4"/>
                <a:gd fmla="*/ 3 h 16" name="T5"/>
                <a:gd fmla="*/ 4 w 19" name="T6"/>
                <a:gd fmla="*/ 10 h 16" name="T7"/>
                <a:gd fmla="*/ 1 w 19" name="T8"/>
                <a:gd fmla="*/ 12 h 16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6" w="19">
                  <a:moveTo>
                    <a:pt x="1" y="12"/>
                  </a:moveTo>
                  <a:cubicBezTo>
                    <a:pt x="0" y="13"/>
                    <a:pt x="19" y="16"/>
                    <a:pt x="17" y="11"/>
                  </a:cubicBezTo>
                  <a:cubicBezTo>
                    <a:pt x="14" y="7"/>
                    <a:pt x="19" y="6"/>
                    <a:pt x="14" y="3"/>
                  </a:cubicBezTo>
                  <a:cubicBezTo>
                    <a:pt x="10" y="0"/>
                    <a:pt x="4" y="10"/>
                    <a:pt x="4" y="10"/>
                  </a:cubicBezTo>
                  <a:lnTo>
                    <a:pt x="1" y="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72" name="Freeform 178"/>
            <p:cNvSpPr/>
            <p:nvPr/>
          </p:nvSpPr>
          <p:spPr bwMode="auto">
            <a:xfrm>
              <a:off x="8758238" y="3179763"/>
              <a:ext cx="23813" cy="23813"/>
            </a:xfrm>
            <a:custGeom>
              <a:gdLst>
                <a:gd fmla="*/ 3 w 9" name="T0"/>
                <a:gd fmla="*/ 9 h 9" name="T1"/>
                <a:gd fmla="*/ 9 w 9" name="T2"/>
                <a:gd fmla="*/ 5 h 9" name="T3"/>
                <a:gd fmla="*/ 3 w 9" name="T4"/>
                <a:gd fmla="*/ 1 h 9" name="T5"/>
                <a:gd fmla="*/ 3 w 9" name="T6"/>
                <a:gd fmla="*/ 9 h 9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9" w="9">
                  <a:moveTo>
                    <a:pt x="3" y="9"/>
                  </a:moveTo>
                  <a:cubicBezTo>
                    <a:pt x="4" y="9"/>
                    <a:pt x="9" y="8"/>
                    <a:pt x="9" y="5"/>
                  </a:cubicBezTo>
                  <a:cubicBezTo>
                    <a:pt x="9" y="3"/>
                    <a:pt x="5" y="0"/>
                    <a:pt x="3" y="1"/>
                  </a:cubicBezTo>
                  <a:cubicBezTo>
                    <a:pt x="0" y="2"/>
                    <a:pt x="3" y="9"/>
                    <a:pt x="3" y="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73" name="Freeform 179"/>
            <p:cNvSpPr/>
            <p:nvPr/>
          </p:nvSpPr>
          <p:spPr bwMode="auto">
            <a:xfrm>
              <a:off x="8763000" y="3136901"/>
              <a:ext cx="49213" cy="34925"/>
            </a:xfrm>
            <a:custGeom>
              <a:gdLst>
                <a:gd fmla="*/ 16 w 18" name="T0"/>
                <a:gd fmla="*/ 13 h 13" name="T1"/>
                <a:gd fmla="*/ 4 w 18" name="T2"/>
                <a:gd fmla="*/ 9 h 13" name="T3"/>
                <a:gd fmla="*/ 6 w 18" name="T4"/>
                <a:gd fmla="*/ 2 h 13" name="T5"/>
                <a:gd fmla="*/ 16 w 18" name="T6"/>
                <a:gd fmla="*/ 5 h 13" name="T7"/>
                <a:gd fmla="*/ 16 w 18" name="T8"/>
                <a:gd fmla="*/ 13 h 1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3" w="18">
                  <a:moveTo>
                    <a:pt x="16" y="13"/>
                  </a:moveTo>
                  <a:cubicBezTo>
                    <a:pt x="13" y="12"/>
                    <a:pt x="9" y="13"/>
                    <a:pt x="4" y="9"/>
                  </a:cubicBezTo>
                  <a:cubicBezTo>
                    <a:pt x="0" y="5"/>
                    <a:pt x="5" y="3"/>
                    <a:pt x="6" y="2"/>
                  </a:cubicBezTo>
                  <a:cubicBezTo>
                    <a:pt x="6" y="0"/>
                    <a:pt x="18" y="4"/>
                    <a:pt x="16" y="5"/>
                  </a:cubicBezTo>
                  <a:cubicBezTo>
                    <a:pt x="15" y="6"/>
                    <a:pt x="16" y="13"/>
                    <a:pt x="16" y="1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74" name="Freeform 180"/>
            <p:cNvSpPr/>
            <p:nvPr/>
          </p:nvSpPr>
          <p:spPr bwMode="auto">
            <a:xfrm>
              <a:off x="8605838" y="3408363"/>
              <a:ext cx="136525" cy="168275"/>
            </a:xfrm>
            <a:custGeom>
              <a:gdLst>
                <a:gd fmla="*/ 19 w 51" name="T0"/>
                <a:gd fmla="*/ 38 h 63" name="T1"/>
                <a:gd fmla="*/ 19 w 51" name="T2"/>
                <a:gd fmla="*/ 29 h 63" name="T3"/>
                <a:gd fmla="*/ 28 w 51" name="T4"/>
                <a:gd fmla="*/ 22 h 63" name="T5"/>
                <a:gd fmla="*/ 20 w 51" name="T6"/>
                <a:gd fmla="*/ 5 h 63" name="T7"/>
                <a:gd fmla="*/ 12 w 51" name="T8"/>
                <a:gd fmla="*/ 2 h 63" name="T9"/>
                <a:gd fmla="*/ 3 w 51" name="T10"/>
                <a:gd fmla="*/ 14 h 63" name="T11"/>
                <a:gd fmla="*/ 2 w 51" name="T12"/>
                <a:gd fmla="*/ 21 h 63" name="T13"/>
                <a:gd fmla="*/ 1 w 51" name="T14"/>
                <a:gd fmla="*/ 25 h 63" name="T15"/>
                <a:gd fmla="*/ 9 w 51" name="T16"/>
                <a:gd fmla="*/ 34 h 63" name="T17"/>
                <a:gd fmla="*/ 7 w 51" name="T18"/>
                <a:gd fmla="*/ 41 h 63" name="T19"/>
                <a:gd fmla="*/ 14 w 51" name="T20"/>
                <a:gd fmla="*/ 47 h 63" name="T21"/>
                <a:gd fmla="*/ 12 w 51" name="T22"/>
                <a:gd fmla="*/ 53 h 63" name="T23"/>
                <a:gd fmla="*/ 12 w 51" name="T24"/>
                <a:gd fmla="*/ 55 h 63" name="T25"/>
                <a:gd fmla="*/ 24 w 51" name="T26"/>
                <a:gd fmla="*/ 62 h 63" name="T27"/>
                <a:gd fmla="*/ 19 w 51" name="T28"/>
                <a:gd fmla="*/ 54 h 63" name="T29"/>
                <a:gd fmla="*/ 27 w 51" name="T30"/>
                <a:gd fmla="*/ 50 h 63" name="T31"/>
                <a:gd fmla="*/ 47 w 51" name="T32"/>
                <a:gd fmla="*/ 63 h 63" name="T33"/>
                <a:gd fmla="*/ 49 w 51" name="T34"/>
                <a:gd fmla="*/ 59 h 63" name="T35"/>
                <a:gd fmla="*/ 48 w 51" name="T36"/>
                <a:gd fmla="*/ 50 h 63" name="T37"/>
                <a:gd fmla="*/ 44 w 51" name="T38"/>
                <a:gd fmla="*/ 48 h 63" name="T39"/>
                <a:gd fmla="*/ 34 w 51" name="T40"/>
                <a:gd fmla="*/ 45 h 63" name="T41"/>
                <a:gd fmla="*/ 27 w 51" name="T42"/>
                <a:gd fmla="*/ 44 h 63" name="T43"/>
                <a:gd fmla="*/ 19 w 51" name="T44"/>
                <a:gd fmla="*/ 38 h 63" name="T4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b="b" l="0" r="r" t="0"/>
              <a:pathLst>
                <a:path h="62" w="51">
                  <a:moveTo>
                    <a:pt x="19" y="38"/>
                  </a:moveTo>
                  <a:cubicBezTo>
                    <a:pt x="17" y="35"/>
                    <a:pt x="15" y="32"/>
                    <a:pt x="19" y="29"/>
                  </a:cubicBezTo>
                  <a:cubicBezTo>
                    <a:pt x="24" y="26"/>
                    <a:pt x="30" y="27"/>
                    <a:pt x="28" y="22"/>
                  </a:cubicBezTo>
                  <a:cubicBezTo>
                    <a:pt x="26" y="19"/>
                    <a:pt x="20" y="7"/>
                    <a:pt x="20" y="5"/>
                  </a:cubicBezTo>
                  <a:cubicBezTo>
                    <a:pt x="20" y="4"/>
                    <a:pt x="13" y="0"/>
                    <a:pt x="12" y="2"/>
                  </a:cubicBezTo>
                  <a:cubicBezTo>
                    <a:pt x="10" y="4"/>
                    <a:pt x="3" y="14"/>
                    <a:pt x="3" y="14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2" y="21"/>
                    <a:pt x="2" y="24"/>
                    <a:pt x="1" y="25"/>
                  </a:cubicBezTo>
                  <a:cubicBezTo>
                    <a:pt x="0" y="27"/>
                    <a:pt x="6" y="33"/>
                    <a:pt x="9" y="34"/>
                  </a:cubicBezTo>
                  <a:cubicBezTo>
                    <a:pt x="12" y="36"/>
                    <a:pt x="6" y="38"/>
                    <a:pt x="7" y="41"/>
                  </a:cubicBezTo>
                  <a:cubicBezTo>
                    <a:pt x="8" y="43"/>
                    <a:pt x="14" y="47"/>
                    <a:pt x="14" y="47"/>
                  </a:cubicBezTo>
                  <a:cubicBezTo>
                    <a:pt x="12" y="53"/>
                    <a:pt x="12" y="53"/>
                    <a:pt x="12" y="53"/>
                  </a:cubicBezTo>
                  <a:cubicBezTo>
                    <a:pt x="12" y="53"/>
                    <a:pt x="5" y="53"/>
                    <a:pt x="12" y="55"/>
                  </a:cubicBezTo>
                  <a:cubicBezTo>
                    <a:pt x="19" y="58"/>
                    <a:pt x="24" y="63"/>
                    <a:pt x="24" y="62"/>
                  </a:cubicBezTo>
                  <a:cubicBezTo>
                    <a:pt x="23" y="61"/>
                    <a:pt x="19" y="54"/>
                    <a:pt x="19" y="54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47" y="63"/>
                    <a:pt x="47" y="63"/>
                    <a:pt x="47" y="63"/>
                  </a:cubicBezTo>
                  <a:cubicBezTo>
                    <a:pt x="47" y="63"/>
                    <a:pt x="47" y="60"/>
                    <a:pt x="49" y="59"/>
                  </a:cubicBezTo>
                  <a:cubicBezTo>
                    <a:pt x="51" y="57"/>
                    <a:pt x="48" y="50"/>
                    <a:pt x="48" y="50"/>
                  </a:cubicBezTo>
                  <a:cubicBezTo>
                    <a:pt x="48" y="50"/>
                    <a:pt x="51" y="49"/>
                    <a:pt x="44" y="48"/>
                  </a:cubicBezTo>
                  <a:cubicBezTo>
                    <a:pt x="37" y="46"/>
                    <a:pt x="37" y="45"/>
                    <a:pt x="34" y="45"/>
                  </a:cubicBezTo>
                  <a:cubicBezTo>
                    <a:pt x="32" y="45"/>
                    <a:pt x="31" y="47"/>
                    <a:pt x="27" y="44"/>
                  </a:cubicBezTo>
                  <a:cubicBezTo>
                    <a:pt x="24" y="42"/>
                    <a:pt x="19" y="38"/>
                    <a:pt x="19" y="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75" name="Freeform 181"/>
            <p:cNvSpPr/>
            <p:nvPr/>
          </p:nvSpPr>
          <p:spPr bwMode="auto">
            <a:xfrm>
              <a:off x="8680450" y="3641726"/>
              <a:ext cx="168275" cy="111125"/>
            </a:xfrm>
            <a:custGeom>
              <a:gdLst>
                <a:gd fmla="*/ 44 w 63" name="T0"/>
                <a:gd fmla="*/ 0 h 42" name="T1"/>
                <a:gd fmla="*/ 31 w 63" name="T2"/>
                <a:gd fmla="*/ 13 h 42" name="T3"/>
                <a:gd fmla="*/ 23 w 63" name="T4"/>
                <a:gd fmla="*/ 11 h 42" name="T5"/>
                <a:gd fmla="*/ 14 w 63" name="T6"/>
                <a:gd fmla="*/ 14 h 42" name="T7"/>
                <a:gd fmla="*/ 13 w 63" name="T8"/>
                <a:gd fmla="*/ 20 h 42" name="T9"/>
                <a:gd fmla="*/ 6 w 63" name="T10"/>
                <a:gd fmla="*/ 29 h 42" name="T11"/>
                <a:gd fmla="*/ 26 w 63" name="T12"/>
                <a:gd fmla="*/ 26 h 42" name="T13"/>
                <a:gd fmla="*/ 35 w 63" name="T14"/>
                <a:gd fmla="*/ 29 h 42" name="T15"/>
                <a:gd fmla="*/ 43 w 63" name="T16"/>
                <a:gd fmla="*/ 39 h 42" name="T17"/>
                <a:gd fmla="*/ 53 w 63" name="T18"/>
                <a:gd fmla="*/ 40 h 42" name="T19"/>
                <a:gd fmla="*/ 52 w 63" name="T20"/>
                <a:gd fmla="*/ 30 h 42" name="T21"/>
                <a:gd fmla="*/ 61 w 63" name="T22"/>
                <a:gd fmla="*/ 25 h 42" name="T23"/>
                <a:gd fmla="*/ 62 w 63" name="T24"/>
                <a:gd fmla="*/ 15 h 42" name="T25"/>
                <a:gd fmla="*/ 54 w 63" name="T26"/>
                <a:gd fmla="*/ 7 h 42" name="T27"/>
                <a:gd fmla="*/ 44 w 63" name="T28"/>
                <a:gd fmla="*/ 0 h 42" name="T2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b="b" l="0" r="r" t="0"/>
              <a:pathLst>
                <a:path h="42" w="62">
                  <a:moveTo>
                    <a:pt x="44" y="0"/>
                  </a:moveTo>
                  <a:cubicBezTo>
                    <a:pt x="38" y="5"/>
                    <a:pt x="38" y="15"/>
                    <a:pt x="31" y="13"/>
                  </a:cubicBezTo>
                  <a:cubicBezTo>
                    <a:pt x="23" y="11"/>
                    <a:pt x="33" y="14"/>
                    <a:pt x="23" y="11"/>
                  </a:cubicBezTo>
                  <a:cubicBezTo>
                    <a:pt x="14" y="8"/>
                    <a:pt x="16" y="11"/>
                    <a:pt x="14" y="14"/>
                  </a:cubicBezTo>
                  <a:cubicBezTo>
                    <a:pt x="12" y="16"/>
                    <a:pt x="13" y="20"/>
                    <a:pt x="13" y="20"/>
                  </a:cubicBezTo>
                  <a:cubicBezTo>
                    <a:pt x="13" y="20"/>
                    <a:pt x="0" y="29"/>
                    <a:pt x="6" y="29"/>
                  </a:cubicBezTo>
                  <a:cubicBezTo>
                    <a:pt x="12" y="28"/>
                    <a:pt x="18" y="27"/>
                    <a:pt x="26" y="26"/>
                  </a:cubicBezTo>
                  <a:cubicBezTo>
                    <a:pt x="35" y="24"/>
                    <a:pt x="38" y="27"/>
                    <a:pt x="35" y="29"/>
                  </a:cubicBezTo>
                  <a:cubicBezTo>
                    <a:pt x="33" y="30"/>
                    <a:pt x="38" y="37"/>
                    <a:pt x="43" y="39"/>
                  </a:cubicBezTo>
                  <a:cubicBezTo>
                    <a:pt x="47" y="40"/>
                    <a:pt x="54" y="42"/>
                    <a:pt x="53" y="40"/>
                  </a:cubicBezTo>
                  <a:cubicBezTo>
                    <a:pt x="53" y="37"/>
                    <a:pt x="52" y="35"/>
                    <a:pt x="52" y="30"/>
                  </a:cubicBezTo>
                  <a:cubicBezTo>
                    <a:pt x="51" y="26"/>
                    <a:pt x="61" y="25"/>
                    <a:pt x="61" y="25"/>
                  </a:cubicBezTo>
                  <a:cubicBezTo>
                    <a:pt x="61" y="25"/>
                    <a:pt x="63" y="16"/>
                    <a:pt x="62" y="15"/>
                  </a:cubicBezTo>
                  <a:cubicBezTo>
                    <a:pt x="60" y="14"/>
                    <a:pt x="56" y="9"/>
                    <a:pt x="54" y="7"/>
                  </a:cubicBezTo>
                  <a:cubicBezTo>
                    <a:pt x="52" y="4"/>
                    <a:pt x="44" y="0"/>
                    <a:pt x="44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76" name="Freeform 182"/>
            <p:cNvSpPr/>
            <p:nvPr/>
          </p:nvSpPr>
          <p:spPr bwMode="auto">
            <a:xfrm>
              <a:off x="8366125" y="3705226"/>
              <a:ext cx="298450" cy="274638"/>
            </a:xfrm>
            <a:custGeom>
              <a:gdLst>
                <a:gd fmla="*/ 94 w 112" name="T0"/>
                <a:gd fmla="*/ 29 h 103" name="T1"/>
                <a:gd fmla="*/ 97 w 112" name="T2"/>
                <a:gd fmla="*/ 42 h 103" name="T3"/>
                <a:gd fmla="*/ 107 w 112" name="T4"/>
                <a:gd fmla="*/ 51 h 103" name="T5"/>
                <a:gd fmla="*/ 102 w 112" name="T6"/>
                <a:gd fmla="*/ 58 h 103" name="T7"/>
                <a:gd fmla="*/ 94 w 112" name="T8"/>
                <a:gd fmla="*/ 67 h 103" name="T9"/>
                <a:gd fmla="*/ 99 w 112" name="T10"/>
                <a:gd fmla="*/ 83 h 103" name="T11"/>
                <a:gd fmla="*/ 91 w 112" name="T12"/>
                <a:gd fmla="*/ 84 h 103" name="T13"/>
                <a:gd fmla="*/ 89 w 112" name="T14"/>
                <a:gd fmla="*/ 88 h 103" name="T15"/>
                <a:gd fmla="*/ 91 w 112" name="T16"/>
                <a:gd fmla="*/ 100 h 103" name="T17"/>
                <a:gd fmla="*/ 82 w 112" name="T18"/>
                <a:gd fmla="*/ 101 h 103" name="T19"/>
                <a:gd fmla="*/ 65 w 112" name="T20"/>
                <a:gd fmla="*/ 101 h 103" name="T21"/>
                <a:gd fmla="*/ 49 w 112" name="T22"/>
                <a:gd fmla="*/ 96 h 103" name="T23"/>
                <a:gd fmla="*/ 36 w 112" name="T24"/>
                <a:gd fmla="*/ 95 h 103" name="T25"/>
                <a:gd fmla="*/ 22 w 112" name="T26"/>
                <a:gd fmla="*/ 88 h 103" name="T27"/>
                <a:gd fmla="*/ 9 w 112" name="T28"/>
                <a:gd fmla="*/ 81 h 103" name="T29"/>
                <a:gd fmla="*/ 2 w 112" name="T30"/>
                <a:gd fmla="*/ 67 h 103" name="T31"/>
                <a:gd fmla="*/ 9 w 112" name="T32"/>
                <a:gd fmla="*/ 47 h 103" name="T33"/>
                <a:gd fmla="*/ 23 w 112" name="T34"/>
                <a:gd fmla="*/ 57 h 103" name="T35"/>
                <a:gd fmla="*/ 37 w 112" name="T36"/>
                <a:gd fmla="*/ 43 h 103" name="T37"/>
                <a:gd fmla="*/ 56 w 112" name="T38"/>
                <a:gd fmla="*/ 30 h 103" name="T39"/>
                <a:gd fmla="*/ 61 w 112" name="T40"/>
                <a:gd fmla="*/ 27 h 103" name="T41"/>
                <a:gd fmla="*/ 65 w 112" name="T42"/>
                <a:gd fmla="*/ 15 h 103" name="T43"/>
                <a:gd fmla="*/ 76 w 112" name="T44"/>
                <a:gd fmla="*/ 3 h 103" name="T45"/>
                <a:gd fmla="*/ 102 w 112" name="T46"/>
                <a:gd fmla="*/ 15 h 103" name="T47"/>
                <a:gd fmla="*/ 94 w 112" name="T48"/>
                <a:gd fmla="*/ 29 h 103" name="T4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b="b" l="0" r="r" t="0"/>
              <a:pathLst>
                <a:path h="103" w="112">
                  <a:moveTo>
                    <a:pt x="94" y="29"/>
                  </a:moveTo>
                  <a:cubicBezTo>
                    <a:pt x="91" y="34"/>
                    <a:pt x="96" y="40"/>
                    <a:pt x="97" y="42"/>
                  </a:cubicBezTo>
                  <a:cubicBezTo>
                    <a:pt x="98" y="44"/>
                    <a:pt x="112" y="45"/>
                    <a:pt x="107" y="51"/>
                  </a:cubicBezTo>
                  <a:cubicBezTo>
                    <a:pt x="103" y="56"/>
                    <a:pt x="100" y="56"/>
                    <a:pt x="102" y="58"/>
                  </a:cubicBezTo>
                  <a:cubicBezTo>
                    <a:pt x="105" y="60"/>
                    <a:pt x="95" y="60"/>
                    <a:pt x="94" y="67"/>
                  </a:cubicBezTo>
                  <a:cubicBezTo>
                    <a:pt x="93" y="74"/>
                    <a:pt x="100" y="83"/>
                    <a:pt x="99" y="83"/>
                  </a:cubicBezTo>
                  <a:cubicBezTo>
                    <a:pt x="97" y="83"/>
                    <a:pt x="93" y="83"/>
                    <a:pt x="91" y="84"/>
                  </a:cubicBezTo>
                  <a:cubicBezTo>
                    <a:pt x="88" y="84"/>
                    <a:pt x="89" y="83"/>
                    <a:pt x="89" y="88"/>
                  </a:cubicBezTo>
                  <a:cubicBezTo>
                    <a:pt x="90" y="93"/>
                    <a:pt x="91" y="100"/>
                    <a:pt x="91" y="100"/>
                  </a:cubicBezTo>
                  <a:cubicBezTo>
                    <a:pt x="91" y="100"/>
                    <a:pt x="85" y="103"/>
                    <a:pt x="82" y="101"/>
                  </a:cubicBezTo>
                  <a:cubicBezTo>
                    <a:pt x="79" y="99"/>
                    <a:pt x="69" y="100"/>
                    <a:pt x="65" y="101"/>
                  </a:cubicBezTo>
                  <a:cubicBezTo>
                    <a:pt x="61" y="102"/>
                    <a:pt x="53" y="96"/>
                    <a:pt x="49" y="96"/>
                  </a:cubicBezTo>
                  <a:cubicBezTo>
                    <a:pt x="45" y="96"/>
                    <a:pt x="45" y="97"/>
                    <a:pt x="36" y="95"/>
                  </a:cubicBezTo>
                  <a:cubicBezTo>
                    <a:pt x="27" y="92"/>
                    <a:pt x="29" y="90"/>
                    <a:pt x="22" y="88"/>
                  </a:cubicBezTo>
                  <a:cubicBezTo>
                    <a:pt x="16" y="86"/>
                    <a:pt x="14" y="92"/>
                    <a:pt x="9" y="81"/>
                  </a:cubicBezTo>
                  <a:cubicBezTo>
                    <a:pt x="4" y="71"/>
                    <a:pt x="3" y="71"/>
                    <a:pt x="2" y="67"/>
                  </a:cubicBezTo>
                  <a:cubicBezTo>
                    <a:pt x="0" y="64"/>
                    <a:pt x="9" y="49"/>
                    <a:pt x="9" y="47"/>
                  </a:cubicBezTo>
                  <a:cubicBezTo>
                    <a:pt x="10" y="45"/>
                    <a:pt x="23" y="56"/>
                    <a:pt x="23" y="57"/>
                  </a:cubicBezTo>
                  <a:cubicBezTo>
                    <a:pt x="24" y="58"/>
                    <a:pt x="39" y="45"/>
                    <a:pt x="37" y="43"/>
                  </a:cubicBezTo>
                  <a:cubicBezTo>
                    <a:pt x="35" y="41"/>
                    <a:pt x="56" y="34"/>
                    <a:pt x="56" y="30"/>
                  </a:cubicBezTo>
                  <a:cubicBezTo>
                    <a:pt x="57" y="27"/>
                    <a:pt x="59" y="26"/>
                    <a:pt x="61" y="27"/>
                  </a:cubicBezTo>
                  <a:cubicBezTo>
                    <a:pt x="64" y="29"/>
                    <a:pt x="65" y="19"/>
                    <a:pt x="65" y="15"/>
                  </a:cubicBezTo>
                  <a:cubicBezTo>
                    <a:pt x="65" y="10"/>
                    <a:pt x="72" y="5"/>
                    <a:pt x="76" y="3"/>
                  </a:cubicBezTo>
                  <a:cubicBezTo>
                    <a:pt x="80" y="0"/>
                    <a:pt x="103" y="17"/>
                    <a:pt x="102" y="15"/>
                  </a:cubicBezTo>
                  <a:cubicBezTo>
                    <a:pt x="101" y="12"/>
                    <a:pt x="94" y="29"/>
                    <a:pt x="94" y="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77" name="Freeform 183"/>
            <p:cNvSpPr/>
            <p:nvPr/>
          </p:nvSpPr>
          <p:spPr bwMode="auto">
            <a:xfrm>
              <a:off x="9009063" y="3881438"/>
              <a:ext cx="644525" cy="273050"/>
            </a:xfrm>
            <a:custGeom>
              <a:gdLst>
                <a:gd fmla="*/ 35 w 241" name="T0"/>
                <a:gd fmla="*/ 39 h 102" name="T1"/>
                <a:gd fmla="*/ 70 w 241" name="T2"/>
                <a:gd fmla="*/ 45 h 102" name="T3"/>
                <a:gd fmla="*/ 93 w 241" name="T4"/>
                <a:gd fmla="*/ 59 h 102" name="T5"/>
                <a:gd fmla="*/ 95 w 241" name="T6"/>
                <a:gd fmla="*/ 68 h 102" name="T7"/>
                <a:gd fmla="*/ 87 w 241" name="T8"/>
                <a:gd fmla="*/ 78 h 102" name="T9"/>
                <a:gd fmla="*/ 99 w 241" name="T10"/>
                <a:gd fmla="*/ 81 h 102" name="T11"/>
                <a:gd fmla="*/ 117 w 241" name="T12"/>
                <a:gd fmla="*/ 79 h 102" name="T13"/>
                <a:gd fmla="*/ 133 w 241" name="T14"/>
                <a:gd fmla="*/ 87 h 102" name="T15"/>
                <a:gd fmla="*/ 139 w 241" name="T16"/>
                <a:gd fmla="*/ 89 h 102" name="T17"/>
                <a:gd fmla="*/ 150 w 241" name="T18"/>
                <a:gd fmla="*/ 86 h 102" name="T19"/>
                <a:gd fmla="*/ 162 w 241" name="T20"/>
                <a:gd fmla="*/ 77 h 102" name="T21"/>
                <a:gd fmla="*/ 184 w 241" name="T22"/>
                <a:gd fmla="*/ 80 h 102" name="T23"/>
                <a:gd fmla="*/ 194 w 241" name="T24"/>
                <a:gd fmla="*/ 91 h 102" name="T25"/>
                <a:gd fmla="*/ 219 w 241" name="T26"/>
                <a:gd fmla="*/ 102 h 102" name="T27"/>
                <a:gd fmla="*/ 236 w 241" name="T28"/>
                <a:gd fmla="*/ 102 h 102" name="T29"/>
                <a:gd fmla="*/ 238 w 241" name="T30"/>
                <a:gd fmla="*/ 94 h 102" name="T31"/>
                <a:gd fmla="*/ 230 w 241" name="T32"/>
                <a:gd fmla="*/ 91 h 102" name="T33"/>
                <a:gd fmla="*/ 206 w 241" name="T34"/>
                <a:gd fmla="*/ 81 h 102" name="T35"/>
                <a:gd fmla="*/ 194 w 241" name="T36"/>
                <a:gd fmla="*/ 70 h 102" name="T37"/>
                <a:gd fmla="*/ 192 w 241" name="T38"/>
                <a:gd fmla="*/ 62 h 102" name="T39"/>
                <a:gd fmla="*/ 190 w 241" name="T40"/>
                <a:gd fmla="*/ 60 h 102" name="T41"/>
                <a:gd fmla="*/ 170 w 241" name="T42"/>
                <a:gd fmla="*/ 44 h 102" name="T43"/>
                <a:gd fmla="*/ 153 w 241" name="T44"/>
                <a:gd fmla="*/ 37 h 102" name="T45"/>
                <a:gd fmla="*/ 119 w 241" name="T46"/>
                <a:gd fmla="*/ 25 h 102" name="T47"/>
                <a:gd fmla="*/ 95 w 241" name="T48"/>
                <a:gd fmla="*/ 19 h 102" name="T49"/>
                <a:gd fmla="*/ 67 w 241" name="T50"/>
                <a:gd fmla="*/ 14 h 102" name="T51"/>
                <a:gd fmla="*/ 61 w 241" name="T52"/>
                <a:gd fmla="*/ 23 h 102" name="T53"/>
                <a:gd fmla="*/ 52 w 241" name="T54"/>
                <a:gd fmla="*/ 33 h 102" name="T55"/>
                <a:gd fmla="*/ 41 w 241" name="T56"/>
                <a:gd fmla="*/ 28 h 102" name="T57"/>
                <a:gd fmla="*/ 39 w 241" name="T58"/>
                <a:gd fmla="*/ 19 h 102" name="T59"/>
                <a:gd fmla="*/ 28 w 241" name="T60"/>
                <a:gd fmla="*/ 10 h 102" name="T61"/>
                <a:gd fmla="*/ 2 w 241" name="T62"/>
                <a:gd fmla="*/ 6 h 102" name="T63"/>
                <a:gd fmla="*/ 8 w 241" name="T64"/>
                <a:gd fmla="*/ 15 h 102" name="T65"/>
                <a:gd fmla="*/ 23 w 241" name="T66"/>
                <a:gd fmla="*/ 23 h 102" name="T67"/>
                <a:gd fmla="*/ 28 w 241" name="T68"/>
                <a:gd fmla="*/ 26 h 102" name="T69"/>
                <a:gd fmla="*/ 21 w 241" name="T70"/>
                <a:gd fmla="*/ 30 h 102" name="T71"/>
                <a:gd fmla="*/ 35 w 241" name="T72"/>
                <a:gd fmla="*/ 39 h 102" name="T7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b="b" l="0" r="r" t="0"/>
              <a:pathLst>
                <a:path h="102" w="241">
                  <a:moveTo>
                    <a:pt x="35" y="39"/>
                  </a:moveTo>
                  <a:cubicBezTo>
                    <a:pt x="37" y="39"/>
                    <a:pt x="51" y="36"/>
                    <a:pt x="70" y="45"/>
                  </a:cubicBezTo>
                  <a:cubicBezTo>
                    <a:pt x="88" y="54"/>
                    <a:pt x="94" y="57"/>
                    <a:pt x="93" y="59"/>
                  </a:cubicBezTo>
                  <a:cubicBezTo>
                    <a:pt x="93" y="61"/>
                    <a:pt x="99" y="68"/>
                    <a:pt x="95" y="68"/>
                  </a:cubicBezTo>
                  <a:cubicBezTo>
                    <a:pt x="91" y="68"/>
                    <a:pt x="80" y="75"/>
                    <a:pt x="87" y="78"/>
                  </a:cubicBezTo>
                  <a:cubicBezTo>
                    <a:pt x="93" y="81"/>
                    <a:pt x="91" y="84"/>
                    <a:pt x="99" y="81"/>
                  </a:cubicBezTo>
                  <a:cubicBezTo>
                    <a:pt x="106" y="78"/>
                    <a:pt x="102" y="75"/>
                    <a:pt x="117" y="79"/>
                  </a:cubicBezTo>
                  <a:cubicBezTo>
                    <a:pt x="131" y="84"/>
                    <a:pt x="133" y="87"/>
                    <a:pt x="133" y="87"/>
                  </a:cubicBezTo>
                  <a:cubicBezTo>
                    <a:pt x="133" y="87"/>
                    <a:pt x="128" y="91"/>
                    <a:pt x="139" y="89"/>
                  </a:cubicBezTo>
                  <a:cubicBezTo>
                    <a:pt x="149" y="88"/>
                    <a:pt x="148" y="88"/>
                    <a:pt x="150" y="86"/>
                  </a:cubicBezTo>
                  <a:cubicBezTo>
                    <a:pt x="153" y="84"/>
                    <a:pt x="162" y="80"/>
                    <a:pt x="162" y="77"/>
                  </a:cubicBezTo>
                  <a:cubicBezTo>
                    <a:pt x="162" y="75"/>
                    <a:pt x="182" y="78"/>
                    <a:pt x="184" y="80"/>
                  </a:cubicBezTo>
                  <a:cubicBezTo>
                    <a:pt x="187" y="82"/>
                    <a:pt x="191" y="90"/>
                    <a:pt x="194" y="91"/>
                  </a:cubicBezTo>
                  <a:cubicBezTo>
                    <a:pt x="196" y="91"/>
                    <a:pt x="212" y="102"/>
                    <a:pt x="219" y="102"/>
                  </a:cubicBezTo>
                  <a:cubicBezTo>
                    <a:pt x="226" y="102"/>
                    <a:pt x="236" y="102"/>
                    <a:pt x="236" y="102"/>
                  </a:cubicBezTo>
                  <a:cubicBezTo>
                    <a:pt x="236" y="102"/>
                    <a:pt x="241" y="96"/>
                    <a:pt x="238" y="94"/>
                  </a:cubicBezTo>
                  <a:cubicBezTo>
                    <a:pt x="236" y="92"/>
                    <a:pt x="236" y="93"/>
                    <a:pt x="230" y="91"/>
                  </a:cubicBezTo>
                  <a:cubicBezTo>
                    <a:pt x="223" y="89"/>
                    <a:pt x="214" y="86"/>
                    <a:pt x="206" y="81"/>
                  </a:cubicBezTo>
                  <a:cubicBezTo>
                    <a:pt x="198" y="76"/>
                    <a:pt x="194" y="73"/>
                    <a:pt x="194" y="70"/>
                  </a:cubicBezTo>
                  <a:cubicBezTo>
                    <a:pt x="193" y="67"/>
                    <a:pt x="192" y="62"/>
                    <a:pt x="192" y="62"/>
                  </a:cubicBezTo>
                  <a:cubicBezTo>
                    <a:pt x="192" y="62"/>
                    <a:pt x="205" y="71"/>
                    <a:pt x="190" y="60"/>
                  </a:cubicBezTo>
                  <a:cubicBezTo>
                    <a:pt x="176" y="49"/>
                    <a:pt x="174" y="44"/>
                    <a:pt x="170" y="44"/>
                  </a:cubicBezTo>
                  <a:cubicBezTo>
                    <a:pt x="166" y="44"/>
                    <a:pt x="165" y="43"/>
                    <a:pt x="153" y="37"/>
                  </a:cubicBezTo>
                  <a:cubicBezTo>
                    <a:pt x="142" y="32"/>
                    <a:pt x="127" y="27"/>
                    <a:pt x="119" y="25"/>
                  </a:cubicBezTo>
                  <a:cubicBezTo>
                    <a:pt x="111" y="23"/>
                    <a:pt x="107" y="21"/>
                    <a:pt x="95" y="19"/>
                  </a:cubicBezTo>
                  <a:cubicBezTo>
                    <a:pt x="84" y="16"/>
                    <a:pt x="70" y="12"/>
                    <a:pt x="67" y="14"/>
                  </a:cubicBezTo>
                  <a:cubicBezTo>
                    <a:pt x="64" y="15"/>
                    <a:pt x="63" y="20"/>
                    <a:pt x="61" y="23"/>
                  </a:cubicBezTo>
                  <a:cubicBezTo>
                    <a:pt x="60" y="25"/>
                    <a:pt x="60" y="37"/>
                    <a:pt x="52" y="33"/>
                  </a:cubicBezTo>
                  <a:cubicBezTo>
                    <a:pt x="44" y="28"/>
                    <a:pt x="44" y="32"/>
                    <a:pt x="41" y="28"/>
                  </a:cubicBezTo>
                  <a:cubicBezTo>
                    <a:pt x="39" y="23"/>
                    <a:pt x="42" y="26"/>
                    <a:pt x="39" y="19"/>
                  </a:cubicBezTo>
                  <a:cubicBezTo>
                    <a:pt x="36" y="12"/>
                    <a:pt x="34" y="10"/>
                    <a:pt x="28" y="10"/>
                  </a:cubicBezTo>
                  <a:cubicBezTo>
                    <a:pt x="22" y="10"/>
                    <a:pt x="0" y="0"/>
                    <a:pt x="2" y="6"/>
                  </a:cubicBezTo>
                  <a:cubicBezTo>
                    <a:pt x="4" y="12"/>
                    <a:pt x="8" y="15"/>
                    <a:pt x="8" y="15"/>
                  </a:cubicBezTo>
                  <a:cubicBezTo>
                    <a:pt x="8" y="15"/>
                    <a:pt x="25" y="23"/>
                    <a:pt x="23" y="23"/>
                  </a:cubicBezTo>
                  <a:cubicBezTo>
                    <a:pt x="22" y="23"/>
                    <a:pt x="29" y="22"/>
                    <a:pt x="28" y="26"/>
                  </a:cubicBezTo>
                  <a:cubicBezTo>
                    <a:pt x="27" y="31"/>
                    <a:pt x="20" y="28"/>
                    <a:pt x="21" y="30"/>
                  </a:cubicBezTo>
                  <a:cubicBezTo>
                    <a:pt x="22" y="31"/>
                    <a:pt x="21" y="40"/>
                    <a:pt x="35" y="3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78" name="Freeform 184"/>
            <p:cNvSpPr/>
            <p:nvPr/>
          </p:nvSpPr>
          <p:spPr bwMode="auto">
            <a:xfrm>
              <a:off x="9115425" y="4006851"/>
              <a:ext cx="53975" cy="46038"/>
            </a:xfrm>
            <a:custGeom>
              <a:gdLst>
                <a:gd fmla="*/ 8 w 20" name="T0"/>
                <a:gd fmla="*/ 0 h 17" name="T1"/>
                <a:gd fmla="*/ 2 w 20" name="T2"/>
                <a:gd fmla="*/ 8 h 17" name="T3"/>
                <a:gd fmla="*/ 5 w 20" name="T4"/>
                <a:gd fmla="*/ 17 h 17" name="T5"/>
                <a:gd fmla="*/ 15 w 20" name="T6"/>
                <a:gd fmla="*/ 15 h 17" name="T7"/>
                <a:gd fmla="*/ 18 w 20" name="T8"/>
                <a:gd fmla="*/ 11 h 17" name="T9"/>
                <a:gd fmla="*/ 8 w 20" name="T10"/>
                <a:gd fmla="*/ 0 h 17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7" w="20">
                  <a:moveTo>
                    <a:pt x="8" y="0"/>
                  </a:moveTo>
                  <a:cubicBezTo>
                    <a:pt x="6" y="0"/>
                    <a:pt x="0" y="6"/>
                    <a:pt x="2" y="8"/>
                  </a:cubicBezTo>
                  <a:cubicBezTo>
                    <a:pt x="4" y="9"/>
                    <a:pt x="5" y="17"/>
                    <a:pt x="5" y="17"/>
                  </a:cubicBezTo>
                  <a:cubicBezTo>
                    <a:pt x="5" y="17"/>
                    <a:pt x="10" y="17"/>
                    <a:pt x="15" y="15"/>
                  </a:cubicBezTo>
                  <a:cubicBezTo>
                    <a:pt x="20" y="14"/>
                    <a:pt x="20" y="13"/>
                    <a:pt x="18" y="11"/>
                  </a:cubicBezTo>
                  <a:cubicBezTo>
                    <a:pt x="16" y="9"/>
                    <a:pt x="8" y="0"/>
                    <a:pt x="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79" name="Freeform 185"/>
            <p:cNvSpPr/>
            <p:nvPr/>
          </p:nvSpPr>
          <p:spPr bwMode="auto">
            <a:xfrm>
              <a:off x="8836025" y="4089401"/>
              <a:ext cx="117475" cy="65088"/>
            </a:xfrm>
            <a:custGeom>
              <a:gdLst>
                <a:gd fmla="*/ 10 w 44" name="T0"/>
                <a:gd fmla="*/ 21 h 24" name="T1"/>
                <a:gd fmla="*/ 33 w 44" name="T2"/>
                <a:gd fmla="*/ 7 h 24" name="T3"/>
                <a:gd fmla="*/ 37 w 44" name="T4"/>
                <a:gd fmla="*/ 1 h 24" name="T5"/>
                <a:gd fmla="*/ 16 w 44" name="T6"/>
                <a:gd fmla="*/ 1 h 24" name="T7"/>
                <a:gd fmla="*/ 5 w 44" name="T8"/>
                <a:gd fmla="*/ 10 h 24" name="T9"/>
                <a:gd fmla="*/ 1 w 44" name="T10"/>
                <a:gd fmla="*/ 13 h 24" name="T11"/>
                <a:gd fmla="*/ 10 w 44" name="T12"/>
                <a:gd fmla="*/ 21 h 24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4" w="44">
                  <a:moveTo>
                    <a:pt x="10" y="21"/>
                  </a:moveTo>
                  <a:cubicBezTo>
                    <a:pt x="16" y="18"/>
                    <a:pt x="30" y="9"/>
                    <a:pt x="33" y="7"/>
                  </a:cubicBezTo>
                  <a:cubicBezTo>
                    <a:pt x="37" y="5"/>
                    <a:pt x="44" y="1"/>
                    <a:pt x="37" y="1"/>
                  </a:cubicBezTo>
                  <a:cubicBezTo>
                    <a:pt x="31" y="1"/>
                    <a:pt x="20" y="0"/>
                    <a:pt x="16" y="1"/>
                  </a:cubicBezTo>
                  <a:cubicBezTo>
                    <a:pt x="12" y="2"/>
                    <a:pt x="6" y="8"/>
                    <a:pt x="5" y="10"/>
                  </a:cubicBezTo>
                  <a:cubicBezTo>
                    <a:pt x="4" y="12"/>
                    <a:pt x="3" y="13"/>
                    <a:pt x="1" y="13"/>
                  </a:cubicBezTo>
                  <a:cubicBezTo>
                    <a:pt x="0" y="13"/>
                    <a:pt x="4" y="24"/>
                    <a:pt x="10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80" name="Freeform 186"/>
            <p:cNvSpPr/>
            <p:nvPr/>
          </p:nvSpPr>
          <p:spPr bwMode="auto">
            <a:xfrm>
              <a:off x="8704263" y="4113213"/>
              <a:ext cx="80963" cy="33338"/>
            </a:xfrm>
            <a:custGeom>
              <a:gdLst>
                <a:gd fmla="*/ 20 w 30" name="T0"/>
                <a:gd fmla="*/ 11 h 12" name="T1"/>
                <a:gd fmla="*/ 0 w 30" name="T2"/>
                <a:gd fmla="*/ 4 h 12" name="T3"/>
                <a:gd fmla="*/ 9 w 30" name="T4"/>
                <a:gd fmla="*/ 1 h 12" name="T5"/>
                <a:gd fmla="*/ 20 w 30" name="T6"/>
                <a:gd fmla="*/ 11 h 12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12" w="30">
                  <a:moveTo>
                    <a:pt x="20" y="11"/>
                  </a:moveTo>
                  <a:cubicBezTo>
                    <a:pt x="13" y="12"/>
                    <a:pt x="0" y="4"/>
                    <a:pt x="0" y="4"/>
                  </a:cubicBezTo>
                  <a:cubicBezTo>
                    <a:pt x="0" y="4"/>
                    <a:pt x="6" y="0"/>
                    <a:pt x="9" y="1"/>
                  </a:cubicBezTo>
                  <a:cubicBezTo>
                    <a:pt x="12" y="3"/>
                    <a:pt x="30" y="10"/>
                    <a:pt x="20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81" name="Freeform 187"/>
            <p:cNvSpPr/>
            <p:nvPr/>
          </p:nvSpPr>
          <p:spPr bwMode="auto">
            <a:xfrm>
              <a:off x="8293100" y="4029076"/>
              <a:ext cx="536575" cy="82550"/>
            </a:xfrm>
            <a:custGeom>
              <a:gdLst>
                <a:gd fmla="*/ 18 w 201" name="T0"/>
                <a:gd fmla="*/ 1 h 31" name="T1"/>
                <a:gd fmla="*/ 5 w 201" name="T2"/>
                <a:gd fmla="*/ 13 h 31" name="T3"/>
                <a:gd fmla="*/ 27 w 201" name="T4"/>
                <a:gd fmla="*/ 20 h 31" name="T5"/>
                <a:gd fmla="*/ 55 w 201" name="T6"/>
                <a:gd fmla="*/ 23 h 31" name="T7"/>
                <a:gd fmla="*/ 80 w 201" name="T8"/>
                <a:gd fmla="*/ 25 h 31" name="T9"/>
                <a:gd fmla="*/ 92 w 201" name="T10"/>
                <a:gd fmla="*/ 28 h 31" name="T11"/>
                <a:gd fmla="*/ 117 w 201" name="T12"/>
                <a:gd fmla="*/ 28 h 31" name="T13"/>
                <a:gd fmla="*/ 130 w 201" name="T14"/>
                <a:gd fmla="*/ 30 h 31" name="T15"/>
                <a:gd fmla="*/ 143 w 201" name="T16"/>
                <a:gd fmla="*/ 29 h 31" name="T17"/>
                <a:gd fmla="*/ 177 w 201" name="T18"/>
                <a:gd fmla="*/ 28 h 31" name="T19"/>
                <a:gd fmla="*/ 189 w 201" name="T20"/>
                <a:gd fmla="*/ 29 h 31" name="T21"/>
                <a:gd fmla="*/ 200 w 201" name="T22"/>
                <a:gd fmla="*/ 25 h 31" name="T23"/>
                <a:gd fmla="*/ 172 w 201" name="T24"/>
                <a:gd fmla="*/ 27 h 31" name="T25"/>
                <a:gd fmla="*/ 153 w 201" name="T26"/>
                <a:gd fmla="*/ 24 h 31" name="T27"/>
                <a:gd fmla="*/ 130 w 201" name="T28"/>
                <a:gd fmla="*/ 24 h 31" name="T29"/>
                <a:gd fmla="*/ 122 w 201" name="T30"/>
                <a:gd fmla="*/ 24 h 31" name="T31"/>
                <a:gd fmla="*/ 98 w 201" name="T32"/>
                <a:gd fmla="*/ 17 h 31" name="T33"/>
                <a:gd fmla="*/ 91 w 201" name="T34"/>
                <a:gd fmla="*/ 11 h 31" name="T35"/>
                <a:gd fmla="*/ 77 w 201" name="T36"/>
                <a:gd fmla="*/ 12 h 31" name="T37"/>
                <a:gd fmla="*/ 67 w 201" name="T38"/>
                <a:gd fmla="*/ 10 h 31" name="T39"/>
                <a:gd fmla="*/ 43 w 201" name="T40"/>
                <a:gd fmla="*/ 7 h 31" name="T41"/>
                <a:gd fmla="*/ 27 w 201" name="T42"/>
                <a:gd fmla="*/ 3 h 31" name="T43"/>
                <a:gd fmla="*/ 18 w 201" name="T44"/>
                <a:gd fmla="*/ 1 h 31" name="T4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b="b" l="0" r="r" t="0"/>
              <a:pathLst>
                <a:path h="31" w="201">
                  <a:moveTo>
                    <a:pt x="18" y="1"/>
                  </a:moveTo>
                  <a:cubicBezTo>
                    <a:pt x="9" y="5"/>
                    <a:pt x="0" y="11"/>
                    <a:pt x="5" y="13"/>
                  </a:cubicBezTo>
                  <a:cubicBezTo>
                    <a:pt x="9" y="15"/>
                    <a:pt x="17" y="21"/>
                    <a:pt x="27" y="20"/>
                  </a:cubicBezTo>
                  <a:cubicBezTo>
                    <a:pt x="38" y="20"/>
                    <a:pt x="40" y="23"/>
                    <a:pt x="55" y="23"/>
                  </a:cubicBezTo>
                  <a:cubicBezTo>
                    <a:pt x="70" y="22"/>
                    <a:pt x="77" y="25"/>
                    <a:pt x="80" y="25"/>
                  </a:cubicBezTo>
                  <a:cubicBezTo>
                    <a:pt x="83" y="25"/>
                    <a:pt x="82" y="28"/>
                    <a:pt x="92" y="28"/>
                  </a:cubicBezTo>
                  <a:cubicBezTo>
                    <a:pt x="101" y="29"/>
                    <a:pt x="112" y="28"/>
                    <a:pt x="117" y="28"/>
                  </a:cubicBezTo>
                  <a:cubicBezTo>
                    <a:pt x="122" y="28"/>
                    <a:pt x="123" y="29"/>
                    <a:pt x="130" y="30"/>
                  </a:cubicBezTo>
                  <a:cubicBezTo>
                    <a:pt x="137" y="31"/>
                    <a:pt x="126" y="29"/>
                    <a:pt x="143" y="29"/>
                  </a:cubicBezTo>
                  <a:cubicBezTo>
                    <a:pt x="159" y="30"/>
                    <a:pt x="170" y="27"/>
                    <a:pt x="177" y="28"/>
                  </a:cubicBezTo>
                  <a:cubicBezTo>
                    <a:pt x="184" y="28"/>
                    <a:pt x="186" y="29"/>
                    <a:pt x="189" y="29"/>
                  </a:cubicBezTo>
                  <a:cubicBezTo>
                    <a:pt x="191" y="29"/>
                    <a:pt x="201" y="27"/>
                    <a:pt x="200" y="25"/>
                  </a:cubicBezTo>
                  <a:cubicBezTo>
                    <a:pt x="198" y="22"/>
                    <a:pt x="177" y="29"/>
                    <a:pt x="172" y="27"/>
                  </a:cubicBezTo>
                  <a:cubicBezTo>
                    <a:pt x="168" y="25"/>
                    <a:pt x="156" y="24"/>
                    <a:pt x="153" y="24"/>
                  </a:cubicBezTo>
                  <a:cubicBezTo>
                    <a:pt x="150" y="25"/>
                    <a:pt x="136" y="24"/>
                    <a:pt x="130" y="24"/>
                  </a:cubicBezTo>
                  <a:cubicBezTo>
                    <a:pt x="124" y="24"/>
                    <a:pt x="137" y="27"/>
                    <a:pt x="122" y="24"/>
                  </a:cubicBezTo>
                  <a:cubicBezTo>
                    <a:pt x="107" y="21"/>
                    <a:pt x="98" y="17"/>
                    <a:pt x="98" y="17"/>
                  </a:cubicBezTo>
                  <a:cubicBezTo>
                    <a:pt x="98" y="17"/>
                    <a:pt x="102" y="11"/>
                    <a:pt x="91" y="11"/>
                  </a:cubicBezTo>
                  <a:cubicBezTo>
                    <a:pt x="79" y="12"/>
                    <a:pt x="77" y="12"/>
                    <a:pt x="77" y="12"/>
                  </a:cubicBezTo>
                  <a:cubicBezTo>
                    <a:pt x="77" y="12"/>
                    <a:pt x="84" y="12"/>
                    <a:pt x="67" y="10"/>
                  </a:cubicBezTo>
                  <a:cubicBezTo>
                    <a:pt x="51" y="7"/>
                    <a:pt x="49" y="7"/>
                    <a:pt x="43" y="7"/>
                  </a:cubicBezTo>
                  <a:cubicBezTo>
                    <a:pt x="38" y="7"/>
                    <a:pt x="31" y="6"/>
                    <a:pt x="27" y="3"/>
                  </a:cubicBezTo>
                  <a:cubicBezTo>
                    <a:pt x="22" y="0"/>
                    <a:pt x="18" y="1"/>
                    <a:pt x="18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82" name="Freeform 188"/>
            <p:cNvSpPr/>
            <p:nvPr/>
          </p:nvSpPr>
          <p:spPr bwMode="auto">
            <a:xfrm>
              <a:off x="7967663" y="3748088"/>
              <a:ext cx="365125" cy="290513"/>
            </a:xfrm>
            <a:custGeom>
              <a:gdLst>
                <a:gd fmla="*/ 122 w 137" name="T0"/>
                <a:gd fmla="*/ 103 h 109" name="T1"/>
                <a:gd fmla="*/ 101 w 137" name="T2"/>
                <a:gd fmla="*/ 94 h 109" name="T3"/>
                <a:gd fmla="*/ 79 w 137" name="T4"/>
                <a:gd fmla="*/ 81 h 109" name="T5"/>
                <a:gd fmla="*/ 51 w 137" name="T6"/>
                <a:gd fmla="*/ 47 h 109" name="T7"/>
                <a:gd fmla="*/ 27 w 137" name="T8"/>
                <a:gd fmla="*/ 30 h 109" name="T9"/>
                <a:gd fmla="*/ 0 w 137" name="T10"/>
                <a:gd fmla="*/ 4 h 109" name="T11"/>
                <a:gd fmla="*/ 23 w 137" name="T12"/>
                <a:gd fmla="*/ 1 h 109" name="T13"/>
                <a:gd fmla="*/ 52 w 137" name="T14"/>
                <a:gd fmla="*/ 24 h 109" name="T15"/>
                <a:gd fmla="*/ 117 w 137" name="T16"/>
                <a:gd fmla="*/ 66 h 109" name="T17"/>
                <a:gd fmla="*/ 123 w 137" name="T18"/>
                <a:gd fmla="*/ 87 h 109" name="T19"/>
                <a:gd fmla="*/ 122 w 137" name="T20"/>
                <a:gd fmla="*/ 103 h 109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109" w="137">
                  <a:moveTo>
                    <a:pt x="122" y="103"/>
                  </a:moveTo>
                  <a:cubicBezTo>
                    <a:pt x="121" y="103"/>
                    <a:pt x="112" y="100"/>
                    <a:pt x="101" y="94"/>
                  </a:cubicBezTo>
                  <a:cubicBezTo>
                    <a:pt x="90" y="87"/>
                    <a:pt x="87" y="89"/>
                    <a:pt x="79" y="81"/>
                  </a:cubicBezTo>
                  <a:cubicBezTo>
                    <a:pt x="70" y="73"/>
                    <a:pt x="59" y="55"/>
                    <a:pt x="51" y="47"/>
                  </a:cubicBezTo>
                  <a:cubicBezTo>
                    <a:pt x="43" y="40"/>
                    <a:pt x="47" y="44"/>
                    <a:pt x="27" y="30"/>
                  </a:cubicBezTo>
                  <a:cubicBezTo>
                    <a:pt x="7" y="16"/>
                    <a:pt x="0" y="4"/>
                    <a:pt x="0" y="4"/>
                  </a:cubicBezTo>
                  <a:cubicBezTo>
                    <a:pt x="0" y="4"/>
                    <a:pt x="19" y="0"/>
                    <a:pt x="23" y="1"/>
                  </a:cubicBezTo>
                  <a:cubicBezTo>
                    <a:pt x="27" y="3"/>
                    <a:pt x="31" y="11"/>
                    <a:pt x="52" y="24"/>
                  </a:cubicBezTo>
                  <a:cubicBezTo>
                    <a:pt x="72" y="37"/>
                    <a:pt x="112" y="58"/>
                    <a:pt x="117" y="66"/>
                  </a:cubicBezTo>
                  <a:cubicBezTo>
                    <a:pt x="122" y="74"/>
                    <a:pt x="119" y="82"/>
                    <a:pt x="123" y="87"/>
                  </a:cubicBezTo>
                  <a:cubicBezTo>
                    <a:pt x="127" y="92"/>
                    <a:pt x="137" y="109"/>
                    <a:pt x="122" y="10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83" name="Freeform 189"/>
            <p:cNvSpPr/>
            <p:nvPr/>
          </p:nvSpPr>
          <p:spPr bwMode="auto">
            <a:xfrm>
              <a:off x="7500938" y="3651251"/>
              <a:ext cx="111125" cy="92075"/>
            </a:xfrm>
            <a:custGeom>
              <a:gdLst>
                <a:gd fmla="*/ 11 w 42" name="T0"/>
                <a:gd fmla="*/ 0 h 34" name="T1"/>
                <a:gd fmla="*/ 6 w 42" name="T2"/>
                <a:gd fmla="*/ 15 h 34" name="T3"/>
                <a:gd fmla="*/ 14 w 42" name="T4"/>
                <a:gd fmla="*/ 31 h 34" name="T5"/>
                <a:gd fmla="*/ 23 w 42" name="T6"/>
                <a:gd fmla="*/ 32 h 34" name="T7"/>
                <a:gd fmla="*/ 35 w 42" name="T8"/>
                <a:gd fmla="*/ 25 h 34" name="T9"/>
                <a:gd fmla="*/ 42 w 42" name="T10"/>
                <a:gd fmla="*/ 23 h 34" name="T11"/>
                <a:gd fmla="*/ 17 w 42" name="T12"/>
                <a:gd fmla="*/ 6 h 34" name="T13"/>
                <a:gd fmla="*/ 11 w 42" name="T14"/>
                <a:gd fmla="*/ 0 h 34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34" w="42">
                  <a:moveTo>
                    <a:pt x="11" y="0"/>
                  </a:moveTo>
                  <a:cubicBezTo>
                    <a:pt x="2" y="3"/>
                    <a:pt x="0" y="4"/>
                    <a:pt x="6" y="15"/>
                  </a:cubicBezTo>
                  <a:cubicBezTo>
                    <a:pt x="12" y="26"/>
                    <a:pt x="10" y="30"/>
                    <a:pt x="14" y="31"/>
                  </a:cubicBezTo>
                  <a:cubicBezTo>
                    <a:pt x="19" y="31"/>
                    <a:pt x="20" y="34"/>
                    <a:pt x="23" y="32"/>
                  </a:cubicBezTo>
                  <a:cubicBezTo>
                    <a:pt x="27" y="31"/>
                    <a:pt x="32" y="27"/>
                    <a:pt x="35" y="25"/>
                  </a:cubicBezTo>
                  <a:cubicBezTo>
                    <a:pt x="38" y="23"/>
                    <a:pt x="42" y="23"/>
                    <a:pt x="42" y="23"/>
                  </a:cubicBezTo>
                  <a:cubicBezTo>
                    <a:pt x="42" y="23"/>
                    <a:pt x="20" y="9"/>
                    <a:pt x="17" y="6"/>
                  </a:cubicBezTo>
                  <a:cubicBezTo>
                    <a:pt x="14" y="4"/>
                    <a:pt x="11" y="0"/>
                    <a:pt x="11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84" name="Freeform 190"/>
            <p:cNvSpPr/>
            <p:nvPr/>
          </p:nvSpPr>
          <p:spPr bwMode="auto">
            <a:xfrm>
              <a:off x="10390188" y="4995863"/>
              <a:ext cx="203200" cy="200025"/>
            </a:xfrm>
            <a:custGeom>
              <a:gdLst>
                <a:gd fmla="*/ 14 w 76" name="T0"/>
                <a:gd fmla="*/ 69 h 75" name="T1"/>
                <a:gd fmla="*/ 37 w 76" name="T2"/>
                <a:gd fmla="*/ 74 h 75" name="T3"/>
                <a:gd fmla="*/ 57 w 76" name="T4"/>
                <a:gd fmla="*/ 62 h 75" name="T5"/>
                <a:gd fmla="*/ 57 w 76" name="T6"/>
                <a:gd fmla="*/ 48 h 75" name="T7"/>
                <a:gd fmla="*/ 71 w 76" name="T8"/>
                <a:gd fmla="*/ 33 h 75" name="T9"/>
                <a:gd fmla="*/ 72 w 76" name="T10"/>
                <a:gd fmla="*/ 20 h 75" name="T11"/>
                <a:gd fmla="*/ 69 w 76" name="T12"/>
                <a:gd fmla="*/ 9 h 75" name="T13"/>
                <a:gd fmla="*/ 51 w 76" name="T14"/>
                <a:gd fmla="*/ 0 h 75" name="T15"/>
                <a:gd fmla="*/ 50 w 76" name="T16"/>
                <a:gd fmla="*/ 10 h 75" name="T17"/>
                <a:gd fmla="*/ 47 w 76" name="T18"/>
                <a:gd fmla="*/ 30 h 75" name="T19"/>
                <a:gd fmla="*/ 27 w 76" name="T20"/>
                <a:gd fmla="*/ 38 h 75" name="T21"/>
                <a:gd fmla="*/ 20 w 76" name="T22"/>
                <a:gd fmla="*/ 48 h 75" name="T23"/>
                <a:gd fmla="*/ 1 w 76" name="T24"/>
                <a:gd fmla="*/ 65 h 75" name="T25"/>
                <a:gd fmla="*/ 14 w 76" name="T26"/>
                <a:gd fmla="*/ 69 h 75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75" w="76">
                  <a:moveTo>
                    <a:pt x="14" y="69"/>
                  </a:moveTo>
                  <a:cubicBezTo>
                    <a:pt x="22" y="70"/>
                    <a:pt x="29" y="75"/>
                    <a:pt x="37" y="74"/>
                  </a:cubicBezTo>
                  <a:cubicBezTo>
                    <a:pt x="46" y="74"/>
                    <a:pt x="61" y="64"/>
                    <a:pt x="57" y="62"/>
                  </a:cubicBezTo>
                  <a:cubicBezTo>
                    <a:pt x="54" y="60"/>
                    <a:pt x="52" y="58"/>
                    <a:pt x="57" y="48"/>
                  </a:cubicBezTo>
                  <a:cubicBezTo>
                    <a:pt x="61" y="38"/>
                    <a:pt x="72" y="38"/>
                    <a:pt x="71" y="33"/>
                  </a:cubicBezTo>
                  <a:cubicBezTo>
                    <a:pt x="70" y="28"/>
                    <a:pt x="72" y="24"/>
                    <a:pt x="72" y="20"/>
                  </a:cubicBezTo>
                  <a:cubicBezTo>
                    <a:pt x="71" y="15"/>
                    <a:pt x="76" y="13"/>
                    <a:pt x="69" y="9"/>
                  </a:cubicBezTo>
                  <a:cubicBezTo>
                    <a:pt x="63" y="5"/>
                    <a:pt x="51" y="0"/>
                    <a:pt x="51" y="0"/>
                  </a:cubicBezTo>
                  <a:cubicBezTo>
                    <a:pt x="51" y="0"/>
                    <a:pt x="48" y="0"/>
                    <a:pt x="50" y="10"/>
                  </a:cubicBezTo>
                  <a:cubicBezTo>
                    <a:pt x="52" y="20"/>
                    <a:pt x="59" y="29"/>
                    <a:pt x="47" y="30"/>
                  </a:cubicBezTo>
                  <a:cubicBezTo>
                    <a:pt x="35" y="30"/>
                    <a:pt x="34" y="35"/>
                    <a:pt x="27" y="38"/>
                  </a:cubicBezTo>
                  <a:cubicBezTo>
                    <a:pt x="20" y="40"/>
                    <a:pt x="31" y="45"/>
                    <a:pt x="20" y="48"/>
                  </a:cubicBezTo>
                  <a:cubicBezTo>
                    <a:pt x="8" y="51"/>
                    <a:pt x="0" y="61"/>
                    <a:pt x="1" y="65"/>
                  </a:cubicBezTo>
                  <a:cubicBezTo>
                    <a:pt x="2" y="68"/>
                    <a:pt x="14" y="69"/>
                    <a:pt x="14" y="6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85" name="Freeform 191"/>
            <p:cNvSpPr/>
            <p:nvPr/>
          </p:nvSpPr>
          <p:spPr bwMode="auto">
            <a:xfrm>
              <a:off x="10475913" y="4795838"/>
              <a:ext cx="228600" cy="223838"/>
            </a:xfrm>
            <a:custGeom>
              <a:gdLst>
                <a:gd fmla="*/ 57 w 86" name="T0"/>
                <a:gd fmla="*/ 80 h 84" name="T1"/>
                <a:gd fmla="*/ 51 w 86" name="T2"/>
                <a:gd fmla="*/ 68 h 84" name="T3"/>
                <a:gd fmla="*/ 40 w 86" name="T4"/>
                <a:gd fmla="*/ 61 h 84" name="T5"/>
                <a:gd fmla="*/ 32 w 86" name="T6"/>
                <a:gd fmla="*/ 53 h 84" name="T7"/>
                <a:gd fmla="*/ 45 w 86" name="T8"/>
                <a:gd fmla="*/ 51 h 84" name="T9"/>
                <a:gd fmla="*/ 34 w 86" name="T10"/>
                <a:gd fmla="*/ 34 h 84" name="T11"/>
                <a:gd fmla="*/ 0 w 86" name="T12"/>
                <a:gd fmla="*/ 0 h 84" name="T13"/>
                <a:gd fmla="*/ 32 w 86" name="T14"/>
                <a:gd fmla="*/ 17 h 84" name="T15"/>
                <a:gd fmla="*/ 57 w 86" name="T16"/>
                <a:gd fmla="*/ 35 h 84" name="T17"/>
                <a:gd fmla="*/ 70 w 86" name="T18"/>
                <a:gd fmla="*/ 43 h 84" name="T19"/>
                <a:gd fmla="*/ 79 w 86" name="T20"/>
                <a:gd fmla="*/ 34 h 84" name="T21"/>
                <a:gd fmla="*/ 80 w 86" name="T22"/>
                <a:gd fmla="*/ 43 h 84" name="T23"/>
                <a:gd fmla="*/ 80 w 86" name="T24"/>
                <a:gd fmla="*/ 57 h 84" name="T25"/>
                <a:gd fmla="*/ 69 w 86" name="T26"/>
                <a:gd fmla="*/ 59 h 84" name="T27"/>
                <a:gd fmla="*/ 69 w 86" name="T28"/>
                <a:gd fmla="*/ 66 h 84" name="T29"/>
                <a:gd fmla="*/ 57 w 86" name="T30"/>
                <a:gd fmla="*/ 80 h 84" name="T3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b="b" l="0" r="r" t="0"/>
              <a:pathLst>
                <a:path h="84" w="86">
                  <a:moveTo>
                    <a:pt x="57" y="80"/>
                  </a:moveTo>
                  <a:cubicBezTo>
                    <a:pt x="53" y="79"/>
                    <a:pt x="52" y="71"/>
                    <a:pt x="51" y="68"/>
                  </a:cubicBezTo>
                  <a:cubicBezTo>
                    <a:pt x="50" y="64"/>
                    <a:pt x="40" y="61"/>
                    <a:pt x="40" y="61"/>
                  </a:cubicBezTo>
                  <a:cubicBezTo>
                    <a:pt x="40" y="61"/>
                    <a:pt x="32" y="55"/>
                    <a:pt x="32" y="53"/>
                  </a:cubicBezTo>
                  <a:cubicBezTo>
                    <a:pt x="33" y="51"/>
                    <a:pt x="47" y="53"/>
                    <a:pt x="45" y="51"/>
                  </a:cubicBezTo>
                  <a:cubicBezTo>
                    <a:pt x="43" y="48"/>
                    <a:pt x="44" y="41"/>
                    <a:pt x="34" y="34"/>
                  </a:cubicBezTo>
                  <a:cubicBezTo>
                    <a:pt x="25" y="28"/>
                    <a:pt x="0" y="0"/>
                    <a:pt x="0" y="0"/>
                  </a:cubicBezTo>
                  <a:cubicBezTo>
                    <a:pt x="0" y="0"/>
                    <a:pt x="15" y="10"/>
                    <a:pt x="32" y="17"/>
                  </a:cubicBezTo>
                  <a:cubicBezTo>
                    <a:pt x="50" y="24"/>
                    <a:pt x="56" y="32"/>
                    <a:pt x="57" y="35"/>
                  </a:cubicBezTo>
                  <a:cubicBezTo>
                    <a:pt x="58" y="39"/>
                    <a:pt x="71" y="47"/>
                    <a:pt x="70" y="43"/>
                  </a:cubicBezTo>
                  <a:cubicBezTo>
                    <a:pt x="70" y="39"/>
                    <a:pt x="77" y="31"/>
                    <a:pt x="79" y="34"/>
                  </a:cubicBezTo>
                  <a:cubicBezTo>
                    <a:pt x="80" y="36"/>
                    <a:pt x="84" y="41"/>
                    <a:pt x="80" y="43"/>
                  </a:cubicBezTo>
                  <a:cubicBezTo>
                    <a:pt x="76" y="45"/>
                    <a:pt x="86" y="56"/>
                    <a:pt x="80" y="57"/>
                  </a:cubicBezTo>
                  <a:cubicBezTo>
                    <a:pt x="75" y="57"/>
                    <a:pt x="69" y="59"/>
                    <a:pt x="69" y="59"/>
                  </a:cubicBezTo>
                  <a:cubicBezTo>
                    <a:pt x="69" y="66"/>
                    <a:pt x="69" y="66"/>
                    <a:pt x="69" y="66"/>
                  </a:cubicBezTo>
                  <a:cubicBezTo>
                    <a:pt x="69" y="66"/>
                    <a:pt x="72" y="84"/>
                    <a:pt x="57" y="8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86" name="Freeform 192"/>
            <p:cNvSpPr/>
            <p:nvPr/>
          </p:nvSpPr>
          <p:spPr bwMode="auto">
            <a:xfrm>
              <a:off x="8632825" y="4151313"/>
              <a:ext cx="1241425" cy="809625"/>
            </a:xfrm>
            <a:custGeom>
              <a:gdLst>
                <a:gd fmla="*/ 254 w 465" name="T0"/>
                <a:gd fmla="*/ 230 h 303" name="T1"/>
                <a:gd fmla="*/ 211 w 465" name="T2"/>
                <a:gd fmla="*/ 217 h 303" name="T3"/>
                <a:gd fmla="*/ 146 w 465" name="T4"/>
                <a:gd fmla="*/ 232 h 303" name="T5"/>
                <a:gd fmla="*/ 126 w 465" name="T6"/>
                <a:gd fmla="*/ 244 h 303" name="T7"/>
                <a:gd fmla="*/ 106 w 465" name="T8"/>
                <a:gd fmla="*/ 244 h 303" name="T9"/>
                <a:gd fmla="*/ 88 w 465" name="T10"/>
                <a:gd fmla="*/ 251 h 303" name="T11"/>
                <a:gd fmla="*/ 77 w 465" name="T12"/>
                <a:gd fmla="*/ 256 h 303" name="T13"/>
                <a:gd fmla="*/ 45 w 465" name="T14"/>
                <a:gd fmla="*/ 248 h 303" name="T15"/>
                <a:gd fmla="*/ 38 w 465" name="T16"/>
                <a:gd fmla="*/ 232 h 303" name="T17"/>
                <a:gd fmla="*/ 27 w 465" name="T18"/>
                <a:gd fmla="*/ 201 h 303" name="T19"/>
                <a:gd fmla="*/ 14 w 465" name="T20"/>
                <a:gd fmla="*/ 180 h 303" name="T21"/>
                <a:gd fmla="*/ 0 w 465" name="T22"/>
                <a:gd fmla="*/ 155 h 303" name="T23"/>
                <a:gd fmla="*/ 5 w 465" name="T24"/>
                <a:gd fmla="*/ 145 h 303" name="T25"/>
                <a:gd fmla="*/ 11 w 465" name="T26"/>
                <a:gd fmla="*/ 108 h 303" name="T27"/>
                <a:gd fmla="*/ 80 w 465" name="T28"/>
                <a:gd fmla="*/ 65 h 303" name="T29"/>
                <a:gd fmla="*/ 96 w 465" name="T30"/>
                <a:gd fmla="*/ 59 h 303" name="T31"/>
                <a:gd fmla="*/ 104 w 465" name="T32"/>
                <a:gd fmla="*/ 38 h 303" name="T33"/>
                <a:gd fmla="*/ 145 w 465" name="T34"/>
                <a:gd fmla="*/ 41 h 303" name="T35"/>
                <a:gd fmla="*/ 152 w 465" name="T36"/>
                <a:gd fmla="*/ 30 h 303" name="T37"/>
                <a:gd fmla="*/ 166 w 465" name="T38"/>
                <a:gd fmla="*/ 16 h 303" name="T39"/>
                <a:gd fmla="*/ 171 w 465" name="T40"/>
                <a:gd fmla="*/ 6 h 303" name="T41"/>
                <a:gd fmla="*/ 200 w 465" name="T42"/>
                <a:gd fmla="*/ 11 h 303" name="T43"/>
                <a:gd fmla="*/ 230 w 465" name="T44"/>
                <a:gd fmla="*/ 16 h 303" name="T45"/>
                <a:gd fmla="*/ 234 w 465" name="T46"/>
                <a:gd fmla="*/ 47 h 303" name="T47"/>
                <a:gd fmla="*/ 266 w 465" name="T48"/>
                <a:gd fmla="*/ 64 h 303" name="T49"/>
                <a:gd fmla="*/ 290 w 465" name="T50"/>
                <a:gd fmla="*/ 59 h 303" name="T51"/>
                <a:gd fmla="*/ 282 w 465" name="T52"/>
                <a:gd fmla="*/ 12 h 303" name="T53"/>
                <a:gd fmla="*/ 288 w 465" name="T54"/>
                <a:gd fmla="*/ 1 h 303" name="T55"/>
                <a:gd fmla="*/ 310 w 465" name="T56"/>
                <a:gd fmla="*/ 29 h 303" name="T57"/>
                <a:gd fmla="*/ 337 w 465" name="T58"/>
                <a:gd fmla="*/ 51 h 303" name="T59"/>
                <a:gd fmla="*/ 348 w 465" name="T60"/>
                <a:gd fmla="*/ 75 h 303" name="T61"/>
                <a:gd fmla="*/ 372 w 465" name="T62"/>
                <a:gd fmla="*/ 91 h 303" name="T63"/>
                <a:gd fmla="*/ 406 w 465" name="T64"/>
                <a:gd fmla="*/ 118 h 303" name="T65"/>
                <a:gd fmla="*/ 430 w 465" name="T66"/>
                <a:gd fmla="*/ 133 h 303" name="T67"/>
                <a:gd fmla="*/ 456 w 465" name="T68"/>
                <a:gd fmla="*/ 189 h 303" name="T69"/>
                <a:gd fmla="*/ 456 w 465" name="T70"/>
                <a:gd fmla="*/ 228 h 303" name="T71"/>
                <a:gd fmla="*/ 444 w 465" name="T72"/>
                <a:gd fmla="*/ 265 h 303" name="T73"/>
                <a:gd fmla="*/ 420 w 465" name="T74"/>
                <a:gd fmla="*/ 281 h 303" name="T75"/>
                <a:gd fmla="*/ 410 w 465" name="T76"/>
                <a:gd fmla="*/ 296 h 303" name="T77"/>
                <a:gd fmla="*/ 391 w 465" name="T78"/>
                <a:gd fmla="*/ 283 h 303" name="T79"/>
                <a:gd fmla="*/ 373 w 465" name="T80"/>
                <a:gd fmla="*/ 298 h 303" name="T81"/>
                <a:gd fmla="*/ 341 w 465" name="T82"/>
                <a:gd fmla="*/ 286 h 303" name="T83"/>
                <a:gd fmla="*/ 324 w 465" name="T84"/>
                <a:gd fmla="*/ 259 h 303" name="T85"/>
                <a:gd fmla="*/ 296 w 465" name="T86"/>
                <a:gd fmla="*/ 259 h 303" name="T87"/>
                <a:gd fmla="*/ 269 w 465" name="T88"/>
                <a:gd fmla="*/ 251 h 303" name="T8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b="b" l="0" r="r" t="0"/>
              <a:pathLst>
                <a:path h="303" w="465">
                  <a:moveTo>
                    <a:pt x="269" y="251"/>
                  </a:moveTo>
                  <a:cubicBezTo>
                    <a:pt x="259" y="244"/>
                    <a:pt x="264" y="238"/>
                    <a:pt x="254" y="230"/>
                  </a:cubicBezTo>
                  <a:cubicBezTo>
                    <a:pt x="244" y="223"/>
                    <a:pt x="263" y="223"/>
                    <a:pt x="237" y="220"/>
                  </a:cubicBezTo>
                  <a:cubicBezTo>
                    <a:pt x="211" y="217"/>
                    <a:pt x="211" y="214"/>
                    <a:pt x="211" y="217"/>
                  </a:cubicBezTo>
                  <a:cubicBezTo>
                    <a:pt x="211" y="219"/>
                    <a:pt x="171" y="224"/>
                    <a:pt x="168" y="225"/>
                  </a:cubicBezTo>
                  <a:cubicBezTo>
                    <a:pt x="164" y="226"/>
                    <a:pt x="157" y="228"/>
                    <a:pt x="146" y="232"/>
                  </a:cubicBezTo>
                  <a:cubicBezTo>
                    <a:pt x="135" y="235"/>
                    <a:pt x="139" y="239"/>
                    <a:pt x="136" y="241"/>
                  </a:cubicBezTo>
                  <a:cubicBezTo>
                    <a:pt x="132" y="243"/>
                    <a:pt x="130" y="246"/>
                    <a:pt x="126" y="244"/>
                  </a:cubicBezTo>
                  <a:cubicBezTo>
                    <a:pt x="122" y="242"/>
                    <a:pt x="119" y="240"/>
                    <a:pt x="116" y="240"/>
                  </a:cubicBezTo>
                  <a:cubicBezTo>
                    <a:pt x="113" y="240"/>
                    <a:pt x="112" y="244"/>
                    <a:pt x="106" y="244"/>
                  </a:cubicBezTo>
                  <a:cubicBezTo>
                    <a:pt x="99" y="244"/>
                    <a:pt x="98" y="243"/>
                    <a:pt x="94" y="245"/>
                  </a:cubicBezTo>
                  <a:cubicBezTo>
                    <a:pt x="90" y="247"/>
                    <a:pt x="90" y="250"/>
                    <a:pt x="88" y="251"/>
                  </a:cubicBezTo>
                  <a:cubicBezTo>
                    <a:pt x="85" y="251"/>
                    <a:pt x="87" y="253"/>
                    <a:pt x="84" y="254"/>
                  </a:cubicBezTo>
                  <a:cubicBezTo>
                    <a:pt x="80" y="255"/>
                    <a:pt x="89" y="257"/>
                    <a:pt x="77" y="256"/>
                  </a:cubicBezTo>
                  <a:cubicBezTo>
                    <a:pt x="64" y="255"/>
                    <a:pt x="72" y="257"/>
                    <a:pt x="60" y="254"/>
                  </a:cubicBezTo>
                  <a:cubicBezTo>
                    <a:pt x="47" y="251"/>
                    <a:pt x="49" y="251"/>
                    <a:pt x="45" y="248"/>
                  </a:cubicBezTo>
                  <a:cubicBezTo>
                    <a:pt x="42" y="245"/>
                    <a:pt x="40" y="251"/>
                    <a:pt x="35" y="242"/>
                  </a:cubicBezTo>
                  <a:cubicBezTo>
                    <a:pt x="29" y="232"/>
                    <a:pt x="39" y="234"/>
                    <a:pt x="38" y="232"/>
                  </a:cubicBezTo>
                  <a:cubicBezTo>
                    <a:pt x="38" y="230"/>
                    <a:pt x="34" y="215"/>
                    <a:pt x="34" y="215"/>
                  </a:cubicBezTo>
                  <a:cubicBezTo>
                    <a:pt x="34" y="215"/>
                    <a:pt x="32" y="204"/>
                    <a:pt x="27" y="201"/>
                  </a:cubicBezTo>
                  <a:cubicBezTo>
                    <a:pt x="21" y="197"/>
                    <a:pt x="23" y="198"/>
                    <a:pt x="22" y="192"/>
                  </a:cubicBezTo>
                  <a:cubicBezTo>
                    <a:pt x="22" y="186"/>
                    <a:pt x="23" y="187"/>
                    <a:pt x="14" y="180"/>
                  </a:cubicBezTo>
                  <a:cubicBezTo>
                    <a:pt x="6" y="174"/>
                    <a:pt x="6" y="173"/>
                    <a:pt x="3" y="168"/>
                  </a:cubicBezTo>
                  <a:cubicBezTo>
                    <a:pt x="0" y="163"/>
                    <a:pt x="0" y="157"/>
                    <a:pt x="0" y="155"/>
                  </a:cubicBezTo>
                  <a:cubicBezTo>
                    <a:pt x="1" y="152"/>
                    <a:pt x="0" y="156"/>
                    <a:pt x="5" y="153"/>
                  </a:cubicBezTo>
                  <a:cubicBezTo>
                    <a:pt x="10" y="151"/>
                    <a:pt x="10" y="147"/>
                    <a:pt x="5" y="145"/>
                  </a:cubicBezTo>
                  <a:cubicBezTo>
                    <a:pt x="0" y="142"/>
                    <a:pt x="0" y="138"/>
                    <a:pt x="2" y="129"/>
                  </a:cubicBezTo>
                  <a:cubicBezTo>
                    <a:pt x="4" y="120"/>
                    <a:pt x="1" y="116"/>
                    <a:pt x="11" y="108"/>
                  </a:cubicBezTo>
                  <a:cubicBezTo>
                    <a:pt x="21" y="100"/>
                    <a:pt x="23" y="96"/>
                    <a:pt x="49" y="93"/>
                  </a:cubicBezTo>
                  <a:cubicBezTo>
                    <a:pt x="75" y="89"/>
                    <a:pt x="80" y="81"/>
                    <a:pt x="80" y="65"/>
                  </a:cubicBezTo>
                  <a:cubicBezTo>
                    <a:pt x="81" y="49"/>
                    <a:pt x="85" y="55"/>
                    <a:pt x="85" y="55"/>
                  </a:cubicBezTo>
                  <a:cubicBezTo>
                    <a:pt x="96" y="59"/>
                    <a:pt x="96" y="59"/>
                    <a:pt x="96" y="59"/>
                  </a:cubicBezTo>
                  <a:cubicBezTo>
                    <a:pt x="96" y="59"/>
                    <a:pt x="101" y="60"/>
                    <a:pt x="100" y="53"/>
                  </a:cubicBezTo>
                  <a:cubicBezTo>
                    <a:pt x="100" y="47"/>
                    <a:pt x="99" y="38"/>
                    <a:pt x="104" y="38"/>
                  </a:cubicBezTo>
                  <a:cubicBezTo>
                    <a:pt x="110" y="38"/>
                    <a:pt x="130" y="27"/>
                    <a:pt x="133" y="28"/>
                  </a:cubicBezTo>
                  <a:cubicBezTo>
                    <a:pt x="136" y="30"/>
                    <a:pt x="137" y="34"/>
                    <a:pt x="145" y="41"/>
                  </a:cubicBezTo>
                  <a:cubicBezTo>
                    <a:pt x="153" y="47"/>
                    <a:pt x="150" y="37"/>
                    <a:pt x="153" y="39"/>
                  </a:cubicBezTo>
                  <a:cubicBezTo>
                    <a:pt x="155" y="41"/>
                    <a:pt x="151" y="33"/>
                    <a:pt x="152" y="30"/>
                  </a:cubicBezTo>
                  <a:cubicBezTo>
                    <a:pt x="152" y="28"/>
                    <a:pt x="157" y="21"/>
                    <a:pt x="157" y="21"/>
                  </a:cubicBezTo>
                  <a:cubicBezTo>
                    <a:pt x="166" y="16"/>
                    <a:pt x="166" y="16"/>
                    <a:pt x="166" y="16"/>
                  </a:cubicBezTo>
                  <a:cubicBezTo>
                    <a:pt x="178" y="13"/>
                    <a:pt x="178" y="13"/>
                    <a:pt x="178" y="13"/>
                  </a:cubicBezTo>
                  <a:cubicBezTo>
                    <a:pt x="178" y="13"/>
                    <a:pt x="169" y="9"/>
                    <a:pt x="171" y="6"/>
                  </a:cubicBezTo>
                  <a:cubicBezTo>
                    <a:pt x="173" y="4"/>
                    <a:pt x="174" y="5"/>
                    <a:pt x="181" y="5"/>
                  </a:cubicBezTo>
                  <a:cubicBezTo>
                    <a:pt x="188" y="5"/>
                    <a:pt x="197" y="11"/>
                    <a:pt x="200" y="11"/>
                  </a:cubicBezTo>
                  <a:cubicBezTo>
                    <a:pt x="203" y="11"/>
                    <a:pt x="223" y="13"/>
                    <a:pt x="223" y="13"/>
                  </a:cubicBezTo>
                  <a:cubicBezTo>
                    <a:pt x="230" y="16"/>
                    <a:pt x="230" y="16"/>
                    <a:pt x="230" y="16"/>
                  </a:cubicBezTo>
                  <a:cubicBezTo>
                    <a:pt x="230" y="16"/>
                    <a:pt x="230" y="36"/>
                    <a:pt x="227" y="36"/>
                  </a:cubicBezTo>
                  <a:cubicBezTo>
                    <a:pt x="225" y="36"/>
                    <a:pt x="223" y="44"/>
                    <a:pt x="234" y="47"/>
                  </a:cubicBezTo>
                  <a:cubicBezTo>
                    <a:pt x="244" y="51"/>
                    <a:pt x="249" y="54"/>
                    <a:pt x="249" y="54"/>
                  </a:cubicBezTo>
                  <a:cubicBezTo>
                    <a:pt x="266" y="64"/>
                    <a:pt x="266" y="64"/>
                    <a:pt x="266" y="64"/>
                  </a:cubicBezTo>
                  <a:cubicBezTo>
                    <a:pt x="266" y="64"/>
                    <a:pt x="291" y="72"/>
                    <a:pt x="284" y="68"/>
                  </a:cubicBezTo>
                  <a:cubicBezTo>
                    <a:pt x="277" y="65"/>
                    <a:pt x="293" y="73"/>
                    <a:pt x="290" y="59"/>
                  </a:cubicBezTo>
                  <a:cubicBezTo>
                    <a:pt x="286" y="45"/>
                    <a:pt x="288" y="37"/>
                    <a:pt x="285" y="31"/>
                  </a:cubicBezTo>
                  <a:cubicBezTo>
                    <a:pt x="283" y="26"/>
                    <a:pt x="281" y="15"/>
                    <a:pt x="282" y="12"/>
                  </a:cubicBezTo>
                  <a:cubicBezTo>
                    <a:pt x="284" y="10"/>
                    <a:pt x="284" y="8"/>
                    <a:pt x="286" y="4"/>
                  </a:cubicBezTo>
                  <a:cubicBezTo>
                    <a:pt x="288" y="1"/>
                    <a:pt x="281" y="0"/>
                    <a:pt x="288" y="1"/>
                  </a:cubicBezTo>
                  <a:cubicBezTo>
                    <a:pt x="294" y="1"/>
                    <a:pt x="298" y="6"/>
                    <a:pt x="298" y="6"/>
                  </a:cubicBezTo>
                  <a:cubicBezTo>
                    <a:pt x="298" y="6"/>
                    <a:pt x="304" y="26"/>
                    <a:pt x="310" y="29"/>
                  </a:cubicBezTo>
                  <a:cubicBezTo>
                    <a:pt x="315" y="32"/>
                    <a:pt x="325" y="35"/>
                    <a:pt x="325" y="35"/>
                  </a:cubicBezTo>
                  <a:cubicBezTo>
                    <a:pt x="325" y="35"/>
                    <a:pt x="336" y="47"/>
                    <a:pt x="337" y="51"/>
                  </a:cubicBezTo>
                  <a:cubicBezTo>
                    <a:pt x="338" y="56"/>
                    <a:pt x="353" y="60"/>
                    <a:pt x="348" y="64"/>
                  </a:cubicBezTo>
                  <a:cubicBezTo>
                    <a:pt x="344" y="69"/>
                    <a:pt x="345" y="74"/>
                    <a:pt x="348" y="75"/>
                  </a:cubicBezTo>
                  <a:cubicBezTo>
                    <a:pt x="352" y="76"/>
                    <a:pt x="361" y="83"/>
                    <a:pt x="361" y="83"/>
                  </a:cubicBezTo>
                  <a:cubicBezTo>
                    <a:pt x="361" y="83"/>
                    <a:pt x="365" y="88"/>
                    <a:pt x="372" y="91"/>
                  </a:cubicBezTo>
                  <a:cubicBezTo>
                    <a:pt x="378" y="93"/>
                    <a:pt x="382" y="101"/>
                    <a:pt x="382" y="101"/>
                  </a:cubicBezTo>
                  <a:cubicBezTo>
                    <a:pt x="406" y="118"/>
                    <a:pt x="406" y="118"/>
                    <a:pt x="406" y="118"/>
                  </a:cubicBezTo>
                  <a:cubicBezTo>
                    <a:pt x="406" y="118"/>
                    <a:pt x="392" y="117"/>
                    <a:pt x="400" y="120"/>
                  </a:cubicBezTo>
                  <a:cubicBezTo>
                    <a:pt x="408" y="124"/>
                    <a:pt x="429" y="131"/>
                    <a:pt x="430" y="133"/>
                  </a:cubicBezTo>
                  <a:cubicBezTo>
                    <a:pt x="430" y="135"/>
                    <a:pt x="446" y="143"/>
                    <a:pt x="448" y="153"/>
                  </a:cubicBezTo>
                  <a:cubicBezTo>
                    <a:pt x="450" y="163"/>
                    <a:pt x="458" y="180"/>
                    <a:pt x="456" y="189"/>
                  </a:cubicBezTo>
                  <a:cubicBezTo>
                    <a:pt x="454" y="197"/>
                    <a:pt x="458" y="210"/>
                    <a:pt x="460" y="214"/>
                  </a:cubicBezTo>
                  <a:cubicBezTo>
                    <a:pt x="462" y="218"/>
                    <a:pt x="465" y="224"/>
                    <a:pt x="456" y="228"/>
                  </a:cubicBezTo>
                  <a:cubicBezTo>
                    <a:pt x="447" y="233"/>
                    <a:pt x="449" y="242"/>
                    <a:pt x="445" y="247"/>
                  </a:cubicBezTo>
                  <a:cubicBezTo>
                    <a:pt x="441" y="252"/>
                    <a:pt x="447" y="264"/>
                    <a:pt x="444" y="265"/>
                  </a:cubicBezTo>
                  <a:cubicBezTo>
                    <a:pt x="440" y="265"/>
                    <a:pt x="451" y="277"/>
                    <a:pt x="443" y="279"/>
                  </a:cubicBezTo>
                  <a:cubicBezTo>
                    <a:pt x="435" y="280"/>
                    <a:pt x="420" y="281"/>
                    <a:pt x="420" y="281"/>
                  </a:cubicBezTo>
                  <a:cubicBezTo>
                    <a:pt x="420" y="281"/>
                    <a:pt x="419" y="286"/>
                    <a:pt x="417" y="290"/>
                  </a:cubicBezTo>
                  <a:cubicBezTo>
                    <a:pt x="415" y="294"/>
                    <a:pt x="420" y="297"/>
                    <a:pt x="410" y="296"/>
                  </a:cubicBezTo>
                  <a:cubicBezTo>
                    <a:pt x="401" y="296"/>
                    <a:pt x="396" y="303"/>
                    <a:pt x="395" y="292"/>
                  </a:cubicBezTo>
                  <a:cubicBezTo>
                    <a:pt x="394" y="282"/>
                    <a:pt x="396" y="280"/>
                    <a:pt x="391" y="283"/>
                  </a:cubicBezTo>
                  <a:cubicBezTo>
                    <a:pt x="386" y="286"/>
                    <a:pt x="377" y="288"/>
                    <a:pt x="376" y="291"/>
                  </a:cubicBezTo>
                  <a:cubicBezTo>
                    <a:pt x="375" y="294"/>
                    <a:pt x="378" y="298"/>
                    <a:pt x="373" y="298"/>
                  </a:cubicBezTo>
                  <a:cubicBezTo>
                    <a:pt x="369" y="299"/>
                    <a:pt x="358" y="296"/>
                    <a:pt x="350" y="291"/>
                  </a:cubicBezTo>
                  <a:cubicBezTo>
                    <a:pt x="341" y="286"/>
                    <a:pt x="353" y="294"/>
                    <a:pt x="341" y="286"/>
                  </a:cubicBezTo>
                  <a:cubicBezTo>
                    <a:pt x="329" y="279"/>
                    <a:pt x="322" y="269"/>
                    <a:pt x="322" y="267"/>
                  </a:cubicBezTo>
                  <a:cubicBezTo>
                    <a:pt x="323" y="264"/>
                    <a:pt x="332" y="266"/>
                    <a:pt x="324" y="259"/>
                  </a:cubicBezTo>
                  <a:cubicBezTo>
                    <a:pt x="316" y="251"/>
                    <a:pt x="311" y="263"/>
                    <a:pt x="306" y="261"/>
                  </a:cubicBezTo>
                  <a:cubicBezTo>
                    <a:pt x="301" y="259"/>
                    <a:pt x="303" y="264"/>
                    <a:pt x="296" y="259"/>
                  </a:cubicBezTo>
                  <a:cubicBezTo>
                    <a:pt x="290" y="255"/>
                    <a:pt x="286" y="251"/>
                    <a:pt x="286" y="251"/>
                  </a:cubicBezTo>
                  <a:lnTo>
                    <a:pt x="269" y="25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87" name="Freeform 193"/>
            <p:cNvSpPr/>
            <p:nvPr/>
          </p:nvSpPr>
          <p:spPr bwMode="auto">
            <a:xfrm>
              <a:off x="9653588" y="4995863"/>
              <a:ext cx="165100" cy="103188"/>
            </a:xfrm>
            <a:custGeom>
              <a:gdLst>
                <a:gd fmla="*/ 37 w 62" name="T0"/>
                <a:gd fmla="*/ 11 h 39" name="T1"/>
                <a:gd fmla="*/ 9 w 62" name="T2"/>
                <a:gd fmla="*/ 3 h 39" name="T3"/>
                <a:gd fmla="*/ 13 w 62" name="T4"/>
                <a:gd fmla="*/ 17 h 39" name="T5"/>
                <a:gd fmla="*/ 25 w 62" name="T6"/>
                <a:gd fmla="*/ 27 h 39" name="T7"/>
                <a:gd fmla="*/ 36 w 62" name="T8"/>
                <a:gd fmla="*/ 38 h 39" name="T9"/>
                <a:gd fmla="*/ 55 w 62" name="T10"/>
                <a:gd fmla="*/ 31 h 39" name="T11"/>
                <a:gd fmla="*/ 57 w 62" name="T12"/>
                <a:gd fmla="*/ 11 h 39" name="T13"/>
                <a:gd fmla="*/ 49 w 62" name="T14"/>
                <a:gd fmla="*/ 2 h 39" name="T15"/>
                <a:gd fmla="*/ 37 w 62" name="T16"/>
                <a:gd fmla="*/ 11 h 39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39" w="62">
                  <a:moveTo>
                    <a:pt x="37" y="11"/>
                  </a:moveTo>
                  <a:cubicBezTo>
                    <a:pt x="19" y="8"/>
                    <a:pt x="19" y="3"/>
                    <a:pt x="9" y="3"/>
                  </a:cubicBezTo>
                  <a:cubicBezTo>
                    <a:pt x="0" y="3"/>
                    <a:pt x="7" y="14"/>
                    <a:pt x="13" y="17"/>
                  </a:cubicBezTo>
                  <a:cubicBezTo>
                    <a:pt x="20" y="20"/>
                    <a:pt x="20" y="21"/>
                    <a:pt x="25" y="27"/>
                  </a:cubicBezTo>
                  <a:cubicBezTo>
                    <a:pt x="30" y="33"/>
                    <a:pt x="25" y="38"/>
                    <a:pt x="36" y="38"/>
                  </a:cubicBezTo>
                  <a:cubicBezTo>
                    <a:pt x="48" y="39"/>
                    <a:pt x="54" y="34"/>
                    <a:pt x="55" y="31"/>
                  </a:cubicBezTo>
                  <a:cubicBezTo>
                    <a:pt x="56" y="28"/>
                    <a:pt x="62" y="18"/>
                    <a:pt x="57" y="11"/>
                  </a:cubicBezTo>
                  <a:cubicBezTo>
                    <a:pt x="51" y="5"/>
                    <a:pt x="54" y="0"/>
                    <a:pt x="49" y="2"/>
                  </a:cubicBezTo>
                  <a:cubicBezTo>
                    <a:pt x="44" y="4"/>
                    <a:pt x="37" y="11"/>
                    <a:pt x="37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</p:grpSp>
      <p:sp>
        <p:nvSpPr>
          <p:cNvPr id="101" name="矩形 100"/>
          <p:cNvSpPr/>
          <p:nvPr/>
        </p:nvSpPr>
        <p:spPr>
          <a:xfrm>
            <a:off x="-12379" y="339066"/>
            <a:ext cx="411489" cy="33896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102" name="组合 101"/>
          <p:cNvGrpSpPr/>
          <p:nvPr/>
        </p:nvGrpSpPr>
        <p:grpSpPr>
          <a:xfrm>
            <a:off x="467586" y="372819"/>
            <a:ext cx="919107" cy="281730"/>
            <a:chOff x="3622675" y="4030663"/>
            <a:chExt cx="1898650" cy="528637"/>
          </a:xfrm>
          <a:solidFill>
            <a:schemeClr val="bg1"/>
          </a:solidFill>
        </p:grpSpPr>
        <p:sp>
          <p:nvSpPr>
            <p:cNvPr id="103" name="Freeform 12"/>
            <p:cNvSpPr>
              <a:spLocks noEditPoints="1"/>
            </p:cNvSpPr>
            <p:nvPr/>
          </p:nvSpPr>
          <p:spPr bwMode="auto">
            <a:xfrm>
              <a:off x="4522788" y="4425951"/>
              <a:ext cx="133350" cy="130175"/>
            </a:xfrm>
            <a:custGeom>
              <a:gdLst>
                <a:gd fmla="*/ 0 w 54" name="T0"/>
                <a:gd fmla="*/ 0 h 53" name="T1"/>
                <a:gd fmla="*/ 39 w 54" name="T2"/>
                <a:gd fmla="*/ 0 h 53" name="T3"/>
                <a:gd fmla="*/ 45 w 54" name="T4"/>
                <a:gd fmla="*/ 1 h 53" name="T5"/>
                <a:gd fmla="*/ 50 w 54" name="T6"/>
                <a:gd fmla="*/ 4 h 53" name="T7"/>
                <a:gd fmla="*/ 53 w 54" name="T8"/>
                <a:gd fmla="*/ 9 h 53" name="T9"/>
                <a:gd fmla="*/ 54 w 54" name="T10"/>
                <a:gd fmla="*/ 15 h 53" name="T11"/>
                <a:gd fmla="*/ 53 w 54" name="T12"/>
                <a:gd fmla="*/ 21 h 53" name="T13"/>
                <a:gd fmla="*/ 50 w 54" name="T14"/>
                <a:gd fmla="*/ 25 h 53" name="T15"/>
                <a:gd fmla="*/ 45 w 54" name="T16"/>
                <a:gd fmla="*/ 29 h 53" name="T17"/>
                <a:gd fmla="*/ 39 w 54" name="T18"/>
                <a:gd fmla="*/ 30 h 53" name="T19"/>
                <a:gd fmla="*/ 2 w 54" name="T20"/>
                <a:gd fmla="*/ 30 h 53" name="T21"/>
                <a:gd fmla="*/ 2 w 54" name="T22"/>
                <a:gd fmla="*/ 53 h 53" name="T23"/>
                <a:gd fmla="*/ 0 w 54" name="T24"/>
                <a:gd fmla="*/ 53 h 53" name="T25"/>
                <a:gd fmla="*/ 0 w 54" name="T26"/>
                <a:gd fmla="*/ 0 h 53" name="T27"/>
                <a:gd fmla="*/ 39 w 54" name="T28"/>
                <a:gd fmla="*/ 28 h 53" name="T29"/>
                <a:gd fmla="*/ 44 w 54" name="T30"/>
                <a:gd fmla="*/ 27 h 53" name="T31"/>
                <a:gd fmla="*/ 48 w 54" name="T32"/>
                <a:gd fmla="*/ 24 h 53" name="T33"/>
                <a:gd fmla="*/ 51 w 54" name="T34"/>
                <a:gd fmla="*/ 20 h 53" name="T35"/>
                <a:gd fmla="*/ 52 w 54" name="T36"/>
                <a:gd fmla="*/ 15 h 53" name="T37"/>
                <a:gd fmla="*/ 51 w 54" name="T38"/>
                <a:gd fmla="*/ 10 h 53" name="T39"/>
                <a:gd fmla="*/ 48 w 54" name="T40"/>
                <a:gd fmla="*/ 6 h 53" name="T41"/>
                <a:gd fmla="*/ 44 w 54" name="T42"/>
                <a:gd fmla="*/ 3 h 53" name="T43"/>
                <a:gd fmla="*/ 39 w 54" name="T44"/>
                <a:gd fmla="*/ 2 h 53" name="T45"/>
                <a:gd fmla="*/ 2 w 54" name="T46"/>
                <a:gd fmla="*/ 2 h 53" name="T47"/>
                <a:gd fmla="*/ 2 w 54" name="T48"/>
                <a:gd fmla="*/ 28 h 53" name="T49"/>
                <a:gd fmla="*/ 39 w 54" name="T50"/>
                <a:gd fmla="*/ 28 h 53" name="T5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b="b" l="0" r="r" t="0"/>
              <a:pathLst>
                <a:path h="52" w="54">
                  <a:moveTo>
                    <a:pt x="0" y="0"/>
                  </a:moveTo>
                  <a:cubicBezTo>
                    <a:pt x="39" y="0"/>
                    <a:pt x="39" y="0"/>
                    <a:pt x="39" y="0"/>
                  </a:cubicBezTo>
                  <a:cubicBezTo>
                    <a:pt x="41" y="0"/>
                    <a:pt x="43" y="0"/>
                    <a:pt x="45" y="1"/>
                  </a:cubicBezTo>
                  <a:cubicBezTo>
                    <a:pt x="47" y="2"/>
                    <a:pt x="48" y="3"/>
                    <a:pt x="50" y="4"/>
                  </a:cubicBezTo>
                  <a:cubicBezTo>
                    <a:pt x="51" y="5"/>
                    <a:pt x="52" y="7"/>
                    <a:pt x="53" y="9"/>
                  </a:cubicBezTo>
                  <a:cubicBezTo>
                    <a:pt x="54" y="11"/>
                    <a:pt x="54" y="13"/>
                    <a:pt x="54" y="15"/>
                  </a:cubicBezTo>
                  <a:cubicBezTo>
                    <a:pt x="54" y="17"/>
                    <a:pt x="54" y="19"/>
                    <a:pt x="53" y="21"/>
                  </a:cubicBezTo>
                  <a:cubicBezTo>
                    <a:pt x="52" y="22"/>
                    <a:pt x="51" y="24"/>
                    <a:pt x="50" y="25"/>
                  </a:cubicBezTo>
                  <a:cubicBezTo>
                    <a:pt x="48" y="27"/>
                    <a:pt x="47" y="28"/>
                    <a:pt x="45" y="29"/>
                  </a:cubicBezTo>
                  <a:cubicBezTo>
                    <a:pt x="43" y="29"/>
                    <a:pt x="41" y="30"/>
                    <a:pt x="39" y="30"/>
                  </a:cubicBezTo>
                  <a:cubicBezTo>
                    <a:pt x="2" y="30"/>
                    <a:pt x="2" y="30"/>
                    <a:pt x="2" y="30"/>
                  </a:cubicBezTo>
                  <a:cubicBezTo>
                    <a:pt x="2" y="53"/>
                    <a:pt x="2" y="53"/>
                    <a:pt x="2" y="53"/>
                  </a:cubicBezTo>
                  <a:cubicBezTo>
                    <a:pt x="0" y="53"/>
                    <a:pt x="0" y="53"/>
                    <a:pt x="0" y="53"/>
                  </a:cubicBezTo>
                  <a:cubicBezTo>
                    <a:pt x="0" y="0"/>
                    <a:pt x="0" y="0"/>
                    <a:pt x="0" y="0"/>
                  </a:cubicBezTo>
                  <a:close/>
                  <a:moveTo>
                    <a:pt x="39" y="28"/>
                  </a:moveTo>
                  <a:cubicBezTo>
                    <a:pt x="41" y="28"/>
                    <a:pt x="42" y="27"/>
                    <a:pt x="44" y="27"/>
                  </a:cubicBezTo>
                  <a:cubicBezTo>
                    <a:pt x="46" y="26"/>
                    <a:pt x="47" y="25"/>
                    <a:pt x="48" y="24"/>
                  </a:cubicBezTo>
                  <a:cubicBezTo>
                    <a:pt x="49" y="23"/>
                    <a:pt x="50" y="21"/>
                    <a:pt x="51" y="20"/>
                  </a:cubicBezTo>
                  <a:cubicBezTo>
                    <a:pt x="52" y="18"/>
                    <a:pt x="52" y="16"/>
                    <a:pt x="52" y="15"/>
                  </a:cubicBezTo>
                  <a:cubicBezTo>
                    <a:pt x="52" y="13"/>
                    <a:pt x="52" y="11"/>
                    <a:pt x="51" y="10"/>
                  </a:cubicBezTo>
                  <a:cubicBezTo>
                    <a:pt x="50" y="8"/>
                    <a:pt x="49" y="7"/>
                    <a:pt x="48" y="6"/>
                  </a:cubicBezTo>
                  <a:cubicBezTo>
                    <a:pt x="47" y="5"/>
                    <a:pt x="46" y="4"/>
                    <a:pt x="44" y="3"/>
                  </a:cubicBezTo>
                  <a:cubicBezTo>
                    <a:pt x="42" y="2"/>
                    <a:pt x="41" y="2"/>
                    <a:pt x="39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8"/>
                    <a:pt x="2" y="28"/>
                    <a:pt x="2" y="28"/>
                  </a:cubicBezTo>
                  <a:cubicBezTo>
                    <a:pt x="39" y="28"/>
                    <a:pt x="39" y="28"/>
                    <a:pt x="39" y="2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104" name="Freeform 20"/>
            <p:cNvSpPr>
              <a:spLocks noEditPoints="1"/>
            </p:cNvSpPr>
            <p:nvPr/>
          </p:nvSpPr>
          <p:spPr bwMode="auto">
            <a:xfrm>
              <a:off x="4241800" y="4425950"/>
              <a:ext cx="133350" cy="130175"/>
            </a:xfrm>
            <a:custGeom>
              <a:gdLst>
                <a:gd fmla="*/ 0 w 54" name="T0"/>
                <a:gd fmla="*/ 0 h 53" name="T1"/>
                <a:gd fmla="*/ 39 w 54" name="T2"/>
                <a:gd fmla="*/ 0 h 53" name="T3"/>
                <a:gd fmla="*/ 45 w 54" name="T4"/>
                <a:gd fmla="*/ 1 h 53" name="T5"/>
                <a:gd fmla="*/ 50 w 54" name="T6"/>
                <a:gd fmla="*/ 4 h 53" name="T7"/>
                <a:gd fmla="*/ 53 w 54" name="T8"/>
                <a:gd fmla="*/ 9 h 53" name="T9"/>
                <a:gd fmla="*/ 54 w 54" name="T10"/>
                <a:gd fmla="*/ 15 h 53" name="T11"/>
                <a:gd fmla="*/ 53 w 54" name="T12"/>
                <a:gd fmla="*/ 21 h 53" name="T13"/>
                <a:gd fmla="*/ 50 w 54" name="T14"/>
                <a:gd fmla="*/ 25 h 53" name="T15"/>
                <a:gd fmla="*/ 45 w 54" name="T16"/>
                <a:gd fmla="*/ 29 h 53" name="T17"/>
                <a:gd fmla="*/ 39 w 54" name="T18"/>
                <a:gd fmla="*/ 30 h 53" name="T19"/>
                <a:gd fmla="*/ 39 w 54" name="T20"/>
                <a:gd fmla="*/ 30 h 53" name="T21"/>
                <a:gd fmla="*/ 54 w 54" name="T22"/>
                <a:gd fmla="*/ 53 h 53" name="T23"/>
                <a:gd fmla="*/ 52 w 54" name="T24"/>
                <a:gd fmla="*/ 53 h 53" name="T25"/>
                <a:gd fmla="*/ 36 w 54" name="T26"/>
                <a:gd fmla="*/ 30 h 53" name="T27"/>
                <a:gd fmla="*/ 2 w 54" name="T28"/>
                <a:gd fmla="*/ 30 h 53" name="T29"/>
                <a:gd fmla="*/ 2 w 54" name="T30"/>
                <a:gd fmla="*/ 53 h 53" name="T31"/>
                <a:gd fmla="*/ 0 w 54" name="T32"/>
                <a:gd fmla="*/ 53 h 53" name="T33"/>
                <a:gd fmla="*/ 0 w 54" name="T34"/>
                <a:gd fmla="*/ 0 h 53" name="T35"/>
                <a:gd fmla="*/ 44 w 54" name="T36"/>
                <a:gd fmla="*/ 27 h 53" name="T37"/>
                <a:gd fmla="*/ 48 w 54" name="T38"/>
                <a:gd fmla="*/ 24 h 53" name="T39"/>
                <a:gd fmla="*/ 51 w 54" name="T40"/>
                <a:gd fmla="*/ 20 h 53" name="T41"/>
                <a:gd fmla="*/ 52 w 54" name="T42"/>
                <a:gd fmla="*/ 15 h 53" name="T43"/>
                <a:gd fmla="*/ 51 w 54" name="T44"/>
                <a:gd fmla="*/ 10 h 53" name="T45"/>
                <a:gd fmla="*/ 48 w 54" name="T46"/>
                <a:gd fmla="*/ 6 h 53" name="T47"/>
                <a:gd fmla="*/ 44 w 54" name="T48"/>
                <a:gd fmla="*/ 3 h 53" name="T49"/>
                <a:gd fmla="*/ 39 w 54" name="T50"/>
                <a:gd fmla="*/ 2 h 53" name="T51"/>
                <a:gd fmla="*/ 2 w 54" name="T52"/>
                <a:gd fmla="*/ 2 h 53" name="T53"/>
                <a:gd fmla="*/ 2 w 54" name="T54"/>
                <a:gd fmla="*/ 28 h 53" name="T55"/>
                <a:gd fmla="*/ 39 w 54" name="T56"/>
                <a:gd fmla="*/ 28 h 53" name="T57"/>
                <a:gd fmla="*/ 44 w 54" name="T58"/>
                <a:gd fmla="*/ 27 h 53" name="T5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b="b" l="0" r="r" t="0"/>
              <a:pathLst>
                <a:path h="52" w="54">
                  <a:moveTo>
                    <a:pt x="0" y="0"/>
                  </a:moveTo>
                  <a:cubicBezTo>
                    <a:pt x="39" y="0"/>
                    <a:pt x="39" y="0"/>
                    <a:pt x="39" y="0"/>
                  </a:cubicBezTo>
                  <a:cubicBezTo>
                    <a:pt x="41" y="0"/>
                    <a:pt x="43" y="0"/>
                    <a:pt x="45" y="1"/>
                  </a:cubicBezTo>
                  <a:cubicBezTo>
                    <a:pt x="47" y="2"/>
                    <a:pt x="48" y="3"/>
                    <a:pt x="50" y="4"/>
                  </a:cubicBezTo>
                  <a:cubicBezTo>
                    <a:pt x="51" y="5"/>
                    <a:pt x="52" y="7"/>
                    <a:pt x="53" y="9"/>
                  </a:cubicBezTo>
                  <a:cubicBezTo>
                    <a:pt x="54" y="11"/>
                    <a:pt x="54" y="13"/>
                    <a:pt x="54" y="15"/>
                  </a:cubicBezTo>
                  <a:cubicBezTo>
                    <a:pt x="54" y="17"/>
                    <a:pt x="54" y="19"/>
                    <a:pt x="53" y="21"/>
                  </a:cubicBezTo>
                  <a:cubicBezTo>
                    <a:pt x="52" y="22"/>
                    <a:pt x="51" y="24"/>
                    <a:pt x="50" y="25"/>
                  </a:cubicBezTo>
                  <a:cubicBezTo>
                    <a:pt x="48" y="27"/>
                    <a:pt x="47" y="28"/>
                    <a:pt x="45" y="29"/>
                  </a:cubicBezTo>
                  <a:cubicBezTo>
                    <a:pt x="43" y="29"/>
                    <a:pt x="41" y="30"/>
                    <a:pt x="39" y="30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2" y="53"/>
                    <a:pt x="52" y="53"/>
                    <a:pt x="52" y="5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2" y="30"/>
                    <a:pt x="2" y="30"/>
                    <a:pt x="2" y="30"/>
                  </a:cubicBezTo>
                  <a:cubicBezTo>
                    <a:pt x="2" y="53"/>
                    <a:pt x="2" y="53"/>
                    <a:pt x="2" y="53"/>
                  </a:cubicBezTo>
                  <a:cubicBezTo>
                    <a:pt x="0" y="53"/>
                    <a:pt x="0" y="53"/>
                    <a:pt x="0" y="53"/>
                  </a:cubicBezTo>
                  <a:cubicBezTo>
                    <a:pt x="0" y="0"/>
                    <a:pt x="0" y="0"/>
                    <a:pt x="0" y="0"/>
                  </a:cubicBezTo>
                  <a:close/>
                  <a:moveTo>
                    <a:pt x="44" y="27"/>
                  </a:moveTo>
                  <a:cubicBezTo>
                    <a:pt x="46" y="26"/>
                    <a:pt x="47" y="25"/>
                    <a:pt x="48" y="24"/>
                  </a:cubicBezTo>
                  <a:cubicBezTo>
                    <a:pt x="49" y="23"/>
                    <a:pt x="50" y="21"/>
                    <a:pt x="51" y="20"/>
                  </a:cubicBezTo>
                  <a:cubicBezTo>
                    <a:pt x="52" y="18"/>
                    <a:pt x="52" y="16"/>
                    <a:pt x="52" y="15"/>
                  </a:cubicBezTo>
                  <a:cubicBezTo>
                    <a:pt x="52" y="13"/>
                    <a:pt x="52" y="11"/>
                    <a:pt x="51" y="10"/>
                  </a:cubicBezTo>
                  <a:cubicBezTo>
                    <a:pt x="50" y="8"/>
                    <a:pt x="49" y="7"/>
                    <a:pt x="48" y="6"/>
                  </a:cubicBezTo>
                  <a:cubicBezTo>
                    <a:pt x="47" y="5"/>
                    <a:pt x="46" y="4"/>
                    <a:pt x="44" y="3"/>
                  </a:cubicBezTo>
                  <a:cubicBezTo>
                    <a:pt x="42" y="2"/>
                    <a:pt x="41" y="2"/>
                    <a:pt x="39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8"/>
                    <a:pt x="2" y="28"/>
                    <a:pt x="2" y="28"/>
                  </a:cubicBezTo>
                  <a:cubicBezTo>
                    <a:pt x="39" y="28"/>
                    <a:pt x="39" y="28"/>
                    <a:pt x="39" y="28"/>
                  </a:cubicBezTo>
                  <a:cubicBezTo>
                    <a:pt x="41" y="28"/>
                    <a:pt x="42" y="27"/>
                    <a:pt x="44" y="27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black"/>
                </a:solidFill>
                <a:latin typeface="+mn-lt"/>
                <a:ea typeface="+mn-ea"/>
              </a:endParaRPr>
            </a:p>
          </p:txBody>
        </p:sp>
        <p:sp>
          <p:nvSpPr>
            <p:cNvPr id="105" name="Freeform 26"/>
            <p:cNvSpPr/>
            <p:nvPr/>
          </p:nvSpPr>
          <p:spPr bwMode="auto">
            <a:xfrm>
              <a:off x="4959349" y="4422775"/>
              <a:ext cx="261937" cy="133350"/>
            </a:xfrm>
            <a:custGeom>
              <a:gdLst>
                <a:gd fmla="*/ 104 w 106" name="T0"/>
                <a:gd fmla="*/ 27 h 54" name="T1"/>
                <a:gd fmla="*/ 102 w 106" name="T2"/>
                <a:gd fmla="*/ 17 h 54" name="T3"/>
                <a:gd fmla="*/ 97 w 106" name="T4"/>
                <a:gd fmla="*/ 9 h 54" name="T5"/>
                <a:gd fmla="*/ 89 w 106" name="T6"/>
                <a:gd fmla="*/ 4 h 54" name="T7"/>
                <a:gd fmla="*/ 79 w 106" name="T8"/>
                <a:gd fmla="*/ 2 h 54" name="T9"/>
                <a:gd fmla="*/ 71 w 106" name="T10"/>
                <a:gd fmla="*/ 4 h 54" name="T11"/>
                <a:gd fmla="*/ 63 w 106" name="T12"/>
                <a:gd fmla="*/ 9 h 54" name="T13"/>
                <a:gd fmla="*/ 58 w 106" name="T14"/>
                <a:gd fmla="*/ 16 h 54" name="T15"/>
                <a:gd fmla="*/ 55 w 106" name="T16"/>
                <a:gd fmla="*/ 27 h 54" name="T17"/>
                <a:gd fmla="*/ 52 w 106" name="T18"/>
                <a:gd fmla="*/ 39 h 54" name="T19"/>
                <a:gd fmla="*/ 46 w 106" name="T20"/>
                <a:gd fmla="*/ 47 h 54" name="T21"/>
                <a:gd fmla="*/ 38 w 106" name="T22"/>
                <a:gd fmla="*/ 53 h 54" name="T23"/>
                <a:gd fmla="*/ 27 w 106" name="T24"/>
                <a:gd fmla="*/ 54 h 54" name="T25"/>
                <a:gd fmla="*/ 17 w 106" name="T26"/>
                <a:gd fmla="*/ 52 h 54" name="T27"/>
                <a:gd fmla="*/ 8 w 106" name="T28"/>
                <a:gd fmla="*/ 46 h 54" name="T29"/>
                <a:gd fmla="*/ 2 w 106" name="T30"/>
                <a:gd fmla="*/ 38 h 54" name="T31"/>
                <a:gd fmla="*/ 0 w 106" name="T32"/>
                <a:gd fmla="*/ 27 h 54" name="T33"/>
                <a:gd fmla="*/ 2 w 106" name="T34"/>
                <a:gd fmla="*/ 17 h 54" name="T35"/>
                <a:gd fmla="*/ 8 w 106" name="T36"/>
                <a:gd fmla="*/ 8 h 54" name="T37"/>
                <a:gd fmla="*/ 17 w 106" name="T38"/>
                <a:gd fmla="*/ 2 h 54" name="T39"/>
                <a:gd fmla="*/ 27 w 106" name="T40"/>
                <a:gd fmla="*/ 0 h 54" name="T41"/>
                <a:gd fmla="*/ 27 w 106" name="T42"/>
                <a:gd fmla="*/ 2 h 54" name="T43"/>
                <a:gd fmla="*/ 17 w 106" name="T44"/>
                <a:gd fmla="*/ 4 h 54" name="T45"/>
                <a:gd fmla="*/ 10 w 106" name="T46"/>
                <a:gd fmla="*/ 9 h 54" name="T47"/>
                <a:gd fmla="*/ 4 w 106" name="T48"/>
                <a:gd fmla="*/ 17 h 54" name="T49"/>
                <a:gd fmla="*/ 2 w 106" name="T50"/>
                <a:gd fmla="*/ 27 h 54" name="T51"/>
                <a:gd fmla="*/ 4 w 106" name="T52"/>
                <a:gd fmla="*/ 37 h 54" name="T53"/>
                <a:gd fmla="*/ 10 w 106" name="T54"/>
                <a:gd fmla="*/ 45 h 54" name="T55"/>
                <a:gd fmla="*/ 17 w 106" name="T56"/>
                <a:gd fmla="*/ 50 h 54" name="T57"/>
                <a:gd fmla="*/ 27 w 106" name="T58"/>
                <a:gd fmla="*/ 52 h 54" name="T59"/>
                <a:gd fmla="*/ 37 w 106" name="T60"/>
                <a:gd fmla="*/ 50 h 54" name="T61"/>
                <a:gd fmla="*/ 44 w 106" name="T62"/>
                <a:gd fmla="*/ 45 h 54" name="T63"/>
                <a:gd fmla="*/ 49 w 106" name="T64"/>
                <a:gd fmla="*/ 38 h 54" name="T65"/>
                <a:gd fmla="*/ 52 w 106" name="T66"/>
                <a:gd fmla="*/ 27 h 54" name="T67"/>
                <a:gd fmla="*/ 55 w 106" name="T68"/>
                <a:gd fmla="*/ 16 h 54" name="T69"/>
                <a:gd fmla="*/ 61 w 106" name="T70"/>
                <a:gd fmla="*/ 7 h 54" name="T71"/>
                <a:gd fmla="*/ 69 w 106" name="T72"/>
                <a:gd fmla="*/ 2 h 54" name="T73"/>
                <a:gd fmla="*/ 79 w 106" name="T74"/>
                <a:gd fmla="*/ 0 h 54" name="T75"/>
                <a:gd fmla="*/ 90 w 106" name="T76"/>
                <a:gd fmla="*/ 2 h 54" name="T77"/>
                <a:gd fmla="*/ 98 w 106" name="T78"/>
                <a:gd fmla="*/ 8 h 54" name="T79"/>
                <a:gd fmla="*/ 104 w 106" name="T80"/>
                <a:gd fmla="*/ 17 h 54" name="T81"/>
                <a:gd fmla="*/ 106 w 106" name="T82"/>
                <a:gd fmla="*/ 27 h 54" name="T83"/>
                <a:gd fmla="*/ 105 w 106" name="T84"/>
                <a:gd fmla="*/ 35 h 54" name="T85"/>
                <a:gd fmla="*/ 102 w 106" name="T86"/>
                <a:gd fmla="*/ 42 h 54" name="T87"/>
                <a:gd fmla="*/ 97 w 106" name="T88"/>
                <a:gd fmla="*/ 48 h 54" name="T89"/>
                <a:gd fmla="*/ 91 w 106" name="T90"/>
                <a:gd fmla="*/ 52 h 54" name="T91"/>
                <a:gd fmla="*/ 91 w 106" name="T92"/>
                <a:gd fmla="*/ 50 h 54" name="T93"/>
                <a:gd fmla="*/ 96 w 106" name="T94"/>
                <a:gd fmla="*/ 46 h 54" name="T95"/>
                <a:gd fmla="*/ 100 w 106" name="T96"/>
                <a:gd fmla="*/ 40 h 54" name="T97"/>
                <a:gd fmla="*/ 103 w 106" name="T98"/>
                <a:gd fmla="*/ 34 h 54" name="T99"/>
                <a:gd fmla="*/ 104 w 106" name="T100"/>
                <a:gd fmla="*/ 27 h 54" name="T10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b="b" l="0" r="r" t="0"/>
              <a:pathLst>
                <a:path h="54" w="105">
                  <a:moveTo>
                    <a:pt x="104" y="27"/>
                  </a:moveTo>
                  <a:cubicBezTo>
                    <a:pt x="104" y="24"/>
                    <a:pt x="104" y="21"/>
                    <a:pt x="102" y="17"/>
                  </a:cubicBezTo>
                  <a:cubicBezTo>
                    <a:pt x="101" y="14"/>
                    <a:pt x="99" y="12"/>
                    <a:pt x="97" y="9"/>
                  </a:cubicBezTo>
                  <a:cubicBezTo>
                    <a:pt x="95" y="7"/>
                    <a:pt x="92" y="5"/>
                    <a:pt x="89" y="4"/>
                  </a:cubicBezTo>
                  <a:cubicBezTo>
                    <a:pt x="86" y="3"/>
                    <a:pt x="83" y="2"/>
                    <a:pt x="79" y="2"/>
                  </a:cubicBezTo>
                  <a:cubicBezTo>
                    <a:pt x="76" y="2"/>
                    <a:pt x="74" y="3"/>
                    <a:pt x="71" y="4"/>
                  </a:cubicBezTo>
                  <a:cubicBezTo>
                    <a:pt x="68" y="5"/>
                    <a:pt x="66" y="6"/>
                    <a:pt x="63" y="9"/>
                  </a:cubicBezTo>
                  <a:cubicBezTo>
                    <a:pt x="61" y="11"/>
                    <a:pt x="59" y="13"/>
                    <a:pt x="58" y="16"/>
                  </a:cubicBezTo>
                  <a:cubicBezTo>
                    <a:pt x="56" y="20"/>
                    <a:pt x="55" y="23"/>
                    <a:pt x="55" y="27"/>
                  </a:cubicBezTo>
                  <a:cubicBezTo>
                    <a:pt x="54" y="31"/>
                    <a:pt x="53" y="35"/>
                    <a:pt x="52" y="39"/>
                  </a:cubicBezTo>
                  <a:cubicBezTo>
                    <a:pt x="50" y="42"/>
                    <a:pt x="48" y="45"/>
                    <a:pt x="46" y="47"/>
                  </a:cubicBezTo>
                  <a:cubicBezTo>
                    <a:pt x="43" y="49"/>
                    <a:pt x="41" y="51"/>
                    <a:pt x="38" y="53"/>
                  </a:cubicBezTo>
                  <a:cubicBezTo>
                    <a:pt x="34" y="54"/>
                    <a:pt x="31" y="54"/>
                    <a:pt x="27" y="54"/>
                  </a:cubicBezTo>
                  <a:cubicBezTo>
                    <a:pt x="24" y="54"/>
                    <a:pt x="20" y="54"/>
                    <a:pt x="17" y="52"/>
                  </a:cubicBezTo>
                  <a:cubicBezTo>
                    <a:pt x="13" y="51"/>
                    <a:pt x="11" y="49"/>
                    <a:pt x="8" y="46"/>
                  </a:cubicBezTo>
                  <a:cubicBezTo>
                    <a:pt x="6" y="44"/>
                    <a:pt x="4" y="41"/>
                    <a:pt x="2" y="38"/>
                  </a:cubicBezTo>
                  <a:cubicBezTo>
                    <a:pt x="1" y="34"/>
                    <a:pt x="0" y="31"/>
                    <a:pt x="0" y="27"/>
                  </a:cubicBezTo>
                  <a:cubicBezTo>
                    <a:pt x="0" y="23"/>
                    <a:pt x="1" y="20"/>
                    <a:pt x="2" y="17"/>
                  </a:cubicBezTo>
                  <a:cubicBezTo>
                    <a:pt x="4" y="13"/>
                    <a:pt x="6" y="10"/>
                    <a:pt x="8" y="8"/>
                  </a:cubicBezTo>
                  <a:cubicBezTo>
                    <a:pt x="11" y="5"/>
                    <a:pt x="13" y="4"/>
                    <a:pt x="17" y="2"/>
                  </a:cubicBezTo>
                  <a:cubicBezTo>
                    <a:pt x="20" y="1"/>
                    <a:pt x="24" y="0"/>
                    <a:pt x="27" y="0"/>
                  </a:cubicBezTo>
                  <a:cubicBezTo>
                    <a:pt x="27" y="2"/>
                    <a:pt x="27" y="2"/>
                    <a:pt x="27" y="2"/>
                  </a:cubicBezTo>
                  <a:cubicBezTo>
                    <a:pt x="24" y="2"/>
                    <a:pt x="21" y="3"/>
                    <a:pt x="17" y="4"/>
                  </a:cubicBezTo>
                  <a:cubicBezTo>
                    <a:pt x="14" y="5"/>
                    <a:pt x="12" y="7"/>
                    <a:pt x="10" y="9"/>
                  </a:cubicBezTo>
                  <a:cubicBezTo>
                    <a:pt x="7" y="12"/>
                    <a:pt x="6" y="14"/>
                    <a:pt x="4" y="17"/>
                  </a:cubicBezTo>
                  <a:cubicBezTo>
                    <a:pt x="3" y="20"/>
                    <a:pt x="2" y="24"/>
                    <a:pt x="2" y="27"/>
                  </a:cubicBezTo>
                  <a:cubicBezTo>
                    <a:pt x="2" y="31"/>
                    <a:pt x="3" y="34"/>
                    <a:pt x="4" y="37"/>
                  </a:cubicBezTo>
                  <a:cubicBezTo>
                    <a:pt x="6" y="40"/>
                    <a:pt x="7" y="43"/>
                    <a:pt x="10" y="45"/>
                  </a:cubicBezTo>
                  <a:cubicBezTo>
                    <a:pt x="12" y="47"/>
                    <a:pt x="14" y="49"/>
                    <a:pt x="17" y="50"/>
                  </a:cubicBezTo>
                  <a:cubicBezTo>
                    <a:pt x="21" y="51"/>
                    <a:pt x="24" y="52"/>
                    <a:pt x="27" y="52"/>
                  </a:cubicBezTo>
                  <a:cubicBezTo>
                    <a:pt x="31" y="52"/>
                    <a:pt x="34" y="51"/>
                    <a:pt x="37" y="50"/>
                  </a:cubicBezTo>
                  <a:cubicBezTo>
                    <a:pt x="39" y="49"/>
                    <a:pt x="42" y="48"/>
                    <a:pt x="44" y="45"/>
                  </a:cubicBezTo>
                  <a:cubicBezTo>
                    <a:pt x="46" y="43"/>
                    <a:pt x="48" y="41"/>
                    <a:pt x="49" y="38"/>
                  </a:cubicBezTo>
                  <a:cubicBezTo>
                    <a:pt x="51" y="35"/>
                    <a:pt x="52" y="31"/>
                    <a:pt x="52" y="27"/>
                  </a:cubicBezTo>
                  <a:cubicBezTo>
                    <a:pt x="53" y="23"/>
                    <a:pt x="54" y="19"/>
                    <a:pt x="55" y="16"/>
                  </a:cubicBezTo>
                  <a:cubicBezTo>
                    <a:pt x="57" y="13"/>
                    <a:pt x="59" y="10"/>
                    <a:pt x="61" y="7"/>
                  </a:cubicBezTo>
                  <a:cubicBezTo>
                    <a:pt x="63" y="5"/>
                    <a:pt x="66" y="3"/>
                    <a:pt x="69" y="2"/>
                  </a:cubicBezTo>
                  <a:cubicBezTo>
                    <a:pt x="72" y="1"/>
                    <a:pt x="76" y="0"/>
                    <a:pt x="79" y="0"/>
                  </a:cubicBezTo>
                  <a:cubicBezTo>
                    <a:pt x="83" y="0"/>
                    <a:pt x="87" y="1"/>
                    <a:pt x="90" y="2"/>
                  </a:cubicBezTo>
                  <a:cubicBezTo>
                    <a:pt x="93" y="4"/>
                    <a:pt x="96" y="6"/>
                    <a:pt x="98" y="8"/>
                  </a:cubicBezTo>
                  <a:cubicBezTo>
                    <a:pt x="101" y="10"/>
                    <a:pt x="103" y="13"/>
                    <a:pt x="104" y="17"/>
                  </a:cubicBezTo>
                  <a:cubicBezTo>
                    <a:pt x="106" y="20"/>
                    <a:pt x="106" y="23"/>
                    <a:pt x="106" y="27"/>
                  </a:cubicBezTo>
                  <a:cubicBezTo>
                    <a:pt x="106" y="30"/>
                    <a:pt x="106" y="33"/>
                    <a:pt x="105" y="35"/>
                  </a:cubicBezTo>
                  <a:cubicBezTo>
                    <a:pt x="104" y="38"/>
                    <a:pt x="103" y="40"/>
                    <a:pt x="102" y="42"/>
                  </a:cubicBezTo>
                  <a:cubicBezTo>
                    <a:pt x="101" y="44"/>
                    <a:pt x="99" y="46"/>
                    <a:pt x="97" y="48"/>
                  </a:cubicBezTo>
                  <a:cubicBezTo>
                    <a:pt x="95" y="49"/>
                    <a:pt x="93" y="51"/>
                    <a:pt x="91" y="52"/>
                  </a:cubicBezTo>
                  <a:cubicBezTo>
                    <a:pt x="91" y="50"/>
                    <a:pt x="91" y="50"/>
                    <a:pt x="91" y="50"/>
                  </a:cubicBezTo>
                  <a:cubicBezTo>
                    <a:pt x="93" y="48"/>
                    <a:pt x="95" y="47"/>
                    <a:pt x="96" y="46"/>
                  </a:cubicBezTo>
                  <a:cubicBezTo>
                    <a:pt x="98" y="44"/>
                    <a:pt x="99" y="42"/>
                    <a:pt x="100" y="40"/>
                  </a:cubicBezTo>
                  <a:cubicBezTo>
                    <a:pt x="102" y="39"/>
                    <a:pt x="103" y="36"/>
                    <a:pt x="103" y="34"/>
                  </a:cubicBezTo>
                  <a:cubicBezTo>
                    <a:pt x="104" y="32"/>
                    <a:pt x="104" y="30"/>
                    <a:pt x="104" y="27"/>
                  </a:cubicBezTo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black"/>
                </a:solidFill>
                <a:latin typeface="+mn-lt"/>
                <a:ea typeface="+mn-ea"/>
              </a:endParaRPr>
            </a:p>
          </p:txBody>
        </p:sp>
        <p:sp>
          <p:nvSpPr>
            <p:cNvPr id="106" name="Freeform 30"/>
            <p:cNvSpPr>
              <a:spLocks noEditPoints="1"/>
            </p:cNvSpPr>
            <p:nvPr/>
          </p:nvSpPr>
          <p:spPr bwMode="auto">
            <a:xfrm>
              <a:off x="4244975" y="4065588"/>
              <a:ext cx="322262" cy="317500"/>
            </a:xfrm>
            <a:custGeom>
              <a:gdLst>
                <a:gd fmla="*/ 36 w 131" name="T0"/>
                <a:gd fmla="*/ 6 h 129" name="T1"/>
                <a:gd fmla="*/ 36 w 131" name="T2"/>
                <a:gd fmla="*/ 8 h 129" name="T3"/>
                <a:gd fmla="*/ 30 w 131" name="T4"/>
                <a:gd fmla="*/ 15 h 129" name="T5"/>
                <a:gd fmla="*/ 42 w 131" name="T6"/>
                <a:gd fmla="*/ 22 h 129" name="T7"/>
                <a:gd fmla="*/ 54 w 131" name="T8"/>
                <a:gd fmla="*/ 30 h 129" name="T9"/>
                <a:gd fmla="*/ 22 w 131" name="T10"/>
                <a:gd fmla="*/ 29 h 129" name="T11"/>
                <a:gd fmla="*/ 9 w 131" name="T12"/>
                <a:gd fmla="*/ 47 h 129" name="T13"/>
                <a:gd fmla="*/ 27 w 131" name="T14"/>
                <a:gd fmla="*/ 1 h 129" name="T15"/>
                <a:gd fmla="*/ 26 w 131" name="T16"/>
                <a:gd fmla="*/ 73 h 129" name="T17"/>
                <a:gd fmla="*/ 22 w 131" name="T18"/>
                <a:gd fmla="*/ 54 h 129" name="T19"/>
                <a:gd fmla="*/ 10 w 131" name="T20"/>
                <a:gd fmla="*/ 46 h 129" name="T21"/>
                <a:gd fmla="*/ 22 w 131" name="T22"/>
                <a:gd fmla="*/ 47 h 129" name="T23"/>
                <a:gd fmla="*/ 46 w 131" name="T24"/>
                <a:gd fmla="*/ 46 h 129" name="T25"/>
                <a:gd fmla="*/ 48 w 131" name="T26"/>
                <a:gd fmla="*/ 55 h 129" name="T27"/>
                <a:gd fmla="*/ 33 w 131" name="T28"/>
                <a:gd fmla="*/ 54 h 129" name="T29"/>
                <a:gd fmla="*/ 43 w 131" name="T30"/>
                <a:gd fmla="*/ 73 h 129" name="T31"/>
                <a:gd fmla="*/ 54 w 131" name="T32"/>
                <a:gd fmla="*/ 81 h 129" name="T33"/>
                <a:gd fmla="*/ 33 w 131" name="T34"/>
                <a:gd fmla="*/ 80 h 129" name="T35"/>
                <a:gd fmla="*/ 39 w 131" name="T36"/>
                <a:gd fmla="*/ 105 h 129" name="T37"/>
                <a:gd fmla="*/ 53 w 131" name="T38"/>
                <a:gd fmla="*/ 104 h 129" name="T39"/>
                <a:gd fmla="*/ 27 w 131" name="T40"/>
                <a:gd fmla="*/ 122 h 129" name="T41"/>
                <a:gd fmla="*/ 26 w 131" name="T42"/>
                <a:gd fmla="*/ 108 h 129" name="T43"/>
                <a:gd fmla="*/ 16 w 131" name="T44"/>
                <a:gd fmla="*/ 80 h 129" name="T45"/>
                <a:gd fmla="*/ 0 w 131" name="T46"/>
                <a:gd fmla="*/ 72 h 129" name="T47"/>
                <a:gd fmla="*/ 73 w 131" name="T48"/>
                <a:gd fmla="*/ 75 h 129" name="T49"/>
                <a:gd fmla="*/ 60 w 131" name="T50"/>
                <a:gd fmla="*/ 76 h 129" name="T51"/>
                <a:gd fmla="*/ 61 w 131" name="T52"/>
                <a:gd fmla="*/ 65 h 129" name="T53"/>
                <a:gd fmla="*/ 60 w 131" name="T54"/>
                <a:gd fmla="*/ 32 h 129" name="T55"/>
                <a:gd fmla="*/ 92 w 131" name="T56"/>
                <a:gd fmla="*/ 32 h 129" name="T57"/>
                <a:gd fmla="*/ 105 w 131" name="T58"/>
                <a:gd fmla="*/ 0 h 129" name="T59"/>
                <a:gd fmla="*/ 117 w 131" name="T60"/>
                <a:gd fmla="*/ 6 h 129" name="T61"/>
                <a:gd fmla="*/ 110 w 131" name="T62"/>
                <a:gd fmla="*/ 12 h 129" name="T63"/>
                <a:gd fmla="*/ 106 w 131" name="T64"/>
                <a:gd fmla="*/ 32 h 129" name="T65"/>
                <a:gd fmla="*/ 117 w 131" name="T66"/>
                <a:gd fmla="*/ 43 h 129" name="T67"/>
                <a:gd fmla="*/ 118 w 131" name="T68"/>
                <a:gd fmla="*/ 76 h 129" name="T69"/>
                <a:gd fmla="*/ 106 w 131" name="T70"/>
                <a:gd fmla="*/ 75 h 129" name="T71"/>
                <a:gd fmla="*/ 103 w 131" name="T72"/>
                <a:gd fmla="*/ 114 h 129" name="T73"/>
                <a:gd fmla="*/ 112 w 131" name="T74"/>
                <a:gd fmla="*/ 120 h 129" name="T75"/>
                <a:gd fmla="*/ 131 w 131" name="T76"/>
                <a:gd fmla="*/ 111 h 129" name="T77"/>
                <a:gd fmla="*/ 105 w 131" name="T78"/>
                <a:gd fmla="*/ 128 h 129" name="T79"/>
                <a:gd fmla="*/ 95 w 131" name="T80"/>
                <a:gd fmla="*/ 75 h 129" name="T81"/>
                <a:gd fmla="*/ 74 w 131" name="T82"/>
                <a:gd fmla="*/ 108 h 129" name="T83"/>
                <a:gd fmla="*/ 39 w 131" name="T84"/>
                <a:gd fmla="*/ 122 h 129" name="T85"/>
                <a:gd fmla="*/ 73 w 131" name="T86"/>
                <a:gd fmla="*/ 75 h 129" name="T87"/>
                <a:gd fmla="*/ 83 w 131" name="T88"/>
                <a:gd fmla="*/ 22 h 129" name="T89"/>
                <a:gd fmla="*/ 60 w 131" name="T90"/>
                <a:gd fmla="*/ 5 h 129" name="T91"/>
                <a:gd fmla="*/ 69 w 131" name="T92"/>
                <a:gd fmla="*/ 40 h 129" name="T93"/>
                <a:gd fmla="*/ 109 w 131" name="T94"/>
                <a:gd fmla="*/ 68 h 129" name="T95"/>
                <a:gd fmla="*/ 69 w 131" name="T96"/>
                <a:gd fmla="*/ 40 h 129" name="T9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b="b" l="0" r="r" t="0"/>
              <a:pathLst>
                <a:path h="129" w="131">
                  <a:moveTo>
                    <a:pt x="27" y="1"/>
                  </a:moveTo>
                  <a:cubicBezTo>
                    <a:pt x="36" y="6"/>
                    <a:pt x="36" y="6"/>
                    <a:pt x="36" y="6"/>
                  </a:cubicBezTo>
                  <a:cubicBezTo>
                    <a:pt x="38" y="7"/>
                    <a:pt x="38" y="7"/>
                    <a:pt x="38" y="7"/>
                  </a:cubicBezTo>
                  <a:cubicBezTo>
                    <a:pt x="38" y="7"/>
                    <a:pt x="37" y="7"/>
                    <a:pt x="36" y="8"/>
                  </a:cubicBezTo>
                  <a:cubicBezTo>
                    <a:pt x="34" y="9"/>
                    <a:pt x="33" y="10"/>
                    <a:pt x="32" y="12"/>
                  </a:cubicBezTo>
                  <a:cubicBezTo>
                    <a:pt x="31" y="12"/>
                    <a:pt x="31" y="13"/>
                    <a:pt x="30" y="15"/>
                  </a:cubicBezTo>
                  <a:cubicBezTo>
                    <a:pt x="29" y="18"/>
                    <a:pt x="27" y="20"/>
                    <a:pt x="26" y="22"/>
                  </a:cubicBezTo>
                  <a:cubicBezTo>
                    <a:pt x="42" y="22"/>
                    <a:pt x="42" y="22"/>
                    <a:pt x="42" y="22"/>
                  </a:cubicBezTo>
                  <a:cubicBezTo>
                    <a:pt x="46" y="22"/>
                    <a:pt x="50" y="22"/>
                    <a:pt x="54" y="21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0" y="29"/>
                    <a:pt x="46" y="29"/>
                    <a:pt x="42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2" y="30"/>
                    <a:pt x="21" y="31"/>
                    <a:pt x="20" y="32"/>
                  </a:cubicBezTo>
                  <a:cubicBezTo>
                    <a:pt x="15" y="39"/>
                    <a:pt x="12" y="44"/>
                    <a:pt x="9" y="47"/>
                  </a:cubicBezTo>
                  <a:cubicBezTo>
                    <a:pt x="6" y="45"/>
                    <a:pt x="3" y="43"/>
                    <a:pt x="0" y="42"/>
                  </a:cubicBezTo>
                  <a:cubicBezTo>
                    <a:pt x="11" y="33"/>
                    <a:pt x="20" y="20"/>
                    <a:pt x="27" y="1"/>
                  </a:cubicBezTo>
                  <a:close/>
                  <a:moveTo>
                    <a:pt x="16" y="73"/>
                  </a:moveTo>
                  <a:cubicBezTo>
                    <a:pt x="26" y="73"/>
                    <a:pt x="26" y="73"/>
                    <a:pt x="26" y="73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2" y="54"/>
                    <a:pt x="22" y="54"/>
                    <a:pt x="22" y="54"/>
                  </a:cubicBezTo>
                  <a:cubicBezTo>
                    <a:pt x="19" y="54"/>
                    <a:pt x="15" y="54"/>
                    <a:pt x="10" y="55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6"/>
                    <a:pt x="12" y="46"/>
                    <a:pt x="13" y="46"/>
                  </a:cubicBezTo>
                  <a:cubicBezTo>
                    <a:pt x="17" y="47"/>
                    <a:pt x="20" y="47"/>
                    <a:pt x="22" y="47"/>
                  </a:cubicBezTo>
                  <a:cubicBezTo>
                    <a:pt x="37" y="47"/>
                    <a:pt x="37" y="47"/>
                    <a:pt x="37" y="47"/>
                  </a:cubicBezTo>
                  <a:cubicBezTo>
                    <a:pt x="39" y="47"/>
                    <a:pt x="42" y="47"/>
                    <a:pt x="46" y="46"/>
                  </a:cubicBezTo>
                  <a:cubicBezTo>
                    <a:pt x="47" y="46"/>
                    <a:pt x="48" y="46"/>
                    <a:pt x="48" y="46"/>
                  </a:cubicBezTo>
                  <a:cubicBezTo>
                    <a:pt x="48" y="55"/>
                    <a:pt x="48" y="55"/>
                    <a:pt x="48" y="55"/>
                  </a:cubicBezTo>
                  <a:cubicBezTo>
                    <a:pt x="46" y="54"/>
                    <a:pt x="42" y="54"/>
                    <a:pt x="37" y="54"/>
                  </a:cubicBezTo>
                  <a:cubicBezTo>
                    <a:pt x="33" y="54"/>
                    <a:pt x="33" y="54"/>
                    <a:pt x="33" y="54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43" y="73"/>
                    <a:pt x="43" y="73"/>
                    <a:pt x="43" y="73"/>
                  </a:cubicBezTo>
                  <a:cubicBezTo>
                    <a:pt x="45" y="73"/>
                    <a:pt x="49" y="73"/>
                    <a:pt x="54" y="72"/>
                  </a:cubicBezTo>
                  <a:cubicBezTo>
                    <a:pt x="54" y="81"/>
                    <a:pt x="54" y="81"/>
                    <a:pt x="54" y="81"/>
                  </a:cubicBezTo>
                  <a:cubicBezTo>
                    <a:pt x="51" y="80"/>
                    <a:pt x="47" y="80"/>
                    <a:pt x="43" y="80"/>
                  </a:cubicBezTo>
                  <a:cubicBezTo>
                    <a:pt x="33" y="80"/>
                    <a:pt x="33" y="80"/>
                    <a:pt x="33" y="80"/>
                  </a:cubicBezTo>
                  <a:cubicBezTo>
                    <a:pt x="33" y="109"/>
                    <a:pt x="33" y="109"/>
                    <a:pt x="33" y="109"/>
                  </a:cubicBezTo>
                  <a:cubicBezTo>
                    <a:pt x="34" y="108"/>
                    <a:pt x="36" y="107"/>
                    <a:pt x="39" y="105"/>
                  </a:cubicBezTo>
                  <a:cubicBezTo>
                    <a:pt x="41" y="103"/>
                    <a:pt x="46" y="100"/>
                    <a:pt x="52" y="95"/>
                  </a:cubicBezTo>
                  <a:cubicBezTo>
                    <a:pt x="52" y="98"/>
                    <a:pt x="52" y="101"/>
                    <a:pt x="53" y="104"/>
                  </a:cubicBezTo>
                  <a:cubicBezTo>
                    <a:pt x="52" y="104"/>
                    <a:pt x="52" y="105"/>
                    <a:pt x="50" y="106"/>
                  </a:cubicBezTo>
                  <a:cubicBezTo>
                    <a:pt x="39" y="112"/>
                    <a:pt x="31" y="118"/>
                    <a:pt x="27" y="122"/>
                  </a:cubicBezTo>
                  <a:cubicBezTo>
                    <a:pt x="25" y="119"/>
                    <a:pt x="23" y="116"/>
                    <a:pt x="21" y="114"/>
                  </a:cubicBezTo>
                  <a:cubicBezTo>
                    <a:pt x="24" y="113"/>
                    <a:pt x="25" y="111"/>
                    <a:pt x="26" y="108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3" y="80"/>
                    <a:pt x="4" y="80"/>
                    <a:pt x="0" y="81"/>
                  </a:cubicBezTo>
                  <a:cubicBezTo>
                    <a:pt x="0" y="72"/>
                    <a:pt x="0" y="72"/>
                    <a:pt x="0" y="72"/>
                  </a:cubicBezTo>
                  <a:cubicBezTo>
                    <a:pt x="4" y="73"/>
                    <a:pt x="13" y="73"/>
                    <a:pt x="16" y="73"/>
                  </a:cubicBezTo>
                  <a:close/>
                  <a:moveTo>
                    <a:pt x="73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69" y="75"/>
                    <a:pt x="65" y="75"/>
                    <a:pt x="60" y="76"/>
                  </a:cubicBezTo>
                  <a:cubicBezTo>
                    <a:pt x="60" y="76"/>
                    <a:pt x="60" y="75"/>
                    <a:pt x="60" y="75"/>
                  </a:cubicBezTo>
                  <a:cubicBezTo>
                    <a:pt x="61" y="71"/>
                    <a:pt x="61" y="68"/>
                    <a:pt x="61" y="65"/>
                  </a:cubicBezTo>
                  <a:cubicBezTo>
                    <a:pt x="61" y="43"/>
                    <a:pt x="61" y="43"/>
                    <a:pt x="61" y="43"/>
                  </a:cubicBezTo>
                  <a:cubicBezTo>
                    <a:pt x="61" y="39"/>
                    <a:pt x="61" y="35"/>
                    <a:pt x="60" y="32"/>
                  </a:cubicBezTo>
                  <a:cubicBezTo>
                    <a:pt x="63" y="32"/>
                    <a:pt x="67" y="32"/>
                    <a:pt x="7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1"/>
                    <a:pt x="93" y="31"/>
                  </a:cubicBezTo>
                  <a:cubicBezTo>
                    <a:pt x="101" y="16"/>
                    <a:pt x="105" y="6"/>
                    <a:pt x="105" y="0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5"/>
                    <a:pt x="117" y="5"/>
                    <a:pt x="117" y="6"/>
                  </a:cubicBezTo>
                  <a:cubicBezTo>
                    <a:pt x="117" y="6"/>
                    <a:pt x="117" y="7"/>
                    <a:pt x="115" y="7"/>
                  </a:cubicBezTo>
                  <a:cubicBezTo>
                    <a:pt x="113" y="8"/>
                    <a:pt x="111" y="10"/>
                    <a:pt x="110" y="12"/>
                  </a:cubicBezTo>
                  <a:cubicBezTo>
                    <a:pt x="107" y="19"/>
                    <a:pt x="104" y="26"/>
                    <a:pt x="100" y="32"/>
                  </a:cubicBezTo>
                  <a:cubicBezTo>
                    <a:pt x="106" y="32"/>
                    <a:pt x="106" y="32"/>
                    <a:pt x="106" y="32"/>
                  </a:cubicBezTo>
                  <a:cubicBezTo>
                    <a:pt x="109" y="32"/>
                    <a:pt x="113" y="32"/>
                    <a:pt x="118" y="32"/>
                  </a:cubicBezTo>
                  <a:cubicBezTo>
                    <a:pt x="117" y="36"/>
                    <a:pt x="117" y="39"/>
                    <a:pt x="117" y="43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7" y="68"/>
                    <a:pt x="117" y="72"/>
                    <a:pt x="118" y="76"/>
                  </a:cubicBezTo>
                  <a:cubicBezTo>
                    <a:pt x="117" y="76"/>
                    <a:pt x="116" y="76"/>
                    <a:pt x="116" y="76"/>
                  </a:cubicBezTo>
                  <a:cubicBezTo>
                    <a:pt x="112" y="75"/>
                    <a:pt x="109" y="75"/>
                    <a:pt x="106" y="75"/>
                  </a:cubicBezTo>
                  <a:cubicBezTo>
                    <a:pt x="103" y="75"/>
                    <a:pt x="103" y="75"/>
                    <a:pt x="103" y="75"/>
                  </a:cubicBezTo>
                  <a:cubicBezTo>
                    <a:pt x="103" y="113"/>
                    <a:pt x="103" y="114"/>
                    <a:pt x="103" y="114"/>
                  </a:cubicBezTo>
                  <a:cubicBezTo>
                    <a:pt x="102" y="119"/>
                    <a:pt x="104" y="121"/>
                    <a:pt x="108" y="120"/>
                  </a:cubicBezTo>
                  <a:cubicBezTo>
                    <a:pt x="112" y="120"/>
                    <a:pt x="112" y="120"/>
                    <a:pt x="112" y="120"/>
                  </a:cubicBezTo>
                  <a:cubicBezTo>
                    <a:pt x="119" y="122"/>
                    <a:pt x="122" y="117"/>
                    <a:pt x="122" y="106"/>
                  </a:cubicBezTo>
                  <a:cubicBezTo>
                    <a:pt x="124" y="110"/>
                    <a:pt x="127" y="111"/>
                    <a:pt x="131" y="111"/>
                  </a:cubicBezTo>
                  <a:cubicBezTo>
                    <a:pt x="130" y="124"/>
                    <a:pt x="124" y="129"/>
                    <a:pt x="113" y="128"/>
                  </a:cubicBezTo>
                  <a:cubicBezTo>
                    <a:pt x="105" y="128"/>
                    <a:pt x="105" y="128"/>
                    <a:pt x="105" y="128"/>
                  </a:cubicBezTo>
                  <a:cubicBezTo>
                    <a:pt x="98" y="128"/>
                    <a:pt x="94" y="125"/>
                    <a:pt x="95" y="118"/>
                  </a:cubicBezTo>
                  <a:cubicBezTo>
                    <a:pt x="95" y="76"/>
                    <a:pt x="95" y="75"/>
                    <a:pt x="95" y="75"/>
                  </a:cubicBezTo>
                  <a:cubicBezTo>
                    <a:pt x="81" y="75"/>
                    <a:pt x="81" y="75"/>
                    <a:pt x="81" y="75"/>
                  </a:cubicBezTo>
                  <a:cubicBezTo>
                    <a:pt x="81" y="90"/>
                    <a:pt x="79" y="101"/>
                    <a:pt x="74" y="108"/>
                  </a:cubicBezTo>
                  <a:cubicBezTo>
                    <a:pt x="70" y="115"/>
                    <a:pt x="61" y="122"/>
                    <a:pt x="47" y="129"/>
                  </a:cubicBezTo>
                  <a:cubicBezTo>
                    <a:pt x="45" y="125"/>
                    <a:pt x="42" y="123"/>
                    <a:pt x="39" y="122"/>
                  </a:cubicBezTo>
                  <a:cubicBezTo>
                    <a:pt x="54" y="117"/>
                    <a:pt x="63" y="112"/>
                    <a:pt x="66" y="107"/>
                  </a:cubicBezTo>
                  <a:cubicBezTo>
                    <a:pt x="71" y="101"/>
                    <a:pt x="73" y="91"/>
                    <a:pt x="73" y="75"/>
                  </a:cubicBezTo>
                  <a:close/>
                  <a:moveTo>
                    <a:pt x="67" y="0"/>
                  </a:moveTo>
                  <a:cubicBezTo>
                    <a:pt x="74" y="7"/>
                    <a:pt x="79" y="14"/>
                    <a:pt x="83" y="22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0" y="17"/>
                    <a:pt x="65" y="10"/>
                    <a:pt x="60" y="5"/>
                  </a:cubicBezTo>
                  <a:cubicBezTo>
                    <a:pt x="67" y="0"/>
                    <a:pt x="67" y="0"/>
                    <a:pt x="67" y="0"/>
                  </a:cubicBezTo>
                  <a:close/>
                  <a:moveTo>
                    <a:pt x="69" y="40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109" y="68"/>
                    <a:pt x="109" y="68"/>
                    <a:pt x="109" y="68"/>
                  </a:cubicBezTo>
                  <a:cubicBezTo>
                    <a:pt x="109" y="40"/>
                    <a:pt x="109" y="40"/>
                    <a:pt x="109" y="40"/>
                  </a:cubicBezTo>
                  <a:cubicBezTo>
                    <a:pt x="69" y="40"/>
                    <a:pt x="69" y="40"/>
                    <a:pt x="69" y="4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black"/>
                </a:solidFill>
                <a:latin typeface="+mn-lt"/>
                <a:ea typeface="+mn-ea"/>
              </a:endParaRPr>
            </a:p>
          </p:txBody>
        </p:sp>
        <p:sp>
          <p:nvSpPr>
            <p:cNvPr id="107" name="Freeform 31"/>
            <p:cNvSpPr>
              <a:spLocks noEditPoints="1"/>
            </p:cNvSpPr>
            <p:nvPr/>
          </p:nvSpPr>
          <p:spPr bwMode="auto">
            <a:xfrm>
              <a:off x="4597400" y="4065591"/>
              <a:ext cx="300037" cy="317500"/>
            </a:xfrm>
            <a:custGeom>
              <a:gdLst>
                <a:gd fmla="*/ 46 w 122" name="T0"/>
                <a:gd fmla="*/ 59 h 129" name="T1"/>
                <a:gd fmla="*/ 16 w 122" name="T2"/>
                <a:gd fmla="*/ 27 h 129" name="T3"/>
                <a:gd fmla="*/ 8 w 122" name="T4"/>
                <a:gd fmla="*/ 20 h 129" name="T5"/>
                <a:gd fmla="*/ 41 w 122" name="T6"/>
                <a:gd fmla="*/ 20 h 129" name="T7"/>
                <a:gd fmla="*/ 33 w 122" name="T8"/>
                <a:gd fmla="*/ 1 h 129" name="T9"/>
                <a:gd fmla="*/ 43 w 122" name="T10"/>
                <a:gd fmla="*/ 20 h 129" name="T11"/>
                <a:gd fmla="*/ 83 w 122" name="T12"/>
                <a:gd fmla="*/ 0 h 129" name="T13"/>
                <a:gd fmla="*/ 94 w 122" name="T14"/>
                <a:gd fmla="*/ 7 h 129" name="T15"/>
                <a:gd fmla="*/ 87 w 122" name="T16"/>
                <a:gd fmla="*/ 11 h 129" name="T17"/>
                <a:gd fmla="*/ 81 w 122" name="T18"/>
                <a:gd fmla="*/ 20 h 129" name="T19"/>
                <a:gd fmla="*/ 115 w 122" name="T20"/>
                <a:gd fmla="*/ 20 h 129" name="T21"/>
                <a:gd fmla="*/ 106 w 122" name="T22"/>
                <a:gd fmla="*/ 27 h 129" name="T23"/>
                <a:gd fmla="*/ 78 w 122" name="T24"/>
                <a:gd fmla="*/ 59 h 129" name="T25"/>
                <a:gd fmla="*/ 122 w 122" name="T26"/>
                <a:gd fmla="*/ 58 h 129" name="T27"/>
                <a:gd fmla="*/ 114 w 122" name="T28"/>
                <a:gd fmla="*/ 66 h 129" name="T29"/>
                <a:gd fmla="*/ 0 w 122" name="T30"/>
                <a:gd fmla="*/ 66 h 129" name="T31"/>
                <a:gd fmla="*/ 8 w 122" name="T32"/>
                <a:gd fmla="*/ 59 h 129" name="T33"/>
                <a:gd fmla="*/ 22 w 122" name="T34"/>
                <a:gd fmla="*/ 31 h 129" name="T35"/>
                <a:gd fmla="*/ 36 w 122" name="T36"/>
                <a:gd fmla="*/ 49 h 129" name="T37"/>
                <a:gd fmla="*/ 16 w 122" name="T38"/>
                <a:gd fmla="*/ 36 h 129" name="T39"/>
                <a:gd fmla="*/ 23 w 122" name="T40"/>
                <a:gd fmla="*/ 129 h 129" name="T41"/>
                <a:gd fmla="*/ 24 w 122" name="T42"/>
                <a:gd fmla="*/ 118 h 129" name="T43"/>
                <a:gd fmla="*/ 23 w 122" name="T44"/>
                <a:gd fmla="*/ 79 h 129" name="T45"/>
                <a:gd fmla="*/ 33 w 122" name="T46"/>
                <a:gd fmla="*/ 76 h 129" name="T47"/>
                <a:gd fmla="*/ 101 w 122" name="T48"/>
                <a:gd fmla="*/ 75 h 129" name="T49"/>
                <a:gd fmla="*/ 100 w 122" name="T50"/>
                <a:gd fmla="*/ 117 h 129" name="T51"/>
                <a:gd fmla="*/ 91 w 122" name="T52"/>
                <a:gd fmla="*/ 129 h 129" name="T53"/>
                <a:gd fmla="*/ 31 w 122" name="T54"/>
                <a:gd fmla="*/ 119 h 129" name="T55"/>
                <a:gd fmla="*/ 32 w 122" name="T56"/>
                <a:gd fmla="*/ 129 h 129" name="T57"/>
                <a:gd fmla="*/ 32 w 122" name="T58"/>
                <a:gd fmla="*/ 96 h 129" name="T59"/>
                <a:gd fmla="*/ 92 w 122" name="T60"/>
                <a:gd fmla="*/ 83 h 129" name="T61"/>
                <a:gd fmla="*/ 32 w 122" name="T62"/>
                <a:gd fmla="*/ 102 h 129" name="T63"/>
                <a:gd fmla="*/ 92 w 122" name="T64"/>
                <a:gd fmla="*/ 114 h 129" name="T65"/>
                <a:gd fmla="*/ 32 w 122" name="T66"/>
                <a:gd fmla="*/ 102 h 129" name="T67"/>
                <a:gd fmla="*/ 53 w 122" name="T68"/>
                <a:gd fmla="*/ 59 h 129" name="T69"/>
                <a:gd fmla="*/ 70 w 122" name="T70"/>
                <a:gd fmla="*/ 27 h 129" name="T71"/>
                <a:gd fmla="*/ 86 w 122" name="T72"/>
                <a:gd fmla="*/ 51 h 129" name="T73"/>
                <a:gd fmla="*/ 108 w 122" name="T74"/>
                <a:gd fmla="*/ 35 h 129" name="T75"/>
                <a:gd fmla="*/ 107 w 122" name="T76"/>
                <a:gd fmla="*/ 38 h 129" name="T77"/>
                <a:gd fmla="*/ 92 w 122" name="T78"/>
                <a:gd fmla="*/ 55 h 129" name="T7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b="b" l="0" r="r" t="0"/>
              <a:pathLst>
                <a:path h="129" w="122">
                  <a:moveTo>
                    <a:pt x="8" y="59"/>
                  </a:moveTo>
                  <a:cubicBezTo>
                    <a:pt x="46" y="59"/>
                    <a:pt x="46" y="59"/>
                    <a:pt x="46" y="59"/>
                  </a:cubicBezTo>
                  <a:cubicBezTo>
                    <a:pt x="46" y="27"/>
                    <a:pt x="46" y="27"/>
                    <a:pt x="46" y="27"/>
                  </a:cubicBezTo>
                  <a:cubicBezTo>
                    <a:pt x="16" y="27"/>
                    <a:pt x="16" y="27"/>
                    <a:pt x="16" y="27"/>
                  </a:cubicBezTo>
                  <a:cubicBezTo>
                    <a:pt x="14" y="27"/>
                    <a:pt x="11" y="27"/>
                    <a:pt x="8" y="2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10" y="20"/>
                    <a:pt x="13" y="20"/>
                    <a:pt x="16" y="20"/>
                  </a:cubicBezTo>
                  <a:cubicBezTo>
                    <a:pt x="41" y="20"/>
                    <a:pt x="41" y="20"/>
                    <a:pt x="41" y="20"/>
                  </a:cubicBezTo>
                  <a:cubicBezTo>
                    <a:pt x="36" y="14"/>
                    <a:pt x="31" y="10"/>
                    <a:pt x="27" y="7"/>
                  </a:cubicBezTo>
                  <a:cubicBezTo>
                    <a:pt x="33" y="1"/>
                    <a:pt x="33" y="1"/>
                    <a:pt x="33" y="1"/>
                  </a:cubicBezTo>
                  <a:cubicBezTo>
                    <a:pt x="38" y="5"/>
                    <a:pt x="43" y="9"/>
                    <a:pt x="48" y="15"/>
                  </a:cubicBezTo>
                  <a:cubicBezTo>
                    <a:pt x="43" y="20"/>
                    <a:pt x="43" y="20"/>
                    <a:pt x="43" y="20"/>
                  </a:cubicBezTo>
                  <a:cubicBezTo>
                    <a:pt x="72" y="20"/>
                    <a:pt x="72" y="20"/>
                    <a:pt x="72" y="20"/>
                  </a:cubicBezTo>
                  <a:cubicBezTo>
                    <a:pt x="77" y="12"/>
                    <a:pt x="81" y="5"/>
                    <a:pt x="83" y="0"/>
                  </a:cubicBezTo>
                  <a:cubicBezTo>
                    <a:pt x="93" y="6"/>
                    <a:pt x="93" y="6"/>
                    <a:pt x="93" y="6"/>
                  </a:cubicBezTo>
                  <a:cubicBezTo>
                    <a:pt x="94" y="6"/>
                    <a:pt x="94" y="7"/>
                    <a:pt x="94" y="7"/>
                  </a:cubicBezTo>
                  <a:cubicBezTo>
                    <a:pt x="94" y="8"/>
                    <a:pt x="93" y="8"/>
                    <a:pt x="91" y="8"/>
                  </a:cubicBezTo>
                  <a:cubicBezTo>
                    <a:pt x="89" y="9"/>
                    <a:pt x="88" y="10"/>
                    <a:pt x="87" y="11"/>
                  </a:cubicBezTo>
                  <a:cubicBezTo>
                    <a:pt x="86" y="12"/>
                    <a:pt x="85" y="13"/>
                    <a:pt x="84" y="15"/>
                  </a:cubicBezTo>
                  <a:cubicBezTo>
                    <a:pt x="82" y="18"/>
                    <a:pt x="81" y="19"/>
                    <a:pt x="81" y="20"/>
                  </a:cubicBezTo>
                  <a:cubicBezTo>
                    <a:pt x="106" y="20"/>
                    <a:pt x="106" y="20"/>
                    <a:pt x="106" y="20"/>
                  </a:cubicBezTo>
                  <a:cubicBezTo>
                    <a:pt x="109" y="20"/>
                    <a:pt x="112" y="20"/>
                    <a:pt x="115" y="20"/>
                  </a:cubicBezTo>
                  <a:cubicBezTo>
                    <a:pt x="115" y="28"/>
                    <a:pt x="115" y="28"/>
                    <a:pt x="115" y="28"/>
                  </a:cubicBezTo>
                  <a:cubicBezTo>
                    <a:pt x="112" y="27"/>
                    <a:pt x="109" y="27"/>
                    <a:pt x="106" y="27"/>
                  </a:cubicBezTo>
                  <a:cubicBezTo>
                    <a:pt x="78" y="27"/>
                    <a:pt x="78" y="27"/>
                    <a:pt x="78" y="27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114" y="59"/>
                    <a:pt x="114" y="59"/>
                    <a:pt x="114" y="59"/>
                  </a:cubicBezTo>
                  <a:cubicBezTo>
                    <a:pt x="116" y="59"/>
                    <a:pt x="119" y="59"/>
                    <a:pt x="122" y="58"/>
                  </a:cubicBezTo>
                  <a:cubicBezTo>
                    <a:pt x="122" y="66"/>
                    <a:pt x="122" y="66"/>
                    <a:pt x="122" y="66"/>
                  </a:cubicBezTo>
                  <a:cubicBezTo>
                    <a:pt x="120" y="66"/>
                    <a:pt x="117" y="66"/>
                    <a:pt x="114" y="66"/>
                  </a:cubicBezTo>
                  <a:cubicBezTo>
                    <a:pt x="9" y="66"/>
                    <a:pt x="9" y="66"/>
                    <a:pt x="9" y="66"/>
                  </a:cubicBezTo>
                  <a:cubicBezTo>
                    <a:pt x="6" y="66"/>
                    <a:pt x="3" y="66"/>
                    <a:pt x="0" y="66"/>
                  </a:cubicBezTo>
                  <a:cubicBezTo>
                    <a:pt x="0" y="58"/>
                    <a:pt x="0" y="58"/>
                    <a:pt x="0" y="58"/>
                  </a:cubicBezTo>
                  <a:cubicBezTo>
                    <a:pt x="3" y="59"/>
                    <a:pt x="5" y="59"/>
                    <a:pt x="8" y="59"/>
                  </a:cubicBezTo>
                  <a:close/>
                  <a:moveTo>
                    <a:pt x="16" y="36"/>
                  </a:moveTo>
                  <a:cubicBezTo>
                    <a:pt x="22" y="31"/>
                    <a:pt x="22" y="31"/>
                    <a:pt x="22" y="31"/>
                  </a:cubicBezTo>
                  <a:cubicBezTo>
                    <a:pt x="23" y="31"/>
                    <a:pt x="23" y="32"/>
                    <a:pt x="23" y="33"/>
                  </a:cubicBezTo>
                  <a:cubicBezTo>
                    <a:pt x="29" y="38"/>
                    <a:pt x="33" y="44"/>
                    <a:pt x="36" y="49"/>
                  </a:cubicBezTo>
                  <a:cubicBezTo>
                    <a:pt x="30" y="54"/>
                    <a:pt x="30" y="54"/>
                    <a:pt x="30" y="54"/>
                  </a:cubicBezTo>
                  <a:cubicBezTo>
                    <a:pt x="26" y="48"/>
                    <a:pt x="21" y="42"/>
                    <a:pt x="16" y="36"/>
                  </a:cubicBezTo>
                  <a:close/>
                  <a:moveTo>
                    <a:pt x="32" y="129"/>
                  </a:moveTo>
                  <a:cubicBezTo>
                    <a:pt x="23" y="129"/>
                    <a:pt x="23" y="129"/>
                    <a:pt x="23" y="129"/>
                  </a:cubicBezTo>
                  <a:cubicBezTo>
                    <a:pt x="23" y="129"/>
                    <a:pt x="23" y="128"/>
                    <a:pt x="23" y="127"/>
                  </a:cubicBezTo>
                  <a:cubicBezTo>
                    <a:pt x="24" y="124"/>
                    <a:pt x="24" y="119"/>
                    <a:pt x="24" y="118"/>
                  </a:cubicBezTo>
                  <a:cubicBezTo>
                    <a:pt x="24" y="85"/>
                    <a:pt x="24" y="85"/>
                    <a:pt x="24" y="85"/>
                  </a:cubicBezTo>
                  <a:cubicBezTo>
                    <a:pt x="24" y="84"/>
                    <a:pt x="24" y="82"/>
                    <a:pt x="23" y="79"/>
                  </a:cubicBezTo>
                  <a:cubicBezTo>
                    <a:pt x="23" y="78"/>
                    <a:pt x="23" y="77"/>
                    <a:pt x="23" y="75"/>
                  </a:cubicBezTo>
                  <a:cubicBezTo>
                    <a:pt x="26" y="76"/>
                    <a:pt x="29" y="76"/>
                    <a:pt x="33" y="76"/>
                  </a:cubicBezTo>
                  <a:cubicBezTo>
                    <a:pt x="91" y="76"/>
                    <a:pt x="91" y="76"/>
                    <a:pt x="91" y="76"/>
                  </a:cubicBezTo>
                  <a:cubicBezTo>
                    <a:pt x="94" y="76"/>
                    <a:pt x="97" y="76"/>
                    <a:pt x="101" y="75"/>
                  </a:cubicBezTo>
                  <a:cubicBezTo>
                    <a:pt x="100" y="78"/>
                    <a:pt x="100" y="81"/>
                    <a:pt x="100" y="85"/>
                  </a:cubicBezTo>
                  <a:cubicBezTo>
                    <a:pt x="100" y="117"/>
                    <a:pt x="100" y="117"/>
                    <a:pt x="100" y="117"/>
                  </a:cubicBezTo>
                  <a:cubicBezTo>
                    <a:pt x="100" y="121"/>
                    <a:pt x="100" y="126"/>
                    <a:pt x="101" y="129"/>
                  </a:cubicBezTo>
                  <a:cubicBezTo>
                    <a:pt x="91" y="129"/>
                    <a:pt x="91" y="129"/>
                    <a:pt x="91" y="129"/>
                  </a:cubicBezTo>
                  <a:cubicBezTo>
                    <a:pt x="92" y="127"/>
                    <a:pt x="92" y="122"/>
                    <a:pt x="92" y="119"/>
                  </a:cubicBezTo>
                  <a:cubicBezTo>
                    <a:pt x="31" y="119"/>
                    <a:pt x="31" y="119"/>
                    <a:pt x="31" y="119"/>
                  </a:cubicBezTo>
                  <a:cubicBezTo>
                    <a:pt x="31" y="121"/>
                    <a:pt x="31" y="125"/>
                    <a:pt x="32" y="127"/>
                  </a:cubicBezTo>
                  <a:cubicBezTo>
                    <a:pt x="32" y="128"/>
                    <a:pt x="32" y="129"/>
                    <a:pt x="32" y="129"/>
                  </a:cubicBezTo>
                  <a:close/>
                  <a:moveTo>
                    <a:pt x="32" y="83"/>
                  </a:moveTo>
                  <a:cubicBezTo>
                    <a:pt x="32" y="96"/>
                    <a:pt x="32" y="96"/>
                    <a:pt x="32" y="96"/>
                  </a:cubicBezTo>
                  <a:cubicBezTo>
                    <a:pt x="92" y="96"/>
                    <a:pt x="92" y="96"/>
                    <a:pt x="92" y="96"/>
                  </a:cubicBezTo>
                  <a:cubicBezTo>
                    <a:pt x="92" y="83"/>
                    <a:pt x="92" y="83"/>
                    <a:pt x="92" y="83"/>
                  </a:cubicBezTo>
                  <a:cubicBezTo>
                    <a:pt x="32" y="83"/>
                    <a:pt x="32" y="83"/>
                    <a:pt x="32" y="83"/>
                  </a:cubicBezTo>
                  <a:close/>
                  <a:moveTo>
                    <a:pt x="32" y="102"/>
                  </a:moveTo>
                  <a:cubicBezTo>
                    <a:pt x="32" y="114"/>
                    <a:pt x="32" y="114"/>
                    <a:pt x="32" y="114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2" y="102"/>
                    <a:pt x="92" y="102"/>
                    <a:pt x="92" y="102"/>
                  </a:cubicBezTo>
                  <a:cubicBezTo>
                    <a:pt x="32" y="102"/>
                    <a:pt x="32" y="102"/>
                    <a:pt x="32" y="102"/>
                  </a:cubicBezTo>
                  <a:close/>
                  <a:moveTo>
                    <a:pt x="53" y="27"/>
                  </a:moveTo>
                  <a:cubicBezTo>
                    <a:pt x="53" y="59"/>
                    <a:pt x="53" y="59"/>
                    <a:pt x="5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27"/>
                    <a:pt x="70" y="27"/>
                    <a:pt x="70" y="27"/>
                  </a:cubicBezTo>
                  <a:cubicBezTo>
                    <a:pt x="53" y="27"/>
                    <a:pt x="53" y="27"/>
                    <a:pt x="53" y="27"/>
                  </a:cubicBezTo>
                  <a:close/>
                  <a:moveTo>
                    <a:pt x="86" y="51"/>
                  </a:moveTo>
                  <a:cubicBezTo>
                    <a:pt x="93" y="42"/>
                    <a:pt x="98" y="35"/>
                    <a:pt x="100" y="30"/>
                  </a:cubicBezTo>
                  <a:cubicBezTo>
                    <a:pt x="108" y="35"/>
                    <a:pt x="108" y="35"/>
                    <a:pt x="108" y="35"/>
                  </a:cubicBezTo>
                  <a:cubicBezTo>
                    <a:pt x="109" y="36"/>
                    <a:pt x="109" y="36"/>
                    <a:pt x="109" y="36"/>
                  </a:cubicBezTo>
                  <a:cubicBezTo>
                    <a:pt x="107" y="38"/>
                    <a:pt x="107" y="38"/>
                    <a:pt x="107" y="38"/>
                  </a:cubicBezTo>
                  <a:cubicBezTo>
                    <a:pt x="105" y="38"/>
                    <a:pt x="104" y="39"/>
                    <a:pt x="103" y="41"/>
                  </a:cubicBezTo>
                  <a:cubicBezTo>
                    <a:pt x="100" y="45"/>
                    <a:pt x="96" y="50"/>
                    <a:pt x="92" y="55"/>
                  </a:cubicBezTo>
                  <a:cubicBezTo>
                    <a:pt x="86" y="51"/>
                    <a:pt x="86" y="51"/>
                    <a:pt x="86" y="5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black"/>
                </a:solidFill>
                <a:latin typeface="+mn-lt"/>
                <a:ea typeface="+mn-ea"/>
              </a:endParaRPr>
            </a:p>
          </p:txBody>
        </p:sp>
        <p:sp>
          <p:nvSpPr>
            <p:cNvPr id="108" name="Freeform 32"/>
            <p:cNvSpPr>
              <a:spLocks noEditPoints="1"/>
            </p:cNvSpPr>
            <p:nvPr/>
          </p:nvSpPr>
          <p:spPr bwMode="auto">
            <a:xfrm>
              <a:off x="4945062" y="4100510"/>
              <a:ext cx="169862" cy="246062"/>
            </a:xfrm>
            <a:custGeom>
              <a:gdLst>
                <a:gd fmla="*/ 9 w 69" name="T0"/>
                <a:gd fmla="*/ 100 h 100" name="T1"/>
                <a:gd fmla="*/ 0 w 69" name="T2"/>
                <a:gd fmla="*/ 100 h 100" name="T3"/>
                <a:gd fmla="*/ 0 w 69" name="T4"/>
                <a:gd fmla="*/ 0 h 100" name="T5"/>
                <a:gd fmla="*/ 36 w 69" name="T6"/>
                <a:gd fmla="*/ 0 h 100" name="T7"/>
                <a:gd fmla="*/ 69 w 69" name="T8"/>
                <a:gd fmla="*/ 28 h 100" name="T9"/>
                <a:gd fmla="*/ 31 w 69" name="T10"/>
                <a:gd fmla="*/ 56 h 100" name="T11"/>
                <a:gd fmla="*/ 9 w 69" name="T12"/>
                <a:gd fmla="*/ 56 h 100" name="T13"/>
                <a:gd fmla="*/ 9 w 69" name="T14"/>
                <a:gd fmla="*/ 100 h 100" name="T15"/>
                <a:gd fmla="*/ 9 w 69" name="T16"/>
                <a:gd fmla="*/ 48 h 100" name="T17"/>
                <a:gd fmla="*/ 31 w 69" name="T18"/>
                <a:gd fmla="*/ 48 h 100" name="T19"/>
                <a:gd fmla="*/ 60 w 69" name="T20"/>
                <a:gd fmla="*/ 27 h 100" name="T21"/>
                <a:gd fmla="*/ 34 w 69" name="T22"/>
                <a:gd fmla="*/ 8 h 100" name="T23"/>
                <a:gd fmla="*/ 9 w 69" name="T24"/>
                <a:gd fmla="*/ 8 h 100" name="T25"/>
                <a:gd fmla="*/ 9 w 69" name="T26"/>
                <a:gd fmla="*/ 48 h 100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00" w="69">
                  <a:moveTo>
                    <a:pt x="9" y="100"/>
                  </a:moveTo>
                  <a:cubicBezTo>
                    <a:pt x="0" y="100"/>
                    <a:pt x="0" y="100"/>
                    <a:pt x="0" y="10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6" y="0"/>
                    <a:pt x="36" y="0"/>
                    <a:pt x="36" y="0"/>
                  </a:cubicBezTo>
                  <a:cubicBezTo>
                    <a:pt x="58" y="0"/>
                    <a:pt x="69" y="9"/>
                    <a:pt x="69" y="28"/>
                  </a:cubicBezTo>
                  <a:cubicBezTo>
                    <a:pt x="69" y="46"/>
                    <a:pt x="56" y="56"/>
                    <a:pt x="31" y="56"/>
                  </a:cubicBezTo>
                  <a:cubicBezTo>
                    <a:pt x="9" y="56"/>
                    <a:pt x="9" y="56"/>
                    <a:pt x="9" y="56"/>
                  </a:cubicBezTo>
                  <a:cubicBezTo>
                    <a:pt x="9" y="100"/>
                    <a:pt x="9" y="100"/>
                    <a:pt x="9" y="100"/>
                  </a:cubicBezTo>
                  <a:close/>
                  <a:moveTo>
                    <a:pt x="9" y="48"/>
                  </a:moveTo>
                  <a:cubicBezTo>
                    <a:pt x="31" y="48"/>
                    <a:pt x="31" y="48"/>
                    <a:pt x="31" y="48"/>
                  </a:cubicBezTo>
                  <a:cubicBezTo>
                    <a:pt x="51" y="49"/>
                    <a:pt x="60" y="42"/>
                    <a:pt x="60" y="27"/>
                  </a:cubicBezTo>
                  <a:cubicBezTo>
                    <a:pt x="60" y="14"/>
                    <a:pt x="51" y="8"/>
                    <a:pt x="34" y="8"/>
                  </a:cubicBezTo>
                  <a:cubicBezTo>
                    <a:pt x="9" y="8"/>
                    <a:pt x="9" y="8"/>
                    <a:pt x="9" y="8"/>
                  </a:cubicBezTo>
                  <a:cubicBezTo>
                    <a:pt x="9" y="48"/>
                    <a:pt x="9" y="48"/>
                    <a:pt x="9" y="4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109" name="Freeform 34"/>
            <p:cNvSpPr/>
            <p:nvPr/>
          </p:nvSpPr>
          <p:spPr bwMode="auto">
            <a:xfrm>
              <a:off x="5341938" y="4100514"/>
              <a:ext cx="179387" cy="246062"/>
            </a:xfrm>
            <a:custGeom>
              <a:gdLst>
                <a:gd fmla="*/ 0 w 113" name="T0"/>
                <a:gd fmla="*/ 12 h 155" name="T1"/>
                <a:gd fmla="*/ 0 w 113" name="T2"/>
                <a:gd fmla="*/ 0 h 155" name="T3"/>
                <a:gd fmla="*/ 113 w 113" name="T4"/>
                <a:gd fmla="*/ 0 h 155" name="T5"/>
                <a:gd fmla="*/ 113 w 113" name="T6"/>
                <a:gd fmla="*/ 12 h 155" name="T7"/>
                <a:gd fmla="*/ 63 w 113" name="T8"/>
                <a:gd fmla="*/ 12 h 155" name="T9"/>
                <a:gd fmla="*/ 63 w 113" name="T10"/>
                <a:gd fmla="*/ 155 h 155" name="T11"/>
                <a:gd fmla="*/ 49 w 113" name="T12"/>
                <a:gd fmla="*/ 155 h 155" name="T13"/>
                <a:gd fmla="*/ 49 w 113" name="T14"/>
                <a:gd fmla="*/ 12 h 155" name="T15"/>
                <a:gd fmla="*/ 0 w 113" name="T16"/>
                <a:gd fmla="*/ 12 h 155" name="T17"/>
                <a:gd fmla="*/ 0 w 113" name="T18"/>
                <a:gd fmla="*/ 12 h 155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155" w="113">
                  <a:moveTo>
                    <a:pt x="0" y="12"/>
                  </a:moveTo>
                  <a:lnTo>
                    <a:pt x="0" y="0"/>
                  </a:lnTo>
                  <a:lnTo>
                    <a:pt x="113" y="0"/>
                  </a:lnTo>
                  <a:lnTo>
                    <a:pt x="113" y="12"/>
                  </a:lnTo>
                  <a:lnTo>
                    <a:pt x="63" y="12"/>
                  </a:lnTo>
                  <a:lnTo>
                    <a:pt x="63" y="155"/>
                  </a:lnTo>
                  <a:lnTo>
                    <a:pt x="49" y="155"/>
                  </a:lnTo>
                  <a:lnTo>
                    <a:pt x="49" y="12"/>
                  </a:lnTo>
                  <a:lnTo>
                    <a:pt x="0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black"/>
                </a:solidFill>
                <a:latin typeface="+mn-lt"/>
                <a:ea typeface="+mn-ea"/>
              </a:endParaRPr>
            </a:p>
          </p:txBody>
        </p:sp>
        <p:sp>
          <p:nvSpPr>
            <p:cNvPr id="110" name="Freeform 35"/>
            <p:cNvSpPr/>
            <p:nvPr/>
          </p:nvSpPr>
          <p:spPr bwMode="auto">
            <a:xfrm>
              <a:off x="3622675" y="4030663"/>
              <a:ext cx="287337" cy="528637"/>
            </a:xfrm>
            <a:custGeom>
              <a:gdLst>
                <a:gd fmla="*/ 0 w 181" name="T0"/>
                <a:gd fmla="*/ 0 h 333" name="T1"/>
                <a:gd fmla="*/ 0 w 181" name="T2"/>
                <a:gd fmla="*/ 333 h 333" name="T3"/>
                <a:gd fmla="*/ 181 w 181" name="T4"/>
                <a:gd fmla="*/ 0 h 333" name="T5"/>
                <a:gd fmla="*/ 0 w 181" name="T6"/>
                <a:gd fmla="*/ 0 h 333" name="T7"/>
                <a:gd fmla="*/ 0 w 181" name="T8"/>
                <a:gd fmla="*/ 0 h 33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33" w="181">
                  <a:moveTo>
                    <a:pt x="0" y="0"/>
                  </a:moveTo>
                  <a:lnTo>
                    <a:pt x="0" y="333"/>
                  </a:lnTo>
                  <a:lnTo>
                    <a:pt x="18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F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F0000"/>
                </a:solidFill>
                <a:latin typeface="+mn-lt"/>
                <a:ea typeface="+mn-ea"/>
              </a:endParaRPr>
            </a:p>
          </p:txBody>
        </p:sp>
        <p:sp>
          <p:nvSpPr>
            <p:cNvPr id="111" name="Freeform 36"/>
            <p:cNvSpPr/>
            <p:nvPr/>
          </p:nvSpPr>
          <p:spPr bwMode="auto">
            <a:xfrm>
              <a:off x="3749675" y="4067175"/>
              <a:ext cx="411162" cy="492125"/>
            </a:xfrm>
            <a:custGeom>
              <a:gdLst>
                <a:gd fmla="*/ 152 w 259" name="T0"/>
                <a:gd fmla="*/ 0 h 310" name="T1"/>
                <a:gd fmla="*/ 101 w 259" name="T2"/>
                <a:gd fmla="*/ 91 h 310" name="T3"/>
                <a:gd fmla="*/ 143 w 259" name="T4"/>
                <a:gd fmla="*/ 147 h 310" name="T5"/>
                <a:gd fmla="*/ 59 w 259" name="T6"/>
                <a:gd fmla="*/ 171 h 310" name="T7"/>
                <a:gd fmla="*/ 0 w 259" name="T8"/>
                <a:gd fmla="*/ 275 h 310" name="T9"/>
                <a:gd fmla="*/ 115 w 259" name="T10"/>
                <a:gd fmla="*/ 235 h 310" name="T11"/>
                <a:gd fmla="*/ 167 w 259" name="T12"/>
                <a:gd fmla="*/ 310 h 310" name="T13"/>
                <a:gd fmla="*/ 158 w 259" name="T14"/>
                <a:gd fmla="*/ 221 h 310" name="T15"/>
                <a:gd fmla="*/ 259 w 259" name="T16"/>
                <a:gd fmla="*/ 187 h 310" name="T17"/>
                <a:gd fmla="*/ 152 w 259" name="T18"/>
                <a:gd fmla="*/ 0 h 310" name="T19"/>
                <a:gd fmla="*/ 152 w 259" name="T20"/>
                <a:gd fmla="*/ 0 h 310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310" w="259">
                  <a:moveTo>
                    <a:pt x="152" y="0"/>
                  </a:moveTo>
                  <a:lnTo>
                    <a:pt x="101" y="91"/>
                  </a:lnTo>
                  <a:lnTo>
                    <a:pt x="143" y="147"/>
                  </a:lnTo>
                  <a:lnTo>
                    <a:pt x="59" y="171"/>
                  </a:lnTo>
                  <a:lnTo>
                    <a:pt x="0" y="275"/>
                  </a:lnTo>
                  <a:lnTo>
                    <a:pt x="115" y="235"/>
                  </a:lnTo>
                  <a:lnTo>
                    <a:pt x="167" y="310"/>
                  </a:lnTo>
                  <a:lnTo>
                    <a:pt x="158" y="221"/>
                  </a:lnTo>
                  <a:lnTo>
                    <a:pt x="259" y="187"/>
                  </a:lnTo>
                  <a:lnTo>
                    <a:pt x="152" y="0"/>
                  </a:lnTo>
                  <a:lnTo>
                    <a:pt x="152" y="0"/>
                  </a:lnTo>
                  <a:close/>
                </a:path>
              </a:pathLst>
            </a:custGeom>
            <a:solidFill>
              <a:srgbClr val="00B0F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black"/>
                </a:solidFill>
                <a:latin typeface="+mn-lt"/>
                <a:ea typeface="+mn-ea"/>
              </a:endParaRPr>
            </a:p>
          </p:txBody>
        </p:sp>
        <p:sp>
          <p:nvSpPr>
            <p:cNvPr id="112" name="Freeform 38"/>
            <p:cNvSpPr>
              <a:spLocks noEditPoints="1"/>
            </p:cNvSpPr>
            <p:nvPr/>
          </p:nvSpPr>
          <p:spPr bwMode="auto">
            <a:xfrm>
              <a:off x="4383088" y="4425947"/>
              <a:ext cx="133350" cy="130175"/>
            </a:xfrm>
            <a:custGeom>
              <a:gdLst>
                <a:gd fmla="*/ 84 w 84" name="T0"/>
                <a:gd fmla="*/ 82 h 82" name="T1"/>
                <a:gd fmla="*/ 80 w 84" name="T2"/>
                <a:gd fmla="*/ 82 h 82" name="T3"/>
                <a:gd fmla="*/ 77 w 84" name="T4"/>
                <a:gd fmla="*/ 76 h 82" name="T5"/>
                <a:gd fmla="*/ 6 w 84" name="T6"/>
                <a:gd fmla="*/ 76 h 82" name="T7"/>
                <a:gd fmla="*/ 3 w 84" name="T8"/>
                <a:gd fmla="*/ 82 h 82" name="T9"/>
                <a:gd fmla="*/ 0 w 84" name="T10"/>
                <a:gd fmla="*/ 82 h 82" name="T11"/>
                <a:gd fmla="*/ 40 w 84" name="T12"/>
                <a:gd fmla="*/ 0 h 82" name="T13"/>
                <a:gd fmla="*/ 43 w 84" name="T14"/>
                <a:gd fmla="*/ 0 h 82" name="T15"/>
                <a:gd fmla="*/ 84 w 84" name="T16"/>
                <a:gd fmla="*/ 82 h 82" name="T17"/>
                <a:gd fmla="*/ 84 w 84" name="T18"/>
                <a:gd fmla="*/ 82 h 82" name="T19"/>
                <a:gd fmla="*/ 7 w 84" name="T20"/>
                <a:gd fmla="*/ 73 h 82" name="T21"/>
                <a:gd fmla="*/ 76 w 84" name="T22"/>
                <a:gd fmla="*/ 73 h 82" name="T23"/>
                <a:gd fmla="*/ 42 w 84" name="T24"/>
                <a:gd fmla="*/ 4 h 82" name="T25"/>
                <a:gd fmla="*/ 7 w 84" name="T26"/>
                <a:gd fmla="*/ 73 h 82" name="T27"/>
                <a:gd fmla="*/ 7 w 84" name="T28"/>
                <a:gd fmla="*/ 73 h 82" name="T2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b="b" l="0" r="r" t="0"/>
              <a:pathLst>
                <a:path h="82" w="84">
                  <a:moveTo>
                    <a:pt x="84" y="82"/>
                  </a:moveTo>
                  <a:lnTo>
                    <a:pt x="80" y="82"/>
                  </a:lnTo>
                  <a:lnTo>
                    <a:pt x="77" y="76"/>
                  </a:lnTo>
                  <a:lnTo>
                    <a:pt x="6" y="76"/>
                  </a:lnTo>
                  <a:lnTo>
                    <a:pt x="3" y="82"/>
                  </a:lnTo>
                  <a:lnTo>
                    <a:pt x="0" y="82"/>
                  </a:lnTo>
                  <a:lnTo>
                    <a:pt x="40" y="0"/>
                  </a:lnTo>
                  <a:lnTo>
                    <a:pt x="43" y="0"/>
                  </a:lnTo>
                  <a:lnTo>
                    <a:pt x="84" y="82"/>
                  </a:lnTo>
                  <a:lnTo>
                    <a:pt x="84" y="82"/>
                  </a:lnTo>
                  <a:close/>
                  <a:moveTo>
                    <a:pt x="7" y="73"/>
                  </a:moveTo>
                  <a:lnTo>
                    <a:pt x="76" y="73"/>
                  </a:lnTo>
                  <a:lnTo>
                    <a:pt x="42" y="4"/>
                  </a:lnTo>
                  <a:lnTo>
                    <a:pt x="7" y="73"/>
                  </a:lnTo>
                  <a:lnTo>
                    <a:pt x="7" y="7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black"/>
                </a:solidFill>
                <a:latin typeface="+mn-lt"/>
                <a:ea typeface="+mn-ea"/>
              </a:endParaRPr>
            </a:p>
          </p:txBody>
        </p:sp>
        <p:sp>
          <p:nvSpPr>
            <p:cNvPr id="113" name="Freeform 41"/>
            <p:cNvSpPr>
              <a:spLocks noEditPoints="1"/>
            </p:cNvSpPr>
            <p:nvPr/>
          </p:nvSpPr>
          <p:spPr bwMode="auto">
            <a:xfrm>
              <a:off x="4678364" y="4425950"/>
              <a:ext cx="134937" cy="130175"/>
            </a:xfrm>
            <a:custGeom>
              <a:gdLst>
                <a:gd fmla="*/ 0 w 55" name="T0"/>
                <a:gd fmla="*/ 0 h 53" name="T1"/>
                <a:gd fmla="*/ 28 w 55" name="T2"/>
                <a:gd fmla="*/ 0 h 53" name="T3"/>
                <a:gd fmla="*/ 38 w 55" name="T4"/>
                <a:gd fmla="*/ 2 h 53" name="T5"/>
                <a:gd fmla="*/ 47 w 55" name="T6"/>
                <a:gd fmla="*/ 8 h 53" name="T7"/>
                <a:gd fmla="*/ 53 w 55" name="T8"/>
                <a:gd fmla="*/ 16 h 53" name="T9"/>
                <a:gd fmla="*/ 55 w 55" name="T10"/>
                <a:gd fmla="*/ 26 h 53" name="T11"/>
                <a:gd fmla="*/ 53 w 55" name="T12"/>
                <a:gd fmla="*/ 37 h 53" name="T13"/>
                <a:gd fmla="*/ 47 w 55" name="T14"/>
                <a:gd fmla="*/ 45 h 53" name="T15"/>
                <a:gd fmla="*/ 38 w 55" name="T16"/>
                <a:gd fmla="*/ 51 h 53" name="T17"/>
                <a:gd fmla="*/ 28 w 55" name="T18"/>
                <a:gd fmla="*/ 53 h 53" name="T19"/>
                <a:gd fmla="*/ 0 w 55" name="T20"/>
                <a:gd fmla="*/ 53 h 53" name="T21"/>
                <a:gd fmla="*/ 0 w 55" name="T22"/>
                <a:gd fmla="*/ 0 h 53" name="T23"/>
                <a:gd fmla="*/ 28 w 55" name="T24"/>
                <a:gd fmla="*/ 51 h 53" name="T25"/>
                <a:gd fmla="*/ 38 w 55" name="T26"/>
                <a:gd fmla="*/ 49 h 53" name="T27"/>
                <a:gd fmla="*/ 45 w 55" name="T28"/>
                <a:gd fmla="*/ 44 h 53" name="T29"/>
                <a:gd fmla="*/ 51 w 55" name="T30"/>
                <a:gd fmla="*/ 36 h 53" name="T31"/>
                <a:gd fmla="*/ 53 w 55" name="T32"/>
                <a:gd fmla="*/ 26 h 53" name="T33"/>
                <a:gd fmla="*/ 51 w 55" name="T34"/>
                <a:gd fmla="*/ 17 h 53" name="T35"/>
                <a:gd fmla="*/ 45 w 55" name="T36"/>
                <a:gd fmla="*/ 9 h 53" name="T37"/>
                <a:gd fmla="*/ 38 w 55" name="T38"/>
                <a:gd fmla="*/ 4 h 53" name="T39"/>
                <a:gd fmla="*/ 28 w 55" name="T40"/>
                <a:gd fmla="*/ 2 h 53" name="T41"/>
                <a:gd fmla="*/ 3 w 55" name="T42"/>
                <a:gd fmla="*/ 2 h 53" name="T43"/>
                <a:gd fmla="*/ 3 w 55" name="T44"/>
                <a:gd fmla="*/ 51 h 53" name="T45"/>
                <a:gd fmla="*/ 28 w 55" name="T46"/>
                <a:gd fmla="*/ 51 h 53" name="T4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b="b" l="0" r="r" t="0"/>
              <a:pathLst>
                <a:path h="52" w="55">
                  <a:moveTo>
                    <a:pt x="0" y="0"/>
                  </a:moveTo>
                  <a:cubicBezTo>
                    <a:pt x="28" y="0"/>
                    <a:pt x="28" y="0"/>
                    <a:pt x="28" y="0"/>
                  </a:cubicBezTo>
                  <a:cubicBezTo>
                    <a:pt x="31" y="0"/>
                    <a:pt x="35" y="0"/>
                    <a:pt x="38" y="2"/>
                  </a:cubicBezTo>
                  <a:cubicBezTo>
                    <a:pt x="42" y="3"/>
                    <a:pt x="44" y="5"/>
                    <a:pt x="47" y="8"/>
                  </a:cubicBezTo>
                  <a:cubicBezTo>
                    <a:pt x="49" y="10"/>
                    <a:pt x="51" y="13"/>
                    <a:pt x="53" y="16"/>
                  </a:cubicBezTo>
                  <a:cubicBezTo>
                    <a:pt x="54" y="19"/>
                    <a:pt x="55" y="23"/>
                    <a:pt x="55" y="26"/>
                  </a:cubicBezTo>
                  <a:cubicBezTo>
                    <a:pt x="55" y="30"/>
                    <a:pt x="54" y="34"/>
                    <a:pt x="53" y="37"/>
                  </a:cubicBezTo>
                  <a:cubicBezTo>
                    <a:pt x="51" y="40"/>
                    <a:pt x="49" y="43"/>
                    <a:pt x="47" y="45"/>
                  </a:cubicBezTo>
                  <a:cubicBezTo>
                    <a:pt x="44" y="48"/>
                    <a:pt x="42" y="50"/>
                    <a:pt x="38" y="51"/>
                  </a:cubicBezTo>
                  <a:cubicBezTo>
                    <a:pt x="35" y="53"/>
                    <a:pt x="31" y="53"/>
                    <a:pt x="28" y="53"/>
                  </a:cubicBezTo>
                  <a:cubicBezTo>
                    <a:pt x="0" y="53"/>
                    <a:pt x="0" y="53"/>
                    <a:pt x="0" y="53"/>
                  </a:cubicBezTo>
                  <a:cubicBezTo>
                    <a:pt x="0" y="0"/>
                    <a:pt x="0" y="0"/>
                    <a:pt x="0" y="0"/>
                  </a:cubicBezTo>
                  <a:close/>
                  <a:moveTo>
                    <a:pt x="28" y="51"/>
                  </a:moveTo>
                  <a:cubicBezTo>
                    <a:pt x="31" y="51"/>
                    <a:pt x="34" y="50"/>
                    <a:pt x="38" y="49"/>
                  </a:cubicBezTo>
                  <a:cubicBezTo>
                    <a:pt x="41" y="48"/>
                    <a:pt x="43" y="46"/>
                    <a:pt x="45" y="44"/>
                  </a:cubicBezTo>
                  <a:cubicBezTo>
                    <a:pt x="48" y="42"/>
                    <a:pt x="49" y="39"/>
                    <a:pt x="51" y="36"/>
                  </a:cubicBezTo>
                  <a:cubicBezTo>
                    <a:pt x="52" y="33"/>
                    <a:pt x="53" y="30"/>
                    <a:pt x="53" y="26"/>
                  </a:cubicBezTo>
                  <a:cubicBezTo>
                    <a:pt x="53" y="23"/>
                    <a:pt x="52" y="20"/>
                    <a:pt x="51" y="17"/>
                  </a:cubicBezTo>
                  <a:cubicBezTo>
                    <a:pt x="49" y="14"/>
                    <a:pt x="48" y="11"/>
                    <a:pt x="45" y="9"/>
                  </a:cubicBezTo>
                  <a:cubicBezTo>
                    <a:pt x="43" y="7"/>
                    <a:pt x="41" y="5"/>
                    <a:pt x="38" y="4"/>
                  </a:cubicBezTo>
                  <a:cubicBezTo>
                    <a:pt x="34" y="3"/>
                    <a:pt x="31" y="2"/>
                    <a:pt x="28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51"/>
                    <a:pt x="3" y="51"/>
                    <a:pt x="3" y="51"/>
                  </a:cubicBezTo>
                  <a:cubicBezTo>
                    <a:pt x="28" y="51"/>
                    <a:pt x="28" y="51"/>
                    <a:pt x="28" y="5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black"/>
                </a:solidFill>
                <a:latin typeface="+mn-lt"/>
                <a:ea typeface="+mn-ea"/>
              </a:endParaRPr>
            </a:p>
          </p:txBody>
        </p:sp>
        <p:sp>
          <p:nvSpPr>
            <p:cNvPr id="114" name="Freeform 42"/>
            <p:cNvSpPr/>
            <p:nvPr/>
          </p:nvSpPr>
          <p:spPr bwMode="auto">
            <a:xfrm>
              <a:off x="4821237" y="4425950"/>
              <a:ext cx="134937" cy="130175"/>
            </a:xfrm>
            <a:custGeom>
              <a:gdLst>
                <a:gd fmla="*/ 0 w 85" name="T0"/>
                <a:gd fmla="*/ 0 h 82" name="T1"/>
                <a:gd fmla="*/ 85 w 85" name="T2"/>
                <a:gd fmla="*/ 0 h 82" name="T3"/>
                <a:gd fmla="*/ 85 w 85" name="T4"/>
                <a:gd fmla="*/ 3 h 82" name="T5"/>
                <a:gd fmla="*/ 3 w 85" name="T6"/>
                <a:gd fmla="*/ 3 h 82" name="T7"/>
                <a:gd fmla="*/ 3 w 85" name="T8"/>
                <a:gd fmla="*/ 39 h 82" name="T9"/>
                <a:gd fmla="*/ 82 w 85" name="T10"/>
                <a:gd fmla="*/ 39 h 82" name="T11"/>
                <a:gd fmla="*/ 82 w 85" name="T12"/>
                <a:gd fmla="*/ 43 h 82" name="T13"/>
                <a:gd fmla="*/ 3 w 85" name="T14"/>
                <a:gd fmla="*/ 43 h 82" name="T15"/>
                <a:gd fmla="*/ 3 w 85" name="T16"/>
                <a:gd fmla="*/ 79 h 82" name="T17"/>
                <a:gd fmla="*/ 85 w 85" name="T18"/>
                <a:gd fmla="*/ 79 h 82" name="T19"/>
                <a:gd fmla="*/ 85 w 85" name="T20"/>
                <a:gd fmla="*/ 82 h 82" name="T21"/>
                <a:gd fmla="*/ 0 w 85" name="T22"/>
                <a:gd fmla="*/ 82 h 82" name="T23"/>
                <a:gd fmla="*/ 0 w 85" name="T24"/>
                <a:gd fmla="*/ 0 h 82" name="T25"/>
                <a:gd fmla="*/ 0 w 85" name="T26"/>
                <a:gd fmla="*/ 0 h 82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82" w="85">
                  <a:moveTo>
                    <a:pt x="0" y="0"/>
                  </a:moveTo>
                  <a:lnTo>
                    <a:pt x="85" y="0"/>
                  </a:lnTo>
                  <a:lnTo>
                    <a:pt x="85" y="3"/>
                  </a:lnTo>
                  <a:lnTo>
                    <a:pt x="3" y="3"/>
                  </a:lnTo>
                  <a:lnTo>
                    <a:pt x="3" y="39"/>
                  </a:lnTo>
                  <a:lnTo>
                    <a:pt x="82" y="39"/>
                  </a:lnTo>
                  <a:lnTo>
                    <a:pt x="82" y="43"/>
                  </a:lnTo>
                  <a:lnTo>
                    <a:pt x="3" y="43"/>
                  </a:lnTo>
                  <a:lnTo>
                    <a:pt x="3" y="79"/>
                  </a:lnTo>
                  <a:lnTo>
                    <a:pt x="85" y="79"/>
                  </a:lnTo>
                  <a:lnTo>
                    <a:pt x="85" y="82"/>
                  </a:lnTo>
                  <a:lnTo>
                    <a:pt x="0" y="8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black"/>
                </a:solidFill>
                <a:latin typeface="+mn-lt"/>
                <a:ea typeface="+mn-ea"/>
              </a:endParaRPr>
            </a:p>
          </p:txBody>
        </p:sp>
        <p:sp>
          <p:nvSpPr>
            <p:cNvPr id="115" name="Freeform 44"/>
            <p:cNvSpPr/>
            <p:nvPr/>
          </p:nvSpPr>
          <p:spPr bwMode="auto">
            <a:xfrm>
              <a:off x="5230813" y="4425950"/>
              <a:ext cx="4762" cy="130175"/>
            </a:xfrm>
            <a:custGeom>
              <a:gdLst>
                <a:gd fmla="*/ 0 w 3" name="T0"/>
                <a:gd fmla="*/ 0 h 82" name="T1"/>
                <a:gd fmla="*/ 0 w 3" name="T2"/>
                <a:gd fmla="*/ 82 h 82" name="T3"/>
                <a:gd fmla="*/ 3 w 3" name="T4"/>
                <a:gd fmla="*/ 82 h 82" name="T5"/>
                <a:gd fmla="*/ 3 w 3" name="T6"/>
                <a:gd fmla="*/ 0 h 82" name="T7"/>
                <a:gd fmla="*/ 0 w 3" name="T8"/>
                <a:gd fmla="*/ 0 h 82" name="T9"/>
                <a:gd fmla="*/ 0 w 3" name="T10"/>
                <a:gd fmla="*/ 0 h 82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82" w="3">
                  <a:moveTo>
                    <a:pt x="0" y="0"/>
                  </a:moveTo>
                  <a:lnTo>
                    <a:pt x="0" y="82"/>
                  </a:lnTo>
                  <a:lnTo>
                    <a:pt x="3" y="82"/>
                  </a:lnTo>
                  <a:lnTo>
                    <a:pt x="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black"/>
                </a:solidFill>
                <a:latin typeface="+mn-lt"/>
                <a:ea typeface="+mn-ea"/>
              </a:endParaRPr>
            </a:p>
          </p:txBody>
        </p:sp>
        <p:sp>
          <p:nvSpPr>
            <p:cNvPr id="116" name="Freeform 45"/>
            <p:cNvSpPr/>
            <p:nvPr/>
          </p:nvSpPr>
          <p:spPr bwMode="auto">
            <a:xfrm>
              <a:off x="5248275" y="4422775"/>
              <a:ext cx="131762" cy="133350"/>
            </a:xfrm>
            <a:custGeom>
              <a:gdLst>
                <a:gd fmla="*/ 4 w 54" name="T0"/>
                <a:gd fmla="*/ 37 h 54" name="T1"/>
                <a:gd fmla="*/ 9 w 54" name="T2"/>
                <a:gd fmla="*/ 45 h 54" name="T3"/>
                <a:gd fmla="*/ 17 w 54" name="T4"/>
                <a:gd fmla="*/ 50 h 54" name="T5"/>
                <a:gd fmla="*/ 27 w 54" name="T6"/>
                <a:gd fmla="*/ 52 h 54" name="T7"/>
                <a:gd fmla="*/ 36 w 54" name="T8"/>
                <a:gd fmla="*/ 50 h 54" name="T9"/>
                <a:gd fmla="*/ 44 w 54" name="T10"/>
                <a:gd fmla="*/ 45 h 54" name="T11"/>
                <a:gd fmla="*/ 50 w 54" name="T12"/>
                <a:gd fmla="*/ 37 h 54" name="T13"/>
                <a:gd fmla="*/ 52 w 54" name="T14"/>
                <a:gd fmla="*/ 27 h 54" name="T15"/>
                <a:gd fmla="*/ 52 w 54" name="T16"/>
                <a:gd fmla="*/ 27 h 54" name="T17"/>
                <a:gd fmla="*/ 29 w 54" name="T18"/>
                <a:gd fmla="*/ 27 h 54" name="T19"/>
                <a:gd fmla="*/ 29 w 54" name="T20"/>
                <a:gd fmla="*/ 25 h 54" name="T21"/>
                <a:gd fmla="*/ 54 w 54" name="T22"/>
                <a:gd fmla="*/ 25 h 54" name="T23"/>
                <a:gd fmla="*/ 54 w 54" name="T24"/>
                <a:gd fmla="*/ 27 h 54" name="T25"/>
                <a:gd fmla="*/ 52 w 54" name="T26"/>
                <a:gd fmla="*/ 38 h 54" name="T27"/>
                <a:gd fmla="*/ 46 w 54" name="T28"/>
                <a:gd fmla="*/ 46 h 54" name="T29"/>
                <a:gd fmla="*/ 37 w 54" name="T30"/>
                <a:gd fmla="*/ 52 h 54" name="T31"/>
                <a:gd fmla="*/ 27 w 54" name="T32"/>
                <a:gd fmla="*/ 54 h 54" name="T33"/>
                <a:gd fmla="*/ 16 w 54" name="T34"/>
                <a:gd fmla="*/ 52 h 54" name="T35"/>
                <a:gd fmla="*/ 7 w 54" name="T36"/>
                <a:gd fmla="*/ 46 h 54" name="T37"/>
                <a:gd fmla="*/ 2 w 54" name="T38"/>
                <a:gd fmla="*/ 38 h 54" name="T39"/>
                <a:gd fmla="*/ 0 w 54" name="T40"/>
                <a:gd fmla="*/ 27 h 54" name="T41"/>
                <a:gd fmla="*/ 0 w 54" name="T42"/>
                <a:gd fmla="*/ 27 h 54" name="T43"/>
                <a:gd fmla="*/ 2 w 54" name="T44"/>
                <a:gd fmla="*/ 17 h 54" name="T45"/>
                <a:gd fmla="*/ 7 w 54" name="T46"/>
                <a:gd fmla="*/ 8 h 54" name="T47"/>
                <a:gd fmla="*/ 16 w 54" name="T48"/>
                <a:gd fmla="*/ 2 h 54" name="T49"/>
                <a:gd fmla="*/ 27 w 54" name="T50"/>
                <a:gd fmla="*/ 0 h 54" name="T51"/>
                <a:gd fmla="*/ 35 w 54" name="T52"/>
                <a:gd fmla="*/ 1 h 54" name="T53"/>
                <a:gd fmla="*/ 42 w 54" name="T54"/>
                <a:gd fmla="*/ 4 h 54" name="T55"/>
                <a:gd fmla="*/ 37 w 54" name="T56"/>
                <a:gd fmla="*/ 4 h 54" name="T57"/>
                <a:gd fmla="*/ 32 w 54" name="T58"/>
                <a:gd fmla="*/ 3 h 54" name="T59"/>
                <a:gd fmla="*/ 27 w 54" name="T60"/>
                <a:gd fmla="*/ 2 h 54" name="T61"/>
                <a:gd fmla="*/ 17 w 54" name="T62"/>
                <a:gd fmla="*/ 4 h 54" name="T63"/>
                <a:gd fmla="*/ 9 w 54" name="T64"/>
                <a:gd fmla="*/ 9 h 54" name="T65"/>
                <a:gd fmla="*/ 4 w 54" name="T66"/>
                <a:gd fmla="*/ 17 h 54" name="T67"/>
                <a:gd fmla="*/ 2 w 54" name="T68"/>
                <a:gd fmla="*/ 27 h 54" name="T69"/>
                <a:gd fmla="*/ 4 w 54" name="T70"/>
                <a:gd fmla="*/ 37 h 54" name="T7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b="b" l="0" r="r" t="0"/>
              <a:pathLst>
                <a:path h="54" w="54">
                  <a:moveTo>
                    <a:pt x="4" y="37"/>
                  </a:moveTo>
                  <a:cubicBezTo>
                    <a:pt x="5" y="40"/>
                    <a:pt x="7" y="43"/>
                    <a:pt x="9" y="45"/>
                  </a:cubicBezTo>
                  <a:cubicBezTo>
                    <a:pt x="11" y="47"/>
                    <a:pt x="14" y="49"/>
                    <a:pt x="17" y="50"/>
                  </a:cubicBezTo>
                  <a:cubicBezTo>
                    <a:pt x="20" y="51"/>
                    <a:pt x="23" y="52"/>
                    <a:pt x="27" y="52"/>
                  </a:cubicBezTo>
                  <a:cubicBezTo>
                    <a:pt x="30" y="52"/>
                    <a:pt x="33" y="51"/>
                    <a:pt x="36" y="50"/>
                  </a:cubicBezTo>
                  <a:cubicBezTo>
                    <a:pt x="39" y="49"/>
                    <a:pt x="42" y="47"/>
                    <a:pt x="44" y="45"/>
                  </a:cubicBezTo>
                  <a:cubicBezTo>
                    <a:pt x="47" y="43"/>
                    <a:pt x="48" y="40"/>
                    <a:pt x="50" y="37"/>
                  </a:cubicBezTo>
                  <a:cubicBezTo>
                    <a:pt x="51" y="34"/>
                    <a:pt x="52" y="31"/>
                    <a:pt x="52" y="27"/>
                  </a:cubicBezTo>
                  <a:cubicBezTo>
                    <a:pt x="52" y="27"/>
                    <a:pt x="52" y="27"/>
                    <a:pt x="52" y="27"/>
                  </a:cubicBezTo>
                  <a:cubicBezTo>
                    <a:pt x="29" y="27"/>
                    <a:pt x="29" y="27"/>
                    <a:pt x="29" y="27"/>
                  </a:cubicBezTo>
                  <a:cubicBezTo>
                    <a:pt x="29" y="25"/>
                    <a:pt x="29" y="25"/>
                    <a:pt x="29" y="25"/>
                  </a:cubicBezTo>
                  <a:cubicBezTo>
                    <a:pt x="54" y="25"/>
                    <a:pt x="54" y="25"/>
                    <a:pt x="54" y="25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31"/>
                    <a:pt x="53" y="35"/>
                    <a:pt x="52" y="38"/>
                  </a:cubicBezTo>
                  <a:cubicBezTo>
                    <a:pt x="50" y="41"/>
                    <a:pt x="48" y="44"/>
                    <a:pt x="46" y="46"/>
                  </a:cubicBezTo>
                  <a:cubicBezTo>
                    <a:pt x="43" y="49"/>
                    <a:pt x="41" y="51"/>
                    <a:pt x="37" y="52"/>
                  </a:cubicBezTo>
                  <a:cubicBezTo>
                    <a:pt x="34" y="54"/>
                    <a:pt x="30" y="54"/>
                    <a:pt x="27" y="54"/>
                  </a:cubicBezTo>
                  <a:cubicBezTo>
                    <a:pt x="23" y="54"/>
                    <a:pt x="19" y="54"/>
                    <a:pt x="16" y="52"/>
                  </a:cubicBezTo>
                  <a:cubicBezTo>
                    <a:pt x="13" y="51"/>
                    <a:pt x="10" y="49"/>
                    <a:pt x="7" y="46"/>
                  </a:cubicBezTo>
                  <a:cubicBezTo>
                    <a:pt x="5" y="44"/>
                    <a:pt x="3" y="41"/>
                    <a:pt x="2" y="38"/>
                  </a:cubicBezTo>
                  <a:cubicBezTo>
                    <a:pt x="0" y="35"/>
                    <a:pt x="0" y="31"/>
                    <a:pt x="0" y="27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3"/>
                    <a:pt x="0" y="20"/>
                    <a:pt x="2" y="17"/>
                  </a:cubicBezTo>
                  <a:cubicBezTo>
                    <a:pt x="3" y="13"/>
                    <a:pt x="5" y="10"/>
                    <a:pt x="7" y="8"/>
                  </a:cubicBezTo>
                  <a:cubicBezTo>
                    <a:pt x="10" y="5"/>
                    <a:pt x="13" y="4"/>
                    <a:pt x="16" y="2"/>
                  </a:cubicBezTo>
                  <a:cubicBezTo>
                    <a:pt x="19" y="1"/>
                    <a:pt x="23" y="0"/>
                    <a:pt x="27" y="0"/>
                  </a:cubicBezTo>
                  <a:cubicBezTo>
                    <a:pt x="29" y="0"/>
                    <a:pt x="32" y="0"/>
                    <a:pt x="35" y="1"/>
                  </a:cubicBezTo>
                  <a:cubicBezTo>
                    <a:pt x="37" y="2"/>
                    <a:pt x="39" y="3"/>
                    <a:pt x="42" y="4"/>
                  </a:cubicBezTo>
                  <a:cubicBezTo>
                    <a:pt x="37" y="4"/>
                    <a:pt x="37" y="4"/>
                    <a:pt x="37" y="4"/>
                  </a:cubicBezTo>
                  <a:cubicBezTo>
                    <a:pt x="36" y="4"/>
                    <a:pt x="34" y="3"/>
                    <a:pt x="32" y="3"/>
                  </a:cubicBezTo>
                  <a:cubicBezTo>
                    <a:pt x="30" y="2"/>
                    <a:pt x="29" y="2"/>
                    <a:pt x="27" y="2"/>
                  </a:cubicBezTo>
                  <a:cubicBezTo>
                    <a:pt x="23" y="2"/>
                    <a:pt x="20" y="3"/>
                    <a:pt x="17" y="4"/>
                  </a:cubicBezTo>
                  <a:cubicBezTo>
                    <a:pt x="14" y="5"/>
                    <a:pt x="11" y="7"/>
                    <a:pt x="9" y="9"/>
                  </a:cubicBezTo>
                  <a:cubicBezTo>
                    <a:pt x="7" y="12"/>
                    <a:pt x="5" y="14"/>
                    <a:pt x="4" y="17"/>
                  </a:cubicBezTo>
                  <a:cubicBezTo>
                    <a:pt x="2" y="20"/>
                    <a:pt x="2" y="24"/>
                    <a:pt x="2" y="27"/>
                  </a:cubicBezTo>
                  <a:cubicBezTo>
                    <a:pt x="2" y="31"/>
                    <a:pt x="2" y="34"/>
                    <a:pt x="4" y="37"/>
                  </a:cubicBezTo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black"/>
                </a:solidFill>
                <a:latin typeface="+mn-lt"/>
                <a:ea typeface="+mn-ea"/>
              </a:endParaRPr>
            </a:p>
          </p:txBody>
        </p:sp>
        <p:sp>
          <p:nvSpPr>
            <p:cNvPr id="117" name="Freeform 46"/>
            <p:cNvSpPr/>
            <p:nvPr/>
          </p:nvSpPr>
          <p:spPr bwMode="auto">
            <a:xfrm>
              <a:off x="5386388" y="4425947"/>
              <a:ext cx="134937" cy="130175"/>
            </a:xfrm>
            <a:custGeom>
              <a:gdLst>
                <a:gd fmla="*/ 82 w 85" name="T0"/>
                <a:gd fmla="*/ 0 h 82" name="T1"/>
                <a:gd fmla="*/ 85 w 85" name="T2"/>
                <a:gd fmla="*/ 0 h 82" name="T3"/>
                <a:gd fmla="*/ 85 w 85" name="T4"/>
                <a:gd fmla="*/ 82 h 82" name="T5"/>
                <a:gd fmla="*/ 82 w 85" name="T6"/>
                <a:gd fmla="*/ 82 h 82" name="T7"/>
                <a:gd fmla="*/ 4 w 85" name="T8"/>
                <a:gd fmla="*/ 4 h 82" name="T9"/>
                <a:gd fmla="*/ 4 w 85" name="T10"/>
                <a:gd fmla="*/ 82 h 82" name="T11"/>
                <a:gd fmla="*/ 0 w 85" name="T12"/>
                <a:gd fmla="*/ 82 h 82" name="T13"/>
                <a:gd fmla="*/ 0 w 85" name="T14"/>
                <a:gd fmla="*/ 0 h 82" name="T15"/>
                <a:gd fmla="*/ 4 w 85" name="T16"/>
                <a:gd fmla="*/ 0 h 82" name="T17"/>
                <a:gd fmla="*/ 82 w 85" name="T18"/>
                <a:gd fmla="*/ 77 h 82" name="T19"/>
                <a:gd fmla="*/ 82 w 85" name="T20"/>
                <a:gd fmla="*/ 0 h 82" name="T21"/>
                <a:gd fmla="*/ 82 w 85" name="T22"/>
                <a:gd fmla="*/ 0 h 82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82" w="85">
                  <a:moveTo>
                    <a:pt x="82" y="0"/>
                  </a:moveTo>
                  <a:lnTo>
                    <a:pt x="85" y="0"/>
                  </a:lnTo>
                  <a:lnTo>
                    <a:pt x="85" y="82"/>
                  </a:lnTo>
                  <a:lnTo>
                    <a:pt x="82" y="82"/>
                  </a:lnTo>
                  <a:lnTo>
                    <a:pt x="4" y="4"/>
                  </a:lnTo>
                  <a:lnTo>
                    <a:pt x="4" y="82"/>
                  </a:lnTo>
                  <a:lnTo>
                    <a:pt x="0" y="82"/>
                  </a:lnTo>
                  <a:lnTo>
                    <a:pt x="0" y="0"/>
                  </a:lnTo>
                  <a:lnTo>
                    <a:pt x="4" y="0"/>
                  </a:lnTo>
                  <a:lnTo>
                    <a:pt x="82" y="77"/>
                  </a:lnTo>
                  <a:lnTo>
                    <a:pt x="82" y="0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black"/>
                </a:solidFill>
                <a:latin typeface="+mn-lt"/>
                <a:ea typeface="+mn-ea"/>
              </a:endParaRPr>
            </a:p>
          </p:txBody>
        </p:sp>
        <p:sp>
          <p:nvSpPr>
            <p:cNvPr id="118" name="Freeform 50"/>
            <p:cNvSpPr/>
            <p:nvPr/>
          </p:nvSpPr>
          <p:spPr bwMode="auto">
            <a:xfrm>
              <a:off x="4664075" y="4425950"/>
              <a:ext cx="1587" cy="130175"/>
            </a:xfrm>
            <a:custGeom>
              <a:gdLst>
                <a:gd fmla="*/ 0 w 1" name="T0"/>
                <a:gd fmla="*/ 0 h 82" name="T1"/>
                <a:gd fmla="*/ 0 w 1" name="T2"/>
                <a:gd fmla="*/ 82 h 82" name="T3"/>
                <a:gd fmla="*/ 1 w 1" name="T4"/>
                <a:gd fmla="*/ 82 h 82" name="T5"/>
                <a:gd fmla="*/ 1 w 1" name="T6"/>
                <a:gd fmla="*/ 0 h 82" name="T7"/>
                <a:gd fmla="*/ 0 w 1" name="T8"/>
                <a:gd fmla="*/ 0 h 82" name="T9"/>
                <a:gd fmla="*/ 0 w 1" name="T10"/>
                <a:gd fmla="*/ 0 h 82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82" w="1">
                  <a:moveTo>
                    <a:pt x="0" y="0"/>
                  </a:moveTo>
                  <a:lnTo>
                    <a:pt x="0" y="82"/>
                  </a:lnTo>
                  <a:lnTo>
                    <a:pt x="1" y="82"/>
                  </a:lnTo>
                  <a:lnTo>
                    <a:pt x="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black"/>
                </a:solidFill>
                <a:latin typeface="+mn-lt"/>
                <a:ea typeface="+mn-ea"/>
              </a:endParaRPr>
            </a:p>
          </p:txBody>
        </p:sp>
        <p:sp>
          <p:nvSpPr>
            <p:cNvPr id="119" name="Freeform 60"/>
            <p:cNvSpPr>
              <a:spLocks noEditPoints="1"/>
            </p:cNvSpPr>
            <p:nvPr/>
          </p:nvSpPr>
          <p:spPr bwMode="auto">
            <a:xfrm>
              <a:off x="5154613" y="4100510"/>
              <a:ext cx="169862" cy="246062"/>
            </a:xfrm>
            <a:custGeom>
              <a:gdLst>
                <a:gd fmla="*/ 9 w 69" name="T0"/>
                <a:gd fmla="*/ 100 h 100" name="T1"/>
                <a:gd fmla="*/ 0 w 69" name="T2"/>
                <a:gd fmla="*/ 100 h 100" name="T3"/>
                <a:gd fmla="*/ 0 w 69" name="T4"/>
                <a:gd fmla="*/ 0 h 100" name="T5"/>
                <a:gd fmla="*/ 37 w 69" name="T6"/>
                <a:gd fmla="*/ 0 h 100" name="T7"/>
                <a:gd fmla="*/ 69 w 69" name="T8"/>
                <a:gd fmla="*/ 28 h 100" name="T9"/>
                <a:gd fmla="*/ 31 w 69" name="T10"/>
                <a:gd fmla="*/ 56 h 100" name="T11"/>
                <a:gd fmla="*/ 9 w 69" name="T12"/>
                <a:gd fmla="*/ 56 h 100" name="T13"/>
                <a:gd fmla="*/ 9 w 69" name="T14"/>
                <a:gd fmla="*/ 100 h 100" name="T15"/>
                <a:gd fmla="*/ 9 w 69" name="T16"/>
                <a:gd fmla="*/ 48 h 100" name="T17"/>
                <a:gd fmla="*/ 31 w 69" name="T18"/>
                <a:gd fmla="*/ 48 h 100" name="T19"/>
                <a:gd fmla="*/ 60 w 69" name="T20"/>
                <a:gd fmla="*/ 27 h 100" name="T21"/>
                <a:gd fmla="*/ 34 w 69" name="T22"/>
                <a:gd fmla="*/ 8 h 100" name="T23"/>
                <a:gd fmla="*/ 9 w 69" name="T24"/>
                <a:gd fmla="*/ 8 h 100" name="T25"/>
                <a:gd fmla="*/ 9 w 69" name="T26"/>
                <a:gd fmla="*/ 48 h 100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00" w="69">
                  <a:moveTo>
                    <a:pt x="9" y="100"/>
                  </a:moveTo>
                  <a:cubicBezTo>
                    <a:pt x="0" y="100"/>
                    <a:pt x="0" y="100"/>
                    <a:pt x="0" y="10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7" y="0"/>
                    <a:pt x="37" y="0"/>
                    <a:pt x="37" y="0"/>
                  </a:cubicBezTo>
                  <a:cubicBezTo>
                    <a:pt x="59" y="0"/>
                    <a:pt x="69" y="9"/>
                    <a:pt x="69" y="28"/>
                  </a:cubicBezTo>
                  <a:cubicBezTo>
                    <a:pt x="69" y="46"/>
                    <a:pt x="56" y="56"/>
                    <a:pt x="31" y="56"/>
                  </a:cubicBezTo>
                  <a:cubicBezTo>
                    <a:pt x="9" y="56"/>
                    <a:pt x="9" y="56"/>
                    <a:pt x="9" y="56"/>
                  </a:cubicBezTo>
                  <a:cubicBezTo>
                    <a:pt x="9" y="100"/>
                    <a:pt x="9" y="100"/>
                    <a:pt x="9" y="100"/>
                  </a:cubicBezTo>
                  <a:close/>
                  <a:moveTo>
                    <a:pt x="9" y="48"/>
                  </a:moveTo>
                  <a:cubicBezTo>
                    <a:pt x="31" y="48"/>
                    <a:pt x="31" y="48"/>
                    <a:pt x="31" y="48"/>
                  </a:cubicBezTo>
                  <a:cubicBezTo>
                    <a:pt x="51" y="49"/>
                    <a:pt x="61" y="42"/>
                    <a:pt x="60" y="27"/>
                  </a:cubicBezTo>
                  <a:cubicBezTo>
                    <a:pt x="60" y="14"/>
                    <a:pt x="51" y="8"/>
                    <a:pt x="34" y="8"/>
                  </a:cubicBezTo>
                  <a:cubicBezTo>
                    <a:pt x="9" y="8"/>
                    <a:pt x="9" y="8"/>
                    <a:pt x="9" y="8"/>
                  </a:cubicBezTo>
                  <a:cubicBezTo>
                    <a:pt x="9" y="48"/>
                    <a:pt x="9" y="48"/>
                    <a:pt x="9" y="4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</p:grpSp>
      <p:sp>
        <p:nvSpPr>
          <p:cNvPr id="126" name="TextBox 153"/>
          <p:cNvSpPr txBox="1">
            <a:spLocks noChangeArrowheads="1"/>
          </p:cNvSpPr>
          <p:nvPr/>
        </p:nvSpPr>
        <p:spPr bwMode="auto">
          <a:xfrm>
            <a:off x="1840086" y="315488"/>
            <a:ext cx="1706880" cy="396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algn="ctr"/>
            <a:r>
              <a:rPr altLang="en-US" b="1" lang="zh-CN" smtClean="0" sz="20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单击添加标题</a:t>
            </a:r>
          </a:p>
        </p:txBody>
      </p:sp>
      <p:sp>
        <p:nvSpPr>
          <p:cNvPr id="132" name="矩形 131"/>
          <p:cNvSpPr/>
          <p:nvPr/>
        </p:nvSpPr>
        <p:spPr>
          <a:xfrm>
            <a:off x="-24680" y="4789734"/>
            <a:ext cx="9168680" cy="34828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33" name="矩形 132"/>
          <p:cNvSpPr/>
          <p:nvPr/>
        </p:nvSpPr>
        <p:spPr>
          <a:xfrm>
            <a:off x="-18654" y="4828411"/>
            <a:ext cx="9162654" cy="3096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35" name="TextBox 22"/>
          <p:cNvSpPr txBox="1">
            <a:spLocks noChangeArrowheads="1"/>
          </p:cNvSpPr>
          <p:nvPr/>
        </p:nvSpPr>
        <p:spPr bwMode="auto">
          <a:xfrm>
            <a:off x="7180146" y="4852570"/>
            <a:ext cx="2694117" cy="274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/>
                <a:ea charset="-12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typeface="Arial"/>
                <a:ea charset="-12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typeface="Arial"/>
                <a:ea charset="-12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typeface="Arial"/>
                <a:ea charset="-12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typeface="Arial"/>
                <a:ea charset="-12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ea charset="-12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ea charset="-12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ea charset="-12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ea charset="-122" typeface="宋体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altLang="en-US" b="1" lang="zh-CN" spc="200" sz="1200">
                <a:solidFill>
                  <a:schemeClr val="bg1">
                    <a:lumMod val="85000"/>
                  </a:schemeClr>
                </a:solidFill>
                <a:latin typeface="+mn-ea"/>
                <a:ea charset="-122" panose="02010609010101010101" pitchFamily="49" typeface="汉鼎简粗圆"/>
              </a:rPr>
              <a:t>上海锐普广告有限公司</a:t>
            </a:r>
          </a:p>
        </p:txBody>
      </p:sp>
      <p:sp>
        <p:nvSpPr>
          <p:cNvPr id="136" name="矩形 135"/>
          <p:cNvSpPr/>
          <p:nvPr/>
        </p:nvSpPr>
        <p:spPr>
          <a:xfrm>
            <a:off x="1456960" y="344221"/>
            <a:ext cx="411489" cy="33896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50" name="Freeform 76"/>
          <p:cNvSpPr>
            <a:spLocks noEditPoints="1"/>
          </p:cNvSpPr>
          <p:nvPr/>
        </p:nvSpPr>
        <p:spPr bwMode="auto">
          <a:xfrm>
            <a:off x="6209771" y="1903275"/>
            <a:ext cx="1381126" cy="1379542"/>
          </a:xfrm>
          <a:custGeom>
            <a:gdLst>
              <a:gd fmla="*/ 86 w 86" name="T0"/>
              <a:gd fmla="*/ 43 h 86" name="T1"/>
              <a:gd fmla="*/ 43 w 86" name="T2"/>
              <a:gd fmla="*/ 0 h 86" name="T3"/>
              <a:gd fmla="*/ 0 w 86" name="T4"/>
              <a:gd fmla="*/ 43 h 86" name="T5"/>
              <a:gd fmla="*/ 43 w 86" name="T6"/>
              <a:gd fmla="*/ 86 h 86" name="T7"/>
              <a:gd fmla="*/ 86 w 86" name="T8"/>
              <a:gd fmla="*/ 43 h 86" name="T9"/>
              <a:gd fmla="*/ 21 w 86" name="T10"/>
              <a:gd fmla="*/ 43 h 86" name="T11"/>
              <a:gd fmla="*/ 43 w 86" name="T12"/>
              <a:gd fmla="*/ 22 h 86" name="T13"/>
              <a:gd fmla="*/ 65 w 86" name="T14"/>
              <a:gd fmla="*/ 43 h 86" name="T15"/>
              <a:gd fmla="*/ 43 w 86" name="T16"/>
              <a:gd fmla="*/ 65 h 86" name="T17"/>
              <a:gd fmla="*/ 21 w 86" name="T18"/>
              <a:gd fmla="*/ 43 h 86" name="T1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b="b" l="0" r="r" t="0"/>
            <a:pathLst>
              <a:path h="86" w="86">
                <a:moveTo>
                  <a:pt x="86" y="43"/>
                </a:moveTo>
                <a:cubicBezTo>
                  <a:pt x="86" y="19"/>
                  <a:pt x="67" y="0"/>
                  <a:pt x="43" y="0"/>
                </a:cubicBezTo>
                <a:cubicBezTo>
                  <a:pt x="19" y="0"/>
                  <a:pt x="0" y="19"/>
                  <a:pt x="0" y="43"/>
                </a:cubicBezTo>
                <a:cubicBezTo>
                  <a:pt x="0" y="67"/>
                  <a:pt x="19" y="86"/>
                  <a:pt x="43" y="86"/>
                </a:cubicBezTo>
                <a:cubicBezTo>
                  <a:pt x="67" y="86"/>
                  <a:pt x="86" y="67"/>
                  <a:pt x="86" y="43"/>
                </a:cubicBezTo>
                <a:close/>
                <a:moveTo>
                  <a:pt x="21" y="43"/>
                </a:moveTo>
                <a:cubicBezTo>
                  <a:pt x="21" y="31"/>
                  <a:pt x="31" y="22"/>
                  <a:pt x="43" y="22"/>
                </a:cubicBezTo>
                <a:cubicBezTo>
                  <a:pt x="55" y="22"/>
                  <a:pt x="65" y="31"/>
                  <a:pt x="65" y="43"/>
                </a:cubicBezTo>
                <a:cubicBezTo>
                  <a:pt x="65" y="55"/>
                  <a:pt x="55" y="65"/>
                  <a:pt x="43" y="65"/>
                </a:cubicBezTo>
                <a:cubicBezTo>
                  <a:pt x="31" y="65"/>
                  <a:pt x="21" y="55"/>
                  <a:pt x="21" y="43"/>
                </a:cubicBezTo>
                <a:close/>
              </a:path>
            </a:pathLst>
          </a:custGeom>
          <a:solidFill>
            <a:srgbClr val="B5B2B0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>
              <a:solidFill>
                <a:srgbClr val="F15937"/>
              </a:solidFill>
            </a:endParaRPr>
          </a:p>
        </p:txBody>
      </p:sp>
      <p:sp>
        <p:nvSpPr>
          <p:cNvPr id="151" name="Freeform 77"/>
          <p:cNvSpPr>
            <a:spLocks noEditPoints="1"/>
          </p:cNvSpPr>
          <p:nvPr/>
        </p:nvSpPr>
        <p:spPr bwMode="auto">
          <a:xfrm>
            <a:off x="5857346" y="1566724"/>
            <a:ext cx="2085977" cy="2070107"/>
          </a:xfrm>
          <a:custGeom>
            <a:gdLst>
              <a:gd fmla="*/ 130 w 130" name="T0"/>
              <a:gd fmla="*/ 64 h 129" name="T1"/>
              <a:gd fmla="*/ 65 w 130" name="T2"/>
              <a:gd fmla="*/ 0 h 129" name="T3"/>
              <a:gd fmla="*/ 0 w 130" name="T4"/>
              <a:gd fmla="*/ 64 h 129" name="T5"/>
              <a:gd fmla="*/ 65 w 130" name="T6"/>
              <a:gd fmla="*/ 129 h 129" name="T7"/>
              <a:gd fmla="*/ 130 w 130" name="T8"/>
              <a:gd fmla="*/ 64 h 129" name="T9"/>
              <a:gd fmla="*/ 34 w 130" name="T10"/>
              <a:gd fmla="*/ 64 h 129" name="T11"/>
              <a:gd fmla="*/ 65 w 130" name="T12"/>
              <a:gd fmla="*/ 33 h 129" name="T13"/>
              <a:gd fmla="*/ 96 w 130" name="T14"/>
              <a:gd fmla="*/ 64 h 129" name="T15"/>
              <a:gd fmla="*/ 65 w 130" name="T16"/>
              <a:gd fmla="*/ 96 h 129" name="T17"/>
              <a:gd fmla="*/ 34 w 130" name="T18"/>
              <a:gd fmla="*/ 64 h 129" name="T1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b="b" l="0" r="r" t="0"/>
            <a:pathLst>
              <a:path h="129" w="130">
                <a:moveTo>
                  <a:pt x="130" y="64"/>
                </a:moveTo>
                <a:cubicBezTo>
                  <a:pt x="130" y="29"/>
                  <a:pt x="101" y="0"/>
                  <a:pt x="65" y="0"/>
                </a:cubicBezTo>
                <a:cubicBezTo>
                  <a:pt x="29" y="0"/>
                  <a:pt x="0" y="29"/>
                  <a:pt x="0" y="64"/>
                </a:cubicBezTo>
                <a:cubicBezTo>
                  <a:pt x="0" y="100"/>
                  <a:pt x="29" y="129"/>
                  <a:pt x="65" y="129"/>
                </a:cubicBezTo>
                <a:cubicBezTo>
                  <a:pt x="101" y="129"/>
                  <a:pt x="130" y="100"/>
                  <a:pt x="130" y="64"/>
                </a:cubicBezTo>
                <a:close/>
                <a:moveTo>
                  <a:pt x="34" y="64"/>
                </a:moveTo>
                <a:cubicBezTo>
                  <a:pt x="34" y="47"/>
                  <a:pt x="48" y="33"/>
                  <a:pt x="65" y="33"/>
                </a:cubicBezTo>
                <a:cubicBezTo>
                  <a:pt x="82" y="33"/>
                  <a:pt x="96" y="47"/>
                  <a:pt x="96" y="64"/>
                </a:cubicBezTo>
                <a:cubicBezTo>
                  <a:pt x="96" y="82"/>
                  <a:pt x="82" y="96"/>
                  <a:pt x="65" y="96"/>
                </a:cubicBezTo>
                <a:cubicBezTo>
                  <a:pt x="48" y="96"/>
                  <a:pt x="34" y="82"/>
                  <a:pt x="34" y="64"/>
                </a:cubicBezTo>
                <a:close/>
              </a:path>
            </a:pathLst>
          </a:custGeom>
          <a:solidFill>
            <a:srgbClr val="C6C5C4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>
              <a:solidFill>
                <a:srgbClr val="F15937"/>
              </a:solidFill>
            </a:endParaRPr>
          </a:p>
        </p:txBody>
      </p:sp>
      <p:sp>
        <p:nvSpPr>
          <p:cNvPr id="152" name="Freeform 78"/>
          <p:cNvSpPr/>
          <p:nvPr/>
        </p:nvSpPr>
        <p:spPr bwMode="auto">
          <a:xfrm>
            <a:off x="6262402" y="2718910"/>
            <a:ext cx="1296746" cy="577705"/>
          </a:xfrm>
          <a:custGeom>
            <a:gdLst>
              <a:gd fmla="*/ 80 w 80" name="T0"/>
              <a:gd fmla="*/ 7 h 36" name="T1"/>
              <a:gd fmla="*/ 59 w 80" name="T2"/>
              <a:gd fmla="*/ 0 h 36" name="T3"/>
              <a:gd fmla="*/ 39 w 80" name="T4"/>
              <a:gd fmla="*/ 15 h 36" name="T5"/>
              <a:gd fmla="*/ 20 w 80" name="T6"/>
              <a:gd fmla="*/ 3 h 36" name="T7"/>
              <a:gd fmla="*/ 0 w 80" name="T8"/>
              <a:gd fmla="*/ 13 h 36" name="T9"/>
              <a:gd fmla="*/ 39 w 80" name="T10"/>
              <a:gd fmla="*/ 36 h 36" name="T11"/>
              <a:gd fmla="*/ 80 w 80" name="T12"/>
              <a:gd fmla="*/ 7 h 36" name="T13"/>
              <a:gd fmla="*/ 10097 w 10097" name="connsiteX0"/>
              <a:gd fmla="*/ 1944 h 10025" name="connsiteY0"/>
              <a:gd fmla="*/ 7472 w 10097" name="connsiteX1"/>
              <a:gd fmla="*/ 0 h 10025" name="connsiteY1"/>
              <a:gd fmla="*/ 4972 w 10097" name="connsiteX2"/>
              <a:gd fmla="*/ 4167 h 10025" name="connsiteY2"/>
              <a:gd fmla="*/ 2405 w 10097" name="connsiteX3"/>
              <a:gd fmla="*/ 618 h 10025" name="connsiteY3"/>
              <a:gd fmla="*/ 1 w 10097" name="connsiteX4"/>
              <a:gd fmla="*/ 3825 h 10025" name="connsiteY4"/>
              <a:gd fmla="*/ 4972 w 10097" name="connsiteX5"/>
              <a:gd fmla="*/ 10000 h 10025" name="connsiteY5"/>
              <a:gd fmla="*/ 10097 w 10097" name="connsiteX6"/>
              <a:gd fmla="*/ 1944 h 10025" name="connsiteY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b="b" l="l" r="r" t="t"/>
            <a:pathLst>
              <a:path h="10025" w="10097">
                <a:moveTo>
                  <a:pt x="10097" y="1944"/>
                </a:moveTo>
                <a:lnTo>
                  <a:pt x="7472" y="0"/>
                </a:lnTo>
                <a:cubicBezTo>
                  <a:pt x="7097" y="2500"/>
                  <a:pt x="5816" y="4064"/>
                  <a:pt x="4972" y="4167"/>
                </a:cubicBezTo>
                <a:cubicBezTo>
                  <a:pt x="4128" y="4270"/>
                  <a:pt x="2780" y="2563"/>
                  <a:pt x="2405" y="618"/>
                </a:cubicBezTo>
                <a:cubicBezTo>
                  <a:pt x="-95" y="3396"/>
                  <a:pt x="1" y="3825"/>
                  <a:pt x="1" y="3825"/>
                </a:cubicBezTo>
                <a:cubicBezTo>
                  <a:pt x="1001" y="7714"/>
                  <a:pt x="3289" y="10313"/>
                  <a:pt x="4972" y="10000"/>
                </a:cubicBezTo>
                <a:cubicBezTo>
                  <a:pt x="6655" y="9687"/>
                  <a:pt x="9347" y="6667"/>
                  <a:pt x="10097" y="1944"/>
                </a:cubicBezTo>
                <a:close/>
              </a:path>
            </a:pathLst>
          </a:custGeom>
          <a:solidFill>
            <a:srgbClr val="CC5638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>
              <a:solidFill>
                <a:srgbClr val="F15937"/>
              </a:solidFill>
            </a:endParaRPr>
          </a:p>
        </p:txBody>
      </p:sp>
      <p:sp>
        <p:nvSpPr>
          <p:cNvPr id="153" name="Freeform 79"/>
          <p:cNvSpPr/>
          <p:nvPr/>
        </p:nvSpPr>
        <p:spPr bwMode="auto">
          <a:xfrm>
            <a:off x="5970058" y="2766270"/>
            <a:ext cx="1909764" cy="870561"/>
          </a:xfrm>
          <a:custGeom>
            <a:gdLst>
              <a:gd fmla="*/ 58 w 119" name="T0"/>
              <a:gd fmla="*/ 55 h 55" name="T1"/>
              <a:gd fmla="*/ 119 w 119" name="T2"/>
              <a:gd fmla="*/ 11 h 55" name="T3"/>
              <a:gd fmla="*/ 88 w 119" name="T4"/>
              <a:gd fmla="*/ 0 h 55" name="T5"/>
              <a:gd fmla="*/ 58 w 119" name="T6"/>
              <a:gd fmla="*/ 22 h 55" name="T7"/>
              <a:gd fmla="*/ 30 w 119" name="T8"/>
              <a:gd fmla="*/ 4 h 55" name="T9"/>
              <a:gd fmla="*/ 0 w 119" name="T10"/>
              <a:gd fmla="*/ 19 h 55" name="T11"/>
              <a:gd fmla="*/ 58 w 119" name="T12"/>
              <a:gd fmla="*/ 55 h 55" name="T13"/>
              <a:gd fmla="*/ 4874 w 10000" name="connsiteX0"/>
              <a:gd fmla="*/ 9863 h 9863" name="connsiteY0"/>
              <a:gd fmla="*/ 10000 w 10000" name="connsiteX1"/>
              <a:gd fmla="*/ 1863 h 9863" name="connsiteY1"/>
              <a:gd fmla="*/ 7266 w 10000" name="connsiteX2"/>
              <a:gd fmla="*/ 3 h 9863" name="connsiteY2"/>
              <a:gd fmla="*/ 4874 w 10000" name="connsiteX3"/>
              <a:gd fmla="*/ 3863 h 9863" name="connsiteY3"/>
              <a:gd fmla="*/ 2521 w 10000" name="connsiteX4"/>
              <a:gd fmla="*/ 590 h 9863" name="connsiteY4"/>
              <a:gd fmla="*/ 0 w 10000" name="connsiteX5"/>
              <a:gd fmla="*/ 3318 h 9863" name="connsiteY5"/>
              <a:gd fmla="*/ 4874 w 10000" name="connsiteX6"/>
              <a:gd fmla="*/ 9863 h 9863" name="connsiteY6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b="b" l="l" r="r" t="t"/>
            <a:pathLst>
              <a:path h="9863" w="10000">
                <a:moveTo>
                  <a:pt x="4874" y="9863"/>
                </a:moveTo>
                <a:cubicBezTo>
                  <a:pt x="7311" y="9863"/>
                  <a:pt x="9328" y="6408"/>
                  <a:pt x="10000" y="1863"/>
                </a:cubicBezTo>
                <a:cubicBezTo>
                  <a:pt x="7395" y="-137"/>
                  <a:pt x="7266" y="3"/>
                  <a:pt x="7266" y="3"/>
                </a:cubicBezTo>
                <a:cubicBezTo>
                  <a:pt x="6930" y="2367"/>
                  <a:pt x="5665" y="3765"/>
                  <a:pt x="4874" y="3863"/>
                </a:cubicBezTo>
                <a:cubicBezTo>
                  <a:pt x="4083" y="3961"/>
                  <a:pt x="2941" y="2590"/>
                  <a:pt x="2521" y="590"/>
                </a:cubicBezTo>
                <a:lnTo>
                  <a:pt x="0" y="3318"/>
                </a:lnTo>
                <a:cubicBezTo>
                  <a:pt x="924" y="7136"/>
                  <a:pt x="2773" y="9863"/>
                  <a:pt x="4874" y="9863"/>
                </a:cubicBezTo>
                <a:close/>
              </a:path>
            </a:pathLst>
          </a:custGeom>
          <a:solidFill>
            <a:srgbClr val="F15937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>
              <a:solidFill>
                <a:srgbClr val="F15937"/>
              </a:solidFill>
            </a:endParaRPr>
          </a:p>
        </p:txBody>
      </p:sp>
      <p:sp>
        <p:nvSpPr>
          <p:cNvPr id="154" name="Freeform 80"/>
          <p:cNvSpPr/>
          <p:nvPr/>
        </p:nvSpPr>
        <p:spPr bwMode="auto">
          <a:xfrm>
            <a:off x="6197414" y="1920738"/>
            <a:ext cx="611188" cy="1057278"/>
          </a:xfrm>
          <a:custGeom>
            <a:gdLst>
              <a:gd fmla="*/ 25 w 38" name="T0"/>
              <a:gd fmla="*/ 54 h 66" name="T1"/>
              <a:gd fmla="*/ 21 w 38" name="T2"/>
              <a:gd fmla="*/ 42 h 66" name="T3"/>
              <a:gd fmla="*/ 38 w 38" name="T4"/>
              <a:gd fmla="*/ 21 h 66" name="T5"/>
              <a:gd fmla="*/ 33 w 38" name="T6"/>
              <a:gd fmla="*/ 0 h 66" name="T7"/>
              <a:gd fmla="*/ 0 w 38" name="T8"/>
              <a:gd fmla="*/ 42 h 66" name="T9"/>
              <a:gd fmla="*/ 7 w 38" name="T10"/>
              <a:gd fmla="*/ 66 h 66" name="T11"/>
              <a:gd fmla="*/ 25 w 38" name="T12"/>
              <a:gd fmla="*/ 54 h 66" name="T1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b="b" l="0" r="r" t="0"/>
            <a:pathLst>
              <a:path h="66" w="38">
                <a:moveTo>
                  <a:pt x="25" y="54"/>
                </a:moveTo>
                <a:cubicBezTo>
                  <a:pt x="23" y="51"/>
                  <a:pt x="21" y="47"/>
                  <a:pt x="21" y="42"/>
                </a:cubicBezTo>
                <a:cubicBezTo>
                  <a:pt x="21" y="32"/>
                  <a:pt x="29" y="24"/>
                  <a:pt x="38" y="21"/>
                </a:cubicBezTo>
                <a:cubicBezTo>
                  <a:pt x="33" y="0"/>
                  <a:pt x="33" y="0"/>
                  <a:pt x="33" y="0"/>
                </a:cubicBezTo>
                <a:cubicBezTo>
                  <a:pt x="14" y="5"/>
                  <a:pt x="0" y="22"/>
                  <a:pt x="0" y="42"/>
                </a:cubicBezTo>
                <a:cubicBezTo>
                  <a:pt x="0" y="51"/>
                  <a:pt x="3" y="59"/>
                  <a:pt x="7" y="66"/>
                </a:cubicBezTo>
                <a:lnTo>
                  <a:pt x="25" y="54"/>
                </a:lnTo>
                <a:close/>
              </a:path>
            </a:pathLst>
          </a:custGeom>
          <a:solidFill>
            <a:srgbClr val="21A066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>
              <a:solidFill>
                <a:srgbClr val="F15937"/>
              </a:solidFill>
            </a:endParaRPr>
          </a:p>
        </p:txBody>
      </p:sp>
      <p:sp>
        <p:nvSpPr>
          <p:cNvPr id="156" name="Freeform 82"/>
          <p:cNvSpPr/>
          <p:nvPr/>
        </p:nvSpPr>
        <p:spPr bwMode="auto">
          <a:xfrm>
            <a:off x="6713925" y="1901237"/>
            <a:ext cx="336550" cy="354014"/>
          </a:xfrm>
          <a:custGeom>
            <a:gdLst>
              <a:gd fmla="*/ 11 w 21" name="T0"/>
              <a:gd fmla="*/ 22 h 22" name="T1"/>
              <a:gd fmla="*/ 16 w 21" name="T2"/>
              <a:gd fmla="*/ 22 h 22" name="T3"/>
              <a:gd fmla="*/ 21 w 21" name="T4"/>
              <a:gd fmla="*/ 1 h 22" name="T5"/>
              <a:gd fmla="*/ 11 w 21" name="T6"/>
              <a:gd fmla="*/ 0 h 22" name="T7"/>
              <a:gd fmla="*/ 0 w 21" name="T8"/>
              <a:gd fmla="*/ 2 h 22" name="T9"/>
              <a:gd fmla="*/ 6 w 21" name="T10"/>
              <a:gd fmla="*/ 22 h 22" name="T11"/>
              <a:gd fmla="*/ 11 w 21" name="T12"/>
              <a:gd fmla="*/ 22 h 22" name="T1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b="b" l="0" r="r" t="0"/>
            <a:pathLst>
              <a:path h="22" w="21">
                <a:moveTo>
                  <a:pt x="11" y="22"/>
                </a:moveTo>
                <a:cubicBezTo>
                  <a:pt x="13" y="22"/>
                  <a:pt x="15" y="22"/>
                  <a:pt x="16" y="22"/>
                </a:cubicBezTo>
                <a:cubicBezTo>
                  <a:pt x="21" y="1"/>
                  <a:pt x="21" y="1"/>
                  <a:pt x="21" y="1"/>
                </a:cubicBezTo>
                <a:cubicBezTo>
                  <a:pt x="18" y="1"/>
                  <a:pt x="15" y="0"/>
                  <a:pt x="11" y="0"/>
                </a:cubicBezTo>
                <a:cubicBezTo>
                  <a:pt x="7" y="0"/>
                  <a:pt x="4" y="1"/>
                  <a:pt x="0" y="2"/>
                </a:cubicBezTo>
                <a:cubicBezTo>
                  <a:pt x="6" y="22"/>
                  <a:pt x="6" y="22"/>
                  <a:pt x="6" y="22"/>
                </a:cubicBezTo>
                <a:cubicBezTo>
                  <a:pt x="7" y="22"/>
                  <a:pt x="9" y="22"/>
                  <a:pt x="11" y="22"/>
                </a:cubicBezTo>
                <a:close/>
              </a:path>
            </a:pathLst>
          </a:custGeom>
          <a:solidFill>
            <a:srgbClr val="F37B83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>
              <a:solidFill>
                <a:srgbClr val="F15937"/>
              </a:solidFill>
            </a:endParaRPr>
          </a:p>
        </p:txBody>
      </p:sp>
      <p:sp>
        <p:nvSpPr>
          <p:cNvPr id="155" name="Freeform 81"/>
          <p:cNvSpPr/>
          <p:nvPr/>
        </p:nvSpPr>
        <p:spPr bwMode="auto">
          <a:xfrm>
            <a:off x="5857031" y="1603964"/>
            <a:ext cx="930276" cy="1555956"/>
          </a:xfrm>
          <a:custGeom>
            <a:gdLst>
              <a:gd fmla="*/ 0 w 58" name="T0"/>
              <a:gd fmla="*/ 63 h 99" name="T1"/>
              <a:gd fmla="*/ 11 w 58" name="T2"/>
              <a:gd fmla="*/ 99 h 99" name="T3"/>
              <a:gd fmla="*/ 39 w 58" name="T4"/>
              <a:gd fmla="*/ 81 h 99" name="T5"/>
              <a:gd fmla="*/ 34 w 58" name="T6"/>
              <a:gd fmla="*/ 63 h 99" name="T7"/>
              <a:gd fmla="*/ 58 w 58" name="T8"/>
              <a:gd fmla="*/ 33 h 99" name="T9"/>
              <a:gd fmla="*/ 50 w 58" name="T10"/>
              <a:gd fmla="*/ 0 h 99" name="T11"/>
              <a:gd fmla="*/ 0 w 58" name="T12"/>
              <a:gd fmla="*/ 63 h 99" name="T1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b="b" l="0" r="r" t="0"/>
            <a:pathLst>
              <a:path h="99" w="57">
                <a:moveTo>
                  <a:pt x="0" y="63"/>
                </a:moveTo>
                <a:cubicBezTo>
                  <a:pt x="0" y="77"/>
                  <a:pt x="4" y="89"/>
                  <a:pt x="11" y="99"/>
                </a:cubicBezTo>
                <a:cubicBezTo>
                  <a:pt x="39" y="81"/>
                  <a:pt x="39" y="81"/>
                  <a:pt x="39" y="81"/>
                </a:cubicBezTo>
                <a:cubicBezTo>
                  <a:pt x="36" y="76"/>
                  <a:pt x="34" y="70"/>
                  <a:pt x="34" y="63"/>
                </a:cubicBezTo>
                <a:cubicBezTo>
                  <a:pt x="34" y="48"/>
                  <a:pt x="44" y="36"/>
                  <a:pt x="58" y="33"/>
                </a:cubicBezTo>
                <a:cubicBezTo>
                  <a:pt x="50" y="0"/>
                  <a:pt x="50" y="0"/>
                  <a:pt x="50" y="0"/>
                </a:cubicBezTo>
                <a:cubicBezTo>
                  <a:pt x="22" y="7"/>
                  <a:pt x="0" y="33"/>
                  <a:pt x="0" y="63"/>
                </a:cubicBezTo>
                <a:close/>
              </a:path>
            </a:pathLst>
          </a:custGeom>
          <a:solidFill>
            <a:srgbClr val="4EBE8C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>
              <a:solidFill>
                <a:srgbClr val="F15937"/>
              </a:solidFill>
            </a:endParaRPr>
          </a:p>
        </p:txBody>
      </p:sp>
      <p:sp>
        <p:nvSpPr>
          <p:cNvPr id="157" name="Freeform 83"/>
          <p:cNvSpPr/>
          <p:nvPr/>
        </p:nvSpPr>
        <p:spPr bwMode="auto">
          <a:xfrm>
            <a:off x="6643159" y="1566724"/>
            <a:ext cx="514351" cy="546102"/>
          </a:xfrm>
          <a:custGeom>
            <a:gdLst>
              <a:gd fmla="*/ 16 w 32" name="T0"/>
              <a:gd fmla="*/ 33 h 34" name="T1"/>
              <a:gd fmla="*/ 24 w 32" name="T2"/>
              <a:gd fmla="*/ 34 h 34" name="T3"/>
              <a:gd fmla="*/ 32 w 32" name="T4"/>
              <a:gd fmla="*/ 2 h 34" name="T5"/>
              <a:gd fmla="*/ 16 w 32" name="T6"/>
              <a:gd fmla="*/ 0 h 34" name="T7"/>
              <a:gd fmla="*/ 0 w 32" name="T8"/>
              <a:gd fmla="*/ 2 h 34" name="T9"/>
              <a:gd fmla="*/ 8 w 32" name="T10"/>
              <a:gd fmla="*/ 34 h 34" name="T11"/>
              <a:gd fmla="*/ 16 w 32" name="T12"/>
              <a:gd fmla="*/ 33 h 34" name="T1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b="b" l="0" r="r" t="0"/>
            <a:pathLst>
              <a:path h="34" w="32">
                <a:moveTo>
                  <a:pt x="16" y="33"/>
                </a:moveTo>
                <a:cubicBezTo>
                  <a:pt x="19" y="33"/>
                  <a:pt x="21" y="33"/>
                  <a:pt x="24" y="34"/>
                </a:cubicBezTo>
                <a:cubicBezTo>
                  <a:pt x="32" y="2"/>
                  <a:pt x="32" y="2"/>
                  <a:pt x="32" y="2"/>
                </a:cubicBezTo>
                <a:cubicBezTo>
                  <a:pt x="27" y="0"/>
                  <a:pt x="21" y="0"/>
                  <a:pt x="16" y="0"/>
                </a:cubicBezTo>
                <a:cubicBezTo>
                  <a:pt x="11" y="0"/>
                  <a:pt x="5" y="0"/>
                  <a:pt x="0" y="2"/>
                </a:cubicBezTo>
                <a:cubicBezTo>
                  <a:pt x="8" y="34"/>
                  <a:pt x="8" y="34"/>
                  <a:pt x="8" y="34"/>
                </a:cubicBezTo>
                <a:cubicBezTo>
                  <a:pt x="11" y="33"/>
                  <a:pt x="13" y="33"/>
                  <a:pt x="16" y="33"/>
                </a:cubicBezTo>
                <a:close/>
              </a:path>
            </a:pathLst>
          </a:custGeom>
          <a:solidFill>
            <a:srgbClr val="F386A1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>
              <a:solidFill>
                <a:srgbClr val="F15937"/>
              </a:solidFill>
            </a:endParaRPr>
          </a:p>
        </p:txBody>
      </p:sp>
      <p:sp>
        <p:nvSpPr>
          <p:cNvPr id="158" name="Freeform 84"/>
          <p:cNvSpPr/>
          <p:nvPr/>
        </p:nvSpPr>
        <p:spPr bwMode="auto">
          <a:xfrm>
            <a:off x="6981297" y="1920738"/>
            <a:ext cx="609601" cy="673102"/>
          </a:xfrm>
          <a:custGeom>
            <a:gdLst>
              <a:gd fmla="*/ 4 w 38" name="T0"/>
              <a:gd fmla="*/ 0 h 42" name="T1"/>
              <a:gd fmla="*/ 0 w 38" name="T2"/>
              <a:gd fmla="*/ 21 h 42" name="T3"/>
              <a:gd fmla="*/ 17 w 38" name="T4"/>
              <a:gd fmla="*/ 42 h 42" name="T5"/>
              <a:gd fmla="*/ 38 w 38" name="T6"/>
              <a:gd fmla="*/ 42 h 42" name="T7"/>
              <a:gd fmla="*/ 4 w 38" name="T8"/>
              <a:gd fmla="*/ 0 h 42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42" w="38">
                <a:moveTo>
                  <a:pt x="4" y="0"/>
                </a:moveTo>
                <a:cubicBezTo>
                  <a:pt x="0" y="21"/>
                  <a:pt x="0" y="21"/>
                  <a:pt x="0" y="21"/>
                </a:cubicBezTo>
                <a:cubicBezTo>
                  <a:pt x="9" y="23"/>
                  <a:pt x="17" y="32"/>
                  <a:pt x="17" y="42"/>
                </a:cubicBezTo>
                <a:cubicBezTo>
                  <a:pt x="38" y="42"/>
                  <a:pt x="38" y="42"/>
                  <a:pt x="38" y="42"/>
                </a:cubicBezTo>
                <a:cubicBezTo>
                  <a:pt x="38" y="22"/>
                  <a:pt x="24" y="4"/>
                  <a:pt x="4" y="0"/>
                </a:cubicBezTo>
                <a:close/>
              </a:path>
            </a:pathLst>
          </a:custGeom>
          <a:solidFill>
            <a:srgbClr val="3FC0BD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>
              <a:solidFill>
                <a:srgbClr val="F15937"/>
              </a:solidFill>
            </a:endParaRPr>
          </a:p>
        </p:txBody>
      </p:sp>
      <p:sp>
        <p:nvSpPr>
          <p:cNvPr id="159" name="Freeform 85"/>
          <p:cNvSpPr/>
          <p:nvPr/>
        </p:nvSpPr>
        <p:spPr bwMode="auto">
          <a:xfrm>
            <a:off x="7013047" y="1582599"/>
            <a:ext cx="930276" cy="1011241"/>
          </a:xfrm>
          <a:custGeom>
            <a:gdLst>
              <a:gd fmla="*/ 7 w 58" name="T0"/>
              <a:gd fmla="*/ 0 h 63" name="T1"/>
              <a:gd fmla="*/ 0 w 58" name="T2"/>
              <a:gd fmla="*/ 33 h 63" name="T3"/>
              <a:gd fmla="*/ 24 w 58" name="T4"/>
              <a:gd fmla="*/ 63 h 63" name="T5"/>
              <a:gd fmla="*/ 58 w 58" name="T6"/>
              <a:gd fmla="*/ 63 h 63" name="T7"/>
              <a:gd fmla="*/ 7 w 58" name="T8"/>
              <a:gd fmla="*/ 0 h 63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62" w="57">
                <a:moveTo>
                  <a:pt x="7" y="0"/>
                </a:moveTo>
                <a:cubicBezTo>
                  <a:pt x="0" y="33"/>
                  <a:pt x="0" y="33"/>
                  <a:pt x="0" y="33"/>
                </a:cubicBezTo>
                <a:cubicBezTo>
                  <a:pt x="14" y="36"/>
                  <a:pt x="24" y="48"/>
                  <a:pt x="24" y="63"/>
                </a:cubicBezTo>
                <a:cubicBezTo>
                  <a:pt x="58" y="63"/>
                  <a:pt x="58" y="63"/>
                  <a:pt x="58" y="63"/>
                </a:cubicBezTo>
                <a:cubicBezTo>
                  <a:pt x="58" y="32"/>
                  <a:pt x="36" y="7"/>
                  <a:pt x="7" y="0"/>
                </a:cubicBezTo>
                <a:close/>
              </a:path>
            </a:pathLst>
          </a:custGeom>
          <a:solidFill>
            <a:srgbClr val="87D1D1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>
              <a:solidFill>
                <a:srgbClr val="F15937"/>
              </a:solidFill>
            </a:endParaRPr>
          </a:p>
        </p:txBody>
      </p:sp>
      <p:sp>
        <p:nvSpPr>
          <p:cNvPr id="160" name="Freeform 86"/>
          <p:cNvSpPr>
            <a:spLocks noEditPoints="1"/>
          </p:cNvSpPr>
          <p:nvPr/>
        </p:nvSpPr>
        <p:spPr bwMode="auto">
          <a:xfrm>
            <a:off x="7735360" y="1422261"/>
            <a:ext cx="561976" cy="498477"/>
          </a:xfrm>
          <a:custGeom>
            <a:gdLst>
              <a:gd fmla="*/ 28 w 35" name="T0"/>
              <a:gd fmla="*/ 25 h 31" name="T1"/>
              <a:gd fmla="*/ 30 w 35" name="T2"/>
              <a:gd fmla="*/ 7 h 31" name="T3"/>
              <a:gd fmla="*/ 12 w 35" name="T4"/>
              <a:gd fmla="*/ 5 h 31" name="T5"/>
              <a:gd fmla="*/ 8 w 35" name="T6"/>
              <a:gd fmla="*/ 10 h 31" name="T7"/>
              <a:gd fmla="*/ 8 w 35" name="T8"/>
              <a:gd fmla="*/ 10 h 31" name="T9"/>
              <a:gd fmla="*/ 0 w 35" name="T10"/>
              <a:gd fmla="*/ 31 h 31" name="T11"/>
              <a:gd fmla="*/ 22 w 35" name="T12"/>
              <a:gd fmla="*/ 28 h 31" name="T13"/>
              <a:gd fmla="*/ 22 w 35" name="T14"/>
              <a:gd fmla="*/ 28 h 31" name="T15"/>
              <a:gd fmla="*/ 28 w 35" name="T16"/>
              <a:gd fmla="*/ 25 h 31" name="T17"/>
              <a:gd fmla="*/ 12 w 35" name="T18"/>
              <a:gd fmla="*/ 22 h 31" name="T19"/>
              <a:gd fmla="*/ 14 w 35" name="T20"/>
              <a:gd fmla="*/ 7 h 31" name="T21"/>
              <a:gd fmla="*/ 29 w 35" name="T22"/>
              <a:gd fmla="*/ 8 h 31" name="T23"/>
              <a:gd fmla="*/ 27 w 35" name="T24"/>
              <a:gd fmla="*/ 24 h 31" name="T25"/>
              <a:gd fmla="*/ 12 w 35" name="T26"/>
              <a:gd fmla="*/ 22 h 31" name="T2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b="b" l="0" r="r" t="0"/>
            <a:pathLst>
              <a:path h="31" w="35">
                <a:moveTo>
                  <a:pt x="28" y="25"/>
                </a:moveTo>
                <a:cubicBezTo>
                  <a:pt x="34" y="21"/>
                  <a:pt x="35" y="13"/>
                  <a:pt x="30" y="7"/>
                </a:cubicBezTo>
                <a:cubicBezTo>
                  <a:pt x="26" y="2"/>
                  <a:pt x="18" y="0"/>
                  <a:pt x="12" y="5"/>
                </a:cubicBezTo>
                <a:cubicBezTo>
                  <a:pt x="10" y="6"/>
                  <a:pt x="9" y="8"/>
                  <a:pt x="8" y="10"/>
                </a:cubicBezTo>
                <a:cubicBezTo>
                  <a:pt x="8" y="10"/>
                  <a:pt x="8" y="10"/>
                  <a:pt x="8" y="10"/>
                </a:cubicBezTo>
                <a:cubicBezTo>
                  <a:pt x="0" y="31"/>
                  <a:pt x="0" y="31"/>
                  <a:pt x="0" y="31"/>
                </a:cubicBezTo>
                <a:cubicBezTo>
                  <a:pt x="22" y="28"/>
                  <a:pt x="22" y="28"/>
                  <a:pt x="22" y="28"/>
                </a:cubicBezTo>
                <a:cubicBezTo>
                  <a:pt x="22" y="28"/>
                  <a:pt x="22" y="28"/>
                  <a:pt x="22" y="28"/>
                </a:cubicBezTo>
                <a:cubicBezTo>
                  <a:pt x="24" y="28"/>
                  <a:pt x="26" y="27"/>
                  <a:pt x="28" y="25"/>
                </a:cubicBezTo>
                <a:close/>
                <a:moveTo>
                  <a:pt x="12" y="22"/>
                </a:moveTo>
                <a:cubicBezTo>
                  <a:pt x="8" y="17"/>
                  <a:pt x="9" y="10"/>
                  <a:pt x="14" y="7"/>
                </a:cubicBezTo>
                <a:cubicBezTo>
                  <a:pt x="18" y="3"/>
                  <a:pt x="25" y="4"/>
                  <a:pt x="29" y="8"/>
                </a:cubicBezTo>
                <a:cubicBezTo>
                  <a:pt x="32" y="13"/>
                  <a:pt x="31" y="20"/>
                  <a:pt x="27" y="24"/>
                </a:cubicBezTo>
                <a:cubicBezTo>
                  <a:pt x="22" y="27"/>
                  <a:pt x="15" y="26"/>
                  <a:pt x="12" y="22"/>
                </a:cubicBezTo>
                <a:close/>
              </a:path>
            </a:pathLst>
          </a:custGeom>
          <a:solidFill>
            <a:srgbClr val="87D1D1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>
              <a:solidFill>
                <a:srgbClr val="F15937"/>
              </a:solidFill>
            </a:endParaRPr>
          </a:p>
        </p:txBody>
      </p:sp>
      <p:sp>
        <p:nvSpPr>
          <p:cNvPr id="168" name="Freeform 94"/>
          <p:cNvSpPr>
            <a:spLocks noEditPoints="1"/>
          </p:cNvSpPr>
          <p:nvPr/>
        </p:nvSpPr>
        <p:spPr bwMode="auto">
          <a:xfrm>
            <a:off x="5295370" y="1808025"/>
            <a:ext cx="609601" cy="449264"/>
          </a:xfrm>
          <a:custGeom>
            <a:gdLst>
              <a:gd fmla="*/ 20 w 38" name="T0"/>
              <a:gd fmla="*/ 3 h 28" name="T1"/>
              <a:gd fmla="*/ 3 w 38" name="T2"/>
              <a:gd fmla="*/ 10 h 28" name="T3"/>
              <a:gd fmla="*/ 10 w 38" name="T4"/>
              <a:gd fmla="*/ 27 h 28" name="T5"/>
              <a:gd fmla="*/ 16 w 38" name="T6"/>
              <a:gd fmla="*/ 28 h 28" name="T7"/>
              <a:gd fmla="*/ 16 w 38" name="T8"/>
              <a:gd fmla="*/ 28 h 28" name="T9"/>
              <a:gd fmla="*/ 38 w 38" name="T10"/>
              <a:gd fmla="*/ 25 h 28" name="T11"/>
              <a:gd fmla="*/ 25 w 38" name="T12"/>
              <a:gd fmla="*/ 7 h 28" name="T13"/>
              <a:gd fmla="*/ 25 w 38" name="T14"/>
              <a:gd fmla="*/ 7 h 28" name="T15"/>
              <a:gd fmla="*/ 20 w 38" name="T16"/>
              <a:gd fmla="*/ 3 h 28" name="T17"/>
              <a:gd fmla="*/ 25 w 38" name="T18"/>
              <a:gd fmla="*/ 19 h 28" name="T19"/>
              <a:gd fmla="*/ 10 w 38" name="T20"/>
              <a:gd fmla="*/ 25 h 28" name="T21"/>
              <a:gd fmla="*/ 5 w 38" name="T22"/>
              <a:gd fmla="*/ 11 h 28" name="T23"/>
              <a:gd fmla="*/ 19 w 38" name="T24"/>
              <a:gd fmla="*/ 5 h 28" name="T25"/>
              <a:gd fmla="*/ 25 w 38" name="T26"/>
              <a:gd fmla="*/ 19 h 28" name="T2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b="b" l="0" r="r" t="0"/>
            <a:pathLst>
              <a:path h="28" w="38">
                <a:moveTo>
                  <a:pt x="20" y="3"/>
                </a:moveTo>
                <a:cubicBezTo>
                  <a:pt x="13" y="0"/>
                  <a:pt x="6" y="3"/>
                  <a:pt x="3" y="10"/>
                </a:cubicBezTo>
                <a:cubicBezTo>
                  <a:pt x="0" y="16"/>
                  <a:pt x="3" y="24"/>
                  <a:pt x="10" y="27"/>
                </a:cubicBezTo>
                <a:cubicBezTo>
                  <a:pt x="12" y="28"/>
                  <a:pt x="14" y="28"/>
                  <a:pt x="16" y="28"/>
                </a:cubicBezTo>
                <a:cubicBezTo>
                  <a:pt x="16" y="28"/>
                  <a:pt x="16" y="28"/>
                  <a:pt x="16" y="28"/>
                </a:cubicBezTo>
                <a:cubicBezTo>
                  <a:pt x="38" y="25"/>
                  <a:pt x="38" y="25"/>
                  <a:pt x="38" y="25"/>
                </a:cubicBezTo>
                <a:cubicBezTo>
                  <a:pt x="25" y="7"/>
                  <a:pt x="25" y="7"/>
                  <a:pt x="25" y="7"/>
                </a:cubicBezTo>
                <a:cubicBezTo>
                  <a:pt x="25" y="7"/>
                  <a:pt x="25" y="7"/>
                  <a:pt x="25" y="7"/>
                </a:cubicBezTo>
                <a:cubicBezTo>
                  <a:pt x="24" y="6"/>
                  <a:pt x="22" y="4"/>
                  <a:pt x="20" y="3"/>
                </a:cubicBezTo>
                <a:close/>
                <a:moveTo>
                  <a:pt x="25" y="19"/>
                </a:moveTo>
                <a:cubicBezTo>
                  <a:pt x="22" y="25"/>
                  <a:pt x="16" y="27"/>
                  <a:pt x="10" y="25"/>
                </a:cubicBezTo>
                <a:cubicBezTo>
                  <a:pt x="5" y="23"/>
                  <a:pt x="3" y="16"/>
                  <a:pt x="5" y="11"/>
                </a:cubicBezTo>
                <a:cubicBezTo>
                  <a:pt x="7" y="5"/>
                  <a:pt x="14" y="3"/>
                  <a:pt x="19" y="5"/>
                </a:cubicBezTo>
                <a:cubicBezTo>
                  <a:pt x="24" y="7"/>
                  <a:pt x="27" y="14"/>
                  <a:pt x="25" y="19"/>
                </a:cubicBezTo>
                <a:close/>
              </a:path>
            </a:pathLst>
          </a:custGeom>
          <a:solidFill>
            <a:srgbClr val="4EBE8C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>
              <a:solidFill>
                <a:srgbClr val="F15937"/>
              </a:solidFill>
            </a:endParaRPr>
          </a:p>
        </p:txBody>
      </p:sp>
      <p:sp>
        <p:nvSpPr>
          <p:cNvPr id="176" name="Freeform 102"/>
          <p:cNvSpPr>
            <a:spLocks noEditPoints="1"/>
          </p:cNvSpPr>
          <p:nvPr/>
        </p:nvSpPr>
        <p:spPr bwMode="auto">
          <a:xfrm>
            <a:off x="7943323" y="2657340"/>
            <a:ext cx="642938" cy="449264"/>
          </a:xfrm>
          <a:custGeom>
            <a:gdLst>
              <a:gd fmla="*/ 23 w 40" name="T0"/>
              <a:gd fmla="*/ 26 h 28" name="T1"/>
              <a:gd fmla="*/ 38 w 40" name="T2"/>
              <a:gd fmla="*/ 16 h 28" name="T3"/>
              <a:gd fmla="*/ 28 w 40" name="T4"/>
              <a:gd fmla="*/ 1 h 28" name="T5"/>
              <a:gd fmla="*/ 22 w 40" name="T6"/>
              <a:gd fmla="*/ 1 h 28" name="T7"/>
              <a:gd fmla="*/ 22 w 40" name="T8"/>
              <a:gd fmla="*/ 1 h 28" name="T9"/>
              <a:gd fmla="*/ 0 w 40" name="T10"/>
              <a:gd fmla="*/ 8 h 28" name="T11"/>
              <a:gd fmla="*/ 17 w 40" name="T12"/>
              <a:gd fmla="*/ 23 h 28" name="T13"/>
              <a:gd fmla="*/ 17 w 40" name="T14"/>
              <a:gd fmla="*/ 23 h 28" name="T15"/>
              <a:gd fmla="*/ 23 w 40" name="T16"/>
              <a:gd fmla="*/ 26 h 28" name="T17"/>
              <a:gd fmla="*/ 15 w 40" name="T18"/>
              <a:gd fmla="*/ 11 h 28" name="T19"/>
              <a:gd fmla="*/ 28 w 40" name="T20"/>
              <a:gd fmla="*/ 3 h 28" name="T21"/>
              <a:gd fmla="*/ 36 w 40" name="T22"/>
              <a:gd fmla="*/ 16 h 28" name="T23"/>
              <a:gd fmla="*/ 23 w 40" name="T24"/>
              <a:gd fmla="*/ 24 h 28" name="T25"/>
              <a:gd fmla="*/ 15 w 40" name="T26"/>
              <a:gd fmla="*/ 11 h 28" name="T2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b="b" l="0" r="r" t="0"/>
            <a:pathLst>
              <a:path h="28" w="40">
                <a:moveTo>
                  <a:pt x="23" y="26"/>
                </a:moveTo>
                <a:cubicBezTo>
                  <a:pt x="30" y="28"/>
                  <a:pt x="37" y="23"/>
                  <a:pt x="38" y="16"/>
                </a:cubicBezTo>
                <a:cubicBezTo>
                  <a:pt x="40" y="10"/>
                  <a:pt x="35" y="3"/>
                  <a:pt x="28" y="1"/>
                </a:cubicBezTo>
                <a:cubicBezTo>
                  <a:pt x="26" y="0"/>
                  <a:pt x="24" y="1"/>
                  <a:pt x="22" y="1"/>
                </a:cubicBezTo>
                <a:cubicBezTo>
                  <a:pt x="22" y="1"/>
                  <a:pt x="22" y="1"/>
                  <a:pt x="22" y="1"/>
                </a:cubicBezTo>
                <a:cubicBezTo>
                  <a:pt x="0" y="8"/>
                  <a:pt x="0" y="8"/>
                  <a:pt x="0" y="8"/>
                </a:cubicBezTo>
                <a:cubicBezTo>
                  <a:pt x="17" y="23"/>
                  <a:pt x="17" y="23"/>
                  <a:pt x="17" y="23"/>
                </a:cubicBezTo>
                <a:cubicBezTo>
                  <a:pt x="17" y="23"/>
                  <a:pt x="17" y="23"/>
                  <a:pt x="17" y="23"/>
                </a:cubicBezTo>
                <a:cubicBezTo>
                  <a:pt x="18" y="24"/>
                  <a:pt x="20" y="26"/>
                  <a:pt x="23" y="26"/>
                </a:cubicBezTo>
                <a:close/>
                <a:moveTo>
                  <a:pt x="15" y="11"/>
                </a:moveTo>
                <a:cubicBezTo>
                  <a:pt x="16" y="5"/>
                  <a:pt x="22" y="2"/>
                  <a:pt x="28" y="3"/>
                </a:cubicBezTo>
                <a:cubicBezTo>
                  <a:pt x="34" y="4"/>
                  <a:pt x="37" y="10"/>
                  <a:pt x="36" y="16"/>
                </a:cubicBezTo>
                <a:cubicBezTo>
                  <a:pt x="35" y="22"/>
                  <a:pt x="29" y="25"/>
                  <a:pt x="23" y="24"/>
                </a:cubicBezTo>
                <a:cubicBezTo>
                  <a:pt x="17" y="23"/>
                  <a:pt x="14" y="17"/>
                  <a:pt x="15" y="11"/>
                </a:cubicBezTo>
                <a:close/>
              </a:path>
            </a:pathLst>
          </a:custGeom>
          <a:solidFill>
            <a:srgbClr val="C6C5C4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>
              <a:solidFill>
                <a:srgbClr val="F15937"/>
              </a:solidFill>
            </a:endParaRPr>
          </a:p>
        </p:txBody>
      </p:sp>
      <p:grpSp>
        <p:nvGrpSpPr>
          <p:cNvPr id="1803" name="组合 1802"/>
          <p:cNvGrpSpPr/>
          <p:nvPr/>
        </p:nvGrpSpPr>
        <p:grpSpPr>
          <a:xfrm>
            <a:off x="592071" y="1844537"/>
            <a:ext cx="309960" cy="523947"/>
            <a:chOff x="-1006476" y="1228726"/>
            <a:chExt cx="446088" cy="815975"/>
          </a:xfrm>
          <a:solidFill>
            <a:srgbClr val="4EBE8C"/>
          </a:solidFill>
        </p:grpSpPr>
        <p:sp>
          <p:nvSpPr>
            <p:cNvPr id="1758" name="Oval 1499"/>
            <p:cNvSpPr>
              <a:spLocks noChangeArrowheads="1"/>
            </p:cNvSpPr>
            <p:nvPr/>
          </p:nvSpPr>
          <p:spPr bwMode="auto">
            <a:xfrm>
              <a:off x="-954088" y="1990726"/>
              <a:ext cx="358775" cy="53975"/>
            </a:xfrm>
            <a:prstGeom prst="ellipse">
              <a:avLst/>
            </a:prstGeom>
            <a:solidFill>
              <a:srgbClr val="C6C5C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solidFill>
                  <a:srgbClr val="4EBE8C"/>
                </a:solidFill>
              </a:endParaRPr>
            </a:p>
          </p:txBody>
        </p:sp>
        <p:sp>
          <p:nvSpPr>
            <p:cNvPr id="1759" name="Freeform 1500"/>
            <p:cNvSpPr>
              <a:spLocks noEditPoints="1"/>
            </p:cNvSpPr>
            <p:nvPr/>
          </p:nvSpPr>
          <p:spPr bwMode="auto">
            <a:xfrm>
              <a:off x="-1006476" y="1228726"/>
              <a:ext cx="446088" cy="708025"/>
            </a:xfrm>
            <a:custGeom>
              <a:gdLst>
                <a:gd fmla="*/ 26 w 26" name="T0"/>
                <a:gd fmla="*/ 13 h 39" name="T1"/>
                <a:gd fmla="*/ 13 w 26" name="T2"/>
                <a:gd fmla="*/ 0 h 39" name="T3"/>
                <a:gd fmla="*/ 0 w 26" name="T4"/>
                <a:gd fmla="*/ 13 h 39" name="T5"/>
                <a:gd fmla="*/ 2 w 26" name="T6"/>
                <a:gd fmla="*/ 20 h 39" name="T7"/>
                <a:gd fmla="*/ 2 w 26" name="T8"/>
                <a:gd fmla="*/ 20 h 39" name="T9"/>
                <a:gd fmla="*/ 13 w 26" name="T10"/>
                <a:gd fmla="*/ 39 h 39" name="T11"/>
                <a:gd fmla="*/ 24 w 26" name="T12"/>
                <a:gd fmla="*/ 20 h 39" name="T13"/>
                <a:gd fmla="*/ 24 w 26" name="T14"/>
                <a:gd fmla="*/ 20 h 39" name="T15"/>
                <a:gd fmla="*/ 26 w 26" name="T16"/>
                <a:gd fmla="*/ 13 h 39" name="T17"/>
                <a:gd fmla="*/ 13 w 26" name="T18"/>
                <a:gd fmla="*/ 24 h 39" name="T19"/>
                <a:gd fmla="*/ 2 w 26" name="T20"/>
                <a:gd fmla="*/ 13 h 39" name="T21"/>
                <a:gd fmla="*/ 13 w 26" name="T22"/>
                <a:gd fmla="*/ 3 h 39" name="T23"/>
                <a:gd fmla="*/ 24 w 26" name="T24"/>
                <a:gd fmla="*/ 13 h 39" name="T25"/>
                <a:gd fmla="*/ 13 w 26" name="T26"/>
                <a:gd fmla="*/ 24 h 39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39" w="26">
                  <a:moveTo>
                    <a:pt x="26" y="13"/>
                  </a:moveTo>
                  <a:cubicBezTo>
                    <a:pt x="26" y="6"/>
                    <a:pt x="20" y="0"/>
                    <a:pt x="13" y="0"/>
                  </a:cubicBezTo>
                  <a:cubicBezTo>
                    <a:pt x="6" y="0"/>
                    <a:pt x="0" y="6"/>
                    <a:pt x="0" y="13"/>
                  </a:cubicBezTo>
                  <a:cubicBezTo>
                    <a:pt x="0" y="16"/>
                    <a:pt x="1" y="18"/>
                    <a:pt x="2" y="20"/>
                  </a:cubicBezTo>
                  <a:cubicBezTo>
                    <a:pt x="2" y="20"/>
                    <a:pt x="2" y="20"/>
                    <a:pt x="2" y="20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24" y="20"/>
                    <a:pt x="24" y="20"/>
                    <a:pt x="24" y="20"/>
                  </a:cubicBezTo>
                  <a:cubicBezTo>
                    <a:pt x="24" y="20"/>
                    <a:pt x="24" y="20"/>
                    <a:pt x="24" y="20"/>
                  </a:cubicBezTo>
                  <a:cubicBezTo>
                    <a:pt x="25" y="18"/>
                    <a:pt x="26" y="16"/>
                    <a:pt x="26" y="13"/>
                  </a:cubicBezTo>
                  <a:close/>
                  <a:moveTo>
                    <a:pt x="13" y="24"/>
                  </a:moveTo>
                  <a:cubicBezTo>
                    <a:pt x="7" y="24"/>
                    <a:pt x="2" y="19"/>
                    <a:pt x="2" y="13"/>
                  </a:cubicBezTo>
                  <a:cubicBezTo>
                    <a:pt x="2" y="7"/>
                    <a:pt x="7" y="3"/>
                    <a:pt x="13" y="3"/>
                  </a:cubicBezTo>
                  <a:cubicBezTo>
                    <a:pt x="19" y="3"/>
                    <a:pt x="24" y="7"/>
                    <a:pt x="24" y="13"/>
                  </a:cubicBezTo>
                  <a:cubicBezTo>
                    <a:pt x="24" y="19"/>
                    <a:pt x="19" y="24"/>
                    <a:pt x="13" y="2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solidFill>
                  <a:srgbClr val="4EBE8C"/>
                </a:solidFill>
              </a:endParaRPr>
            </a:p>
          </p:txBody>
        </p:sp>
        <p:sp>
          <p:nvSpPr>
            <p:cNvPr id="1760" name="Freeform 1501"/>
            <p:cNvSpPr/>
            <p:nvPr/>
          </p:nvSpPr>
          <p:spPr bwMode="auto">
            <a:xfrm>
              <a:off x="-714376" y="1411289"/>
              <a:ext cx="84138" cy="107950"/>
            </a:xfrm>
            <a:custGeom>
              <a:gdLst>
                <a:gd fmla="*/ 0 w 5" name="T0"/>
                <a:gd fmla="*/ 2 h 6" name="T1"/>
                <a:gd fmla="*/ 1 w 5" name="T2"/>
                <a:gd fmla="*/ 5 h 6" name="T3"/>
                <a:gd fmla="*/ 5 w 5" name="T4"/>
                <a:gd fmla="*/ 4 h 6" name="T5"/>
                <a:gd fmla="*/ 3 w 5" name="T6"/>
                <a:gd fmla="*/ 0 h 6" name="T7"/>
                <a:gd fmla="*/ 0 w 5" name="T8"/>
                <a:gd fmla="*/ 2 h 6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" w="5">
                  <a:moveTo>
                    <a:pt x="0" y="2"/>
                  </a:moveTo>
                  <a:cubicBezTo>
                    <a:pt x="1" y="5"/>
                    <a:pt x="1" y="5"/>
                    <a:pt x="1" y="5"/>
                  </a:cubicBezTo>
                  <a:cubicBezTo>
                    <a:pt x="1" y="5"/>
                    <a:pt x="4" y="6"/>
                    <a:pt x="5" y="4"/>
                  </a:cubicBezTo>
                  <a:cubicBezTo>
                    <a:pt x="3" y="0"/>
                    <a:pt x="3" y="0"/>
                    <a:pt x="3" y="0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solidFill>
                  <a:srgbClr val="4EBE8C"/>
                </a:solidFill>
              </a:endParaRPr>
            </a:p>
          </p:txBody>
        </p:sp>
        <p:sp>
          <p:nvSpPr>
            <p:cNvPr id="1761" name="Freeform 1502"/>
            <p:cNvSpPr/>
            <p:nvPr/>
          </p:nvSpPr>
          <p:spPr bwMode="auto">
            <a:xfrm>
              <a:off x="-766763" y="1482726"/>
              <a:ext cx="136525" cy="146050"/>
            </a:xfrm>
            <a:custGeom>
              <a:gdLst>
                <a:gd fmla="*/ 8 w 8" name="T0"/>
                <a:gd fmla="*/ 0 h 8" name="T1"/>
                <a:gd fmla="*/ 5 w 8" name="T2"/>
                <a:gd fmla="*/ 2 h 8" name="T3"/>
                <a:gd fmla="*/ 2 w 8" name="T4"/>
                <a:gd fmla="*/ 2 h 8" name="T5"/>
                <a:gd fmla="*/ 2 w 8" name="T6"/>
                <a:gd fmla="*/ 0 h 8" name="T7"/>
                <a:gd fmla="*/ 0 w 8" name="T8"/>
                <a:gd fmla="*/ 4 h 8" name="T9"/>
                <a:gd fmla="*/ 2 w 8" name="T10"/>
                <a:gd fmla="*/ 8 h 8" name="T11"/>
                <a:gd fmla="*/ 2 w 8" name="T12"/>
                <a:gd fmla="*/ 6 h 8" name="T13"/>
                <a:gd fmla="*/ 4 w 8" name="T14"/>
                <a:gd fmla="*/ 6 h 8" name="T15"/>
                <a:gd fmla="*/ 5 w 8" name="T16"/>
                <a:gd fmla="*/ 6 h 8" name="T17"/>
                <a:gd fmla="*/ 8 w 8" name="T18"/>
                <a:gd fmla="*/ 2 h 8" name="T19"/>
                <a:gd fmla="*/ 8 w 8" name="T20"/>
                <a:gd fmla="*/ 0 h 8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8" w="8">
                  <a:moveTo>
                    <a:pt x="8" y="0"/>
                  </a:moveTo>
                  <a:cubicBezTo>
                    <a:pt x="8" y="0"/>
                    <a:pt x="8" y="2"/>
                    <a:pt x="5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8"/>
                    <a:pt x="2" y="8"/>
                    <a:pt x="2" y="8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5" y="6"/>
                    <a:pt x="5" y="6"/>
                  </a:cubicBezTo>
                  <a:cubicBezTo>
                    <a:pt x="8" y="2"/>
                    <a:pt x="8" y="2"/>
                    <a:pt x="8" y="2"/>
                  </a:cubicBezTo>
                  <a:cubicBezTo>
                    <a:pt x="8" y="2"/>
                    <a:pt x="8" y="1"/>
                    <a:pt x="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solidFill>
                  <a:srgbClr val="4EBE8C"/>
                </a:solidFill>
              </a:endParaRPr>
            </a:p>
          </p:txBody>
        </p:sp>
        <p:sp>
          <p:nvSpPr>
            <p:cNvPr id="1762" name="Freeform 1503"/>
            <p:cNvSpPr/>
            <p:nvPr/>
          </p:nvSpPr>
          <p:spPr bwMode="auto">
            <a:xfrm>
              <a:off x="-885826" y="1519239"/>
              <a:ext cx="101600" cy="73025"/>
            </a:xfrm>
            <a:custGeom>
              <a:gdLst>
                <a:gd fmla="*/ 6 w 6" name="T0"/>
                <a:gd fmla="*/ 0 h 4" name="T1"/>
                <a:gd fmla="*/ 2 w 6" name="T2"/>
                <a:gd fmla="*/ 0 h 4" name="T3"/>
                <a:gd fmla="*/ 2 w 6" name="T4"/>
                <a:gd fmla="*/ 4 h 4" name="T5"/>
                <a:gd fmla="*/ 6 w 6" name="T6"/>
                <a:gd fmla="*/ 4 h 4" name="T7"/>
                <a:gd fmla="*/ 6 w 6" name="T8"/>
                <a:gd fmla="*/ 0 h 4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" w="6">
                  <a:moveTo>
                    <a:pt x="6" y="0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2" y="0"/>
                    <a:pt x="0" y="3"/>
                    <a:pt x="2" y="4"/>
                  </a:cubicBezTo>
                  <a:cubicBezTo>
                    <a:pt x="6" y="4"/>
                    <a:pt x="6" y="4"/>
                    <a:pt x="6" y="4"/>
                  </a:cubicBezTo>
                  <a:lnTo>
                    <a:pt x="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solidFill>
                  <a:srgbClr val="4EBE8C"/>
                </a:solidFill>
              </a:endParaRPr>
            </a:p>
          </p:txBody>
        </p:sp>
        <p:sp>
          <p:nvSpPr>
            <p:cNvPr id="1763" name="Freeform 1504"/>
            <p:cNvSpPr/>
            <p:nvPr/>
          </p:nvSpPr>
          <p:spPr bwMode="auto">
            <a:xfrm>
              <a:off x="-938213" y="1428751"/>
              <a:ext cx="103188" cy="163513"/>
            </a:xfrm>
            <a:custGeom>
              <a:gdLst>
                <a:gd fmla="*/ 4 w 6" name="T0"/>
                <a:gd fmla="*/ 9 h 9" name="T1"/>
                <a:gd fmla="*/ 4 w 6" name="T2"/>
                <a:gd fmla="*/ 5 h 9" name="T3"/>
                <a:gd fmla="*/ 5 w 6" name="T4"/>
                <a:gd fmla="*/ 3 h 9" name="T5"/>
                <a:gd fmla="*/ 6 w 6" name="T6"/>
                <a:gd fmla="*/ 4 h 9" name="T7"/>
                <a:gd fmla="*/ 5 w 6" name="T8"/>
                <a:gd fmla="*/ 0 h 9" name="T9"/>
                <a:gd fmla="*/ 0 w 6" name="T10"/>
                <a:gd fmla="*/ 0 h 9" name="T11"/>
                <a:gd fmla="*/ 1 w 6" name="T12"/>
                <a:gd fmla="*/ 1 h 9" name="T13"/>
                <a:gd fmla="*/ 0 w 6" name="T14"/>
                <a:gd fmla="*/ 3 h 9" name="T15"/>
                <a:gd fmla="*/ 1 w 6" name="T16"/>
                <a:gd fmla="*/ 4 h 9" name="T17"/>
                <a:gd fmla="*/ 3 w 6" name="T18"/>
                <a:gd fmla="*/ 8 h 9" name="T19"/>
                <a:gd fmla="*/ 4 w 6" name="T20"/>
                <a:gd fmla="*/ 9 h 9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9" w="6">
                  <a:moveTo>
                    <a:pt x="4" y="9"/>
                  </a:moveTo>
                  <a:cubicBezTo>
                    <a:pt x="4" y="9"/>
                    <a:pt x="3" y="8"/>
                    <a:pt x="4" y="5"/>
                  </a:cubicBezTo>
                  <a:cubicBezTo>
                    <a:pt x="5" y="3"/>
                    <a:pt x="5" y="3"/>
                    <a:pt x="5" y="3"/>
                  </a:cubicBezTo>
                  <a:cubicBezTo>
                    <a:pt x="6" y="4"/>
                    <a:pt x="6" y="4"/>
                    <a:pt x="6" y="4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4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9"/>
                    <a:pt x="4" y="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solidFill>
                  <a:srgbClr val="4EBE8C"/>
                </a:solidFill>
              </a:endParaRPr>
            </a:p>
          </p:txBody>
        </p:sp>
        <p:sp>
          <p:nvSpPr>
            <p:cNvPr id="1764" name="Freeform 1505"/>
            <p:cNvSpPr/>
            <p:nvPr/>
          </p:nvSpPr>
          <p:spPr bwMode="auto">
            <a:xfrm>
              <a:off x="-885826" y="1320801"/>
              <a:ext cx="101600" cy="107950"/>
            </a:xfrm>
            <a:custGeom>
              <a:gdLst>
                <a:gd fmla="*/ 4 w 6" name="T0"/>
                <a:gd fmla="*/ 6 h 6" name="T1"/>
                <a:gd fmla="*/ 6 w 6" name="T2"/>
                <a:gd fmla="*/ 3 h 6" name="T3"/>
                <a:gd fmla="*/ 2 w 6" name="T4"/>
                <a:gd fmla="*/ 1 h 6" name="T5"/>
                <a:gd fmla="*/ 0 w 6" name="T6"/>
                <a:gd fmla="*/ 4 h 6" name="T7"/>
                <a:gd fmla="*/ 4 w 6" name="T8"/>
                <a:gd fmla="*/ 6 h 6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6" w="6">
                  <a:moveTo>
                    <a:pt x="4" y="6"/>
                  </a:moveTo>
                  <a:cubicBezTo>
                    <a:pt x="6" y="3"/>
                    <a:pt x="6" y="3"/>
                    <a:pt x="6" y="3"/>
                  </a:cubicBezTo>
                  <a:cubicBezTo>
                    <a:pt x="6" y="3"/>
                    <a:pt x="4" y="0"/>
                    <a:pt x="2" y="1"/>
                  </a:cubicBezTo>
                  <a:cubicBezTo>
                    <a:pt x="0" y="4"/>
                    <a:pt x="0" y="4"/>
                    <a:pt x="0" y="4"/>
                  </a:cubicBezTo>
                  <a:lnTo>
                    <a:pt x="4" y="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solidFill>
                  <a:srgbClr val="4EBE8C"/>
                </a:solidFill>
              </a:endParaRPr>
            </a:p>
          </p:txBody>
        </p:sp>
        <p:sp>
          <p:nvSpPr>
            <p:cNvPr id="1765" name="Freeform 1506"/>
            <p:cNvSpPr/>
            <p:nvPr/>
          </p:nvSpPr>
          <p:spPr bwMode="auto">
            <a:xfrm>
              <a:off x="-852488" y="1301751"/>
              <a:ext cx="171450" cy="109538"/>
            </a:xfrm>
            <a:custGeom>
              <a:gdLst>
                <a:gd fmla="*/ 0 w 10" name="T0"/>
                <a:gd fmla="*/ 1 h 6" name="T1"/>
                <a:gd fmla="*/ 4 w 10" name="T2"/>
                <a:gd fmla="*/ 3 h 6" name="T3"/>
                <a:gd fmla="*/ 5 w 10" name="T4"/>
                <a:gd fmla="*/ 5 h 6" name="T5"/>
                <a:gd fmla="*/ 4 w 10" name="T6"/>
                <a:gd fmla="*/ 6 h 6" name="T7"/>
                <a:gd fmla="*/ 8 w 10" name="T8"/>
                <a:gd fmla="*/ 6 h 6" name="T9"/>
                <a:gd fmla="*/ 10 w 10" name="T10"/>
                <a:gd fmla="*/ 2 h 6" name="T11"/>
                <a:gd fmla="*/ 9 w 10" name="T12"/>
                <a:gd fmla="*/ 3 h 6" name="T13"/>
                <a:gd fmla="*/ 8 w 10" name="T14"/>
                <a:gd fmla="*/ 1 h 6" name="T15"/>
                <a:gd fmla="*/ 7 w 10" name="T16"/>
                <a:gd fmla="*/ 1 h 6" name="T17"/>
                <a:gd fmla="*/ 2 w 10" name="T18"/>
                <a:gd fmla="*/ 1 h 6" name="T19"/>
                <a:gd fmla="*/ 0 w 10" name="T20"/>
                <a:gd fmla="*/ 1 h 6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6" w="10">
                  <a:moveTo>
                    <a:pt x="0" y="1"/>
                  </a:moveTo>
                  <a:cubicBezTo>
                    <a:pt x="0" y="1"/>
                    <a:pt x="2" y="0"/>
                    <a:pt x="4" y="3"/>
                  </a:cubicBezTo>
                  <a:cubicBezTo>
                    <a:pt x="5" y="5"/>
                    <a:pt x="5" y="5"/>
                    <a:pt x="5" y="5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8" y="6"/>
                    <a:pt x="8" y="6"/>
                    <a:pt x="8" y="6"/>
                  </a:cubicBezTo>
                  <a:cubicBezTo>
                    <a:pt x="10" y="2"/>
                    <a:pt x="10" y="2"/>
                    <a:pt x="10" y="2"/>
                  </a:cubicBezTo>
                  <a:cubicBezTo>
                    <a:pt x="9" y="3"/>
                    <a:pt x="9" y="3"/>
                    <a:pt x="9" y="3"/>
                  </a:cubicBezTo>
                  <a:cubicBezTo>
                    <a:pt x="8" y="1"/>
                    <a:pt x="8" y="1"/>
                    <a:pt x="8" y="1"/>
                  </a:cubicBezTo>
                  <a:cubicBezTo>
                    <a:pt x="8" y="1"/>
                    <a:pt x="8" y="1"/>
                    <a:pt x="7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0"/>
                    <a:pt x="0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solidFill>
                  <a:srgbClr val="4EBE8C"/>
                </a:solidFill>
              </a:endParaRPr>
            </a:p>
          </p:txBody>
        </p:sp>
      </p:grpSp>
      <p:grpSp>
        <p:nvGrpSpPr>
          <p:cNvPr id="1805" name="组合 1804"/>
          <p:cNvGrpSpPr/>
          <p:nvPr/>
        </p:nvGrpSpPr>
        <p:grpSpPr>
          <a:xfrm>
            <a:off x="592071" y="1133113"/>
            <a:ext cx="312273" cy="529742"/>
            <a:chOff x="55562" y="1228726"/>
            <a:chExt cx="444500" cy="815975"/>
          </a:xfrm>
          <a:solidFill>
            <a:srgbClr val="C6C5C4"/>
          </a:solidFill>
        </p:grpSpPr>
        <p:sp>
          <p:nvSpPr>
            <p:cNvPr id="1769" name="Oval 1510"/>
            <p:cNvSpPr>
              <a:spLocks noChangeArrowheads="1"/>
            </p:cNvSpPr>
            <p:nvPr/>
          </p:nvSpPr>
          <p:spPr bwMode="auto">
            <a:xfrm>
              <a:off x="106362" y="1990726"/>
              <a:ext cx="358775" cy="53975"/>
            </a:xfrm>
            <a:prstGeom prst="ellipse">
              <a:avLst/>
            </a:prstGeom>
            <a:solidFill>
              <a:srgbClr val="C6C5C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solidFill>
                  <a:srgbClr val="C6C5C4"/>
                </a:solidFill>
              </a:endParaRPr>
            </a:p>
          </p:txBody>
        </p:sp>
        <p:sp>
          <p:nvSpPr>
            <p:cNvPr id="1770" name="Freeform 1511"/>
            <p:cNvSpPr>
              <a:spLocks noEditPoints="1"/>
            </p:cNvSpPr>
            <p:nvPr/>
          </p:nvSpPr>
          <p:spPr bwMode="auto">
            <a:xfrm>
              <a:off x="55562" y="1228726"/>
              <a:ext cx="444500" cy="708025"/>
            </a:xfrm>
            <a:custGeom>
              <a:gdLst>
                <a:gd fmla="*/ 26 w 26" name="T0"/>
                <a:gd fmla="*/ 13 h 39" name="T1"/>
                <a:gd fmla="*/ 13 w 26" name="T2"/>
                <a:gd fmla="*/ 0 h 39" name="T3"/>
                <a:gd fmla="*/ 0 w 26" name="T4"/>
                <a:gd fmla="*/ 13 h 39" name="T5"/>
                <a:gd fmla="*/ 2 w 26" name="T6"/>
                <a:gd fmla="*/ 20 h 39" name="T7"/>
                <a:gd fmla="*/ 2 w 26" name="T8"/>
                <a:gd fmla="*/ 20 h 39" name="T9"/>
                <a:gd fmla="*/ 13 w 26" name="T10"/>
                <a:gd fmla="*/ 39 h 39" name="T11"/>
                <a:gd fmla="*/ 24 w 26" name="T12"/>
                <a:gd fmla="*/ 20 h 39" name="T13"/>
                <a:gd fmla="*/ 24 w 26" name="T14"/>
                <a:gd fmla="*/ 20 h 39" name="T15"/>
                <a:gd fmla="*/ 26 w 26" name="T16"/>
                <a:gd fmla="*/ 13 h 39" name="T17"/>
                <a:gd fmla="*/ 13 w 26" name="T18"/>
                <a:gd fmla="*/ 24 h 39" name="T19"/>
                <a:gd fmla="*/ 2 w 26" name="T20"/>
                <a:gd fmla="*/ 13 h 39" name="T21"/>
                <a:gd fmla="*/ 13 w 26" name="T22"/>
                <a:gd fmla="*/ 3 h 39" name="T23"/>
                <a:gd fmla="*/ 24 w 26" name="T24"/>
                <a:gd fmla="*/ 13 h 39" name="T25"/>
                <a:gd fmla="*/ 13 w 26" name="T26"/>
                <a:gd fmla="*/ 24 h 39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39" w="26">
                  <a:moveTo>
                    <a:pt x="26" y="13"/>
                  </a:moveTo>
                  <a:cubicBezTo>
                    <a:pt x="26" y="6"/>
                    <a:pt x="20" y="0"/>
                    <a:pt x="13" y="0"/>
                  </a:cubicBezTo>
                  <a:cubicBezTo>
                    <a:pt x="6" y="0"/>
                    <a:pt x="0" y="6"/>
                    <a:pt x="0" y="13"/>
                  </a:cubicBezTo>
                  <a:cubicBezTo>
                    <a:pt x="0" y="16"/>
                    <a:pt x="1" y="18"/>
                    <a:pt x="2" y="20"/>
                  </a:cubicBezTo>
                  <a:cubicBezTo>
                    <a:pt x="2" y="20"/>
                    <a:pt x="2" y="20"/>
                    <a:pt x="2" y="20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24" y="20"/>
                    <a:pt x="24" y="20"/>
                    <a:pt x="24" y="20"/>
                  </a:cubicBezTo>
                  <a:cubicBezTo>
                    <a:pt x="24" y="20"/>
                    <a:pt x="24" y="20"/>
                    <a:pt x="24" y="20"/>
                  </a:cubicBezTo>
                  <a:cubicBezTo>
                    <a:pt x="25" y="18"/>
                    <a:pt x="26" y="16"/>
                    <a:pt x="26" y="13"/>
                  </a:cubicBezTo>
                  <a:close/>
                  <a:moveTo>
                    <a:pt x="13" y="24"/>
                  </a:moveTo>
                  <a:cubicBezTo>
                    <a:pt x="7" y="24"/>
                    <a:pt x="2" y="19"/>
                    <a:pt x="2" y="13"/>
                  </a:cubicBezTo>
                  <a:cubicBezTo>
                    <a:pt x="2" y="7"/>
                    <a:pt x="7" y="3"/>
                    <a:pt x="13" y="3"/>
                  </a:cubicBezTo>
                  <a:cubicBezTo>
                    <a:pt x="19" y="3"/>
                    <a:pt x="24" y="7"/>
                    <a:pt x="24" y="13"/>
                  </a:cubicBezTo>
                  <a:cubicBezTo>
                    <a:pt x="24" y="19"/>
                    <a:pt x="19" y="24"/>
                    <a:pt x="13" y="2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solidFill>
                  <a:srgbClr val="C6C5C4"/>
                </a:solidFill>
              </a:endParaRPr>
            </a:p>
          </p:txBody>
        </p:sp>
        <p:sp>
          <p:nvSpPr>
            <p:cNvPr id="1771" name="Freeform 1512"/>
            <p:cNvSpPr/>
            <p:nvPr/>
          </p:nvSpPr>
          <p:spPr bwMode="auto">
            <a:xfrm>
              <a:off x="123824" y="1301751"/>
              <a:ext cx="307975" cy="327025"/>
            </a:xfrm>
            <a:custGeom>
              <a:gdLst>
                <a:gd fmla="*/ 194 w 194" name="T0"/>
                <a:gd fmla="*/ 69 h 206" name="T1"/>
                <a:gd fmla="*/ 129 w 194" name="T2"/>
                <a:gd fmla="*/ 69 h 206" name="T3"/>
                <a:gd fmla="*/ 129 w 194" name="T4"/>
                <a:gd fmla="*/ 0 h 206" name="T5"/>
                <a:gd fmla="*/ 64 w 194" name="T6"/>
                <a:gd fmla="*/ 0 h 206" name="T7"/>
                <a:gd fmla="*/ 64 w 194" name="T8"/>
                <a:gd fmla="*/ 69 h 206" name="T9"/>
                <a:gd fmla="*/ 0 w 194" name="T10"/>
                <a:gd fmla="*/ 69 h 206" name="T11"/>
                <a:gd fmla="*/ 0 w 194" name="T12"/>
                <a:gd fmla="*/ 137 h 206" name="T13"/>
                <a:gd fmla="*/ 64 w 194" name="T14"/>
                <a:gd fmla="*/ 137 h 206" name="T15"/>
                <a:gd fmla="*/ 64 w 194" name="T16"/>
                <a:gd fmla="*/ 206 h 206" name="T17"/>
                <a:gd fmla="*/ 129 w 194" name="T18"/>
                <a:gd fmla="*/ 206 h 206" name="T19"/>
                <a:gd fmla="*/ 129 w 194" name="T20"/>
                <a:gd fmla="*/ 137 h 206" name="T21"/>
                <a:gd fmla="*/ 194 w 194" name="T22"/>
                <a:gd fmla="*/ 137 h 206" name="T23"/>
                <a:gd fmla="*/ 194 w 194" name="T24"/>
                <a:gd fmla="*/ 69 h 206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206" w="194">
                  <a:moveTo>
                    <a:pt x="194" y="69"/>
                  </a:moveTo>
                  <a:lnTo>
                    <a:pt x="129" y="69"/>
                  </a:lnTo>
                  <a:lnTo>
                    <a:pt x="129" y="0"/>
                  </a:lnTo>
                  <a:lnTo>
                    <a:pt x="64" y="0"/>
                  </a:lnTo>
                  <a:lnTo>
                    <a:pt x="64" y="69"/>
                  </a:lnTo>
                  <a:lnTo>
                    <a:pt x="0" y="69"/>
                  </a:lnTo>
                  <a:lnTo>
                    <a:pt x="0" y="137"/>
                  </a:lnTo>
                  <a:lnTo>
                    <a:pt x="64" y="137"/>
                  </a:lnTo>
                  <a:lnTo>
                    <a:pt x="64" y="206"/>
                  </a:lnTo>
                  <a:lnTo>
                    <a:pt x="129" y="206"/>
                  </a:lnTo>
                  <a:lnTo>
                    <a:pt x="129" y="137"/>
                  </a:lnTo>
                  <a:lnTo>
                    <a:pt x="194" y="137"/>
                  </a:lnTo>
                  <a:lnTo>
                    <a:pt x="194" y="6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solidFill>
                  <a:srgbClr val="C6C5C4"/>
                </a:solidFill>
              </a:endParaRPr>
            </a:p>
          </p:txBody>
        </p:sp>
      </p:grpSp>
      <p:grpSp>
        <p:nvGrpSpPr>
          <p:cNvPr id="1806" name="组合 1805"/>
          <p:cNvGrpSpPr/>
          <p:nvPr/>
        </p:nvGrpSpPr>
        <p:grpSpPr>
          <a:xfrm>
            <a:off x="592071" y="2550166"/>
            <a:ext cx="327256" cy="558173"/>
            <a:chOff x="585787" y="1228726"/>
            <a:chExt cx="444500" cy="815975"/>
          </a:xfrm>
          <a:solidFill>
            <a:srgbClr val="87D1D1"/>
          </a:solidFill>
        </p:grpSpPr>
        <p:sp>
          <p:nvSpPr>
            <p:cNvPr id="1772" name="Oval 1513"/>
            <p:cNvSpPr>
              <a:spLocks noChangeArrowheads="1"/>
            </p:cNvSpPr>
            <p:nvPr/>
          </p:nvSpPr>
          <p:spPr bwMode="auto">
            <a:xfrm>
              <a:off x="636587" y="1990726"/>
              <a:ext cx="360363" cy="53975"/>
            </a:xfrm>
            <a:prstGeom prst="ellipse">
              <a:avLst/>
            </a:prstGeom>
            <a:solidFill>
              <a:srgbClr val="C6C5C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solidFill>
                  <a:srgbClr val="87D1D1"/>
                </a:solidFill>
              </a:endParaRPr>
            </a:p>
          </p:txBody>
        </p:sp>
        <p:sp>
          <p:nvSpPr>
            <p:cNvPr id="1773" name="Freeform 1514"/>
            <p:cNvSpPr>
              <a:spLocks noEditPoints="1"/>
            </p:cNvSpPr>
            <p:nvPr/>
          </p:nvSpPr>
          <p:spPr bwMode="auto">
            <a:xfrm>
              <a:off x="585787" y="1228726"/>
              <a:ext cx="444500" cy="708025"/>
            </a:xfrm>
            <a:custGeom>
              <a:gdLst>
                <a:gd fmla="*/ 26 w 26" name="T0"/>
                <a:gd fmla="*/ 13 h 39" name="T1"/>
                <a:gd fmla="*/ 13 w 26" name="T2"/>
                <a:gd fmla="*/ 0 h 39" name="T3"/>
                <a:gd fmla="*/ 0 w 26" name="T4"/>
                <a:gd fmla="*/ 13 h 39" name="T5"/>
                <a:gd fmla="*/ 2 w 26" name="T6"/>
                <a:gd fmla="*/ 20 h 39" name="T7"/>
                <a:gd fmla="*/ 2 w 26" name="T8"/>
                <a:gd fmla="*/ 20 h 39" name="T9"/>
                <a:gd fmla="*/ 13 w 26" name="T10"/>
                <a:gd fmla="*/ 39 h 39" name="T11"/>
                <a:gd fmla="*/ 24 w 26" name="T12"/>
                <a:gd fmla="*/ 20 h 39" name="T13"/>
                <a:gd fmla="*/ 24 w 26" name="T14"/>
                <a:gd fmla="*/ 20 h 39" name="T15"/>
                <a:gd fmla="*/ 26 w 26" name="T16"/>
                <a:gd fmla="*/ 13 h 39" name="T17"/>
                <a:gd fmla="*/ 13 w 26" name="T18"/>
                <a:gd fmla="*/ 24 h 39" name="T19"/>
                <a:gd fmla="*/ 2 w 26" name="T20"/>
                <a:gd fmla="*/ 13 h 39" name="T21"/>
                <a:gd fmla="*/ 13 w 26" name="T22"/>
                <a:gd fmla="*/ 3 h 39" name="T23"/>
                <a:gd fmla="*/ 24 w 26" name="T24"/>
                <a:gd fmla="*/ 13 h 39" name="T25"/>
                <a:gd fmla="*/ 13 w 26" name="T26"/>
                <a:gd fmla="*/ 24 h 39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39" w="26">
                  <a:moveTo>
                    <a:pt x="26" y="13"/>
                  </a:moveTo>
                  <a:cubicBezTo>
                    <a:pt x="26" y="6"/>
                    <a:pt x="20" y="0"/>
                    <a:pt x="13" y="0"/>
                  </a:cubicBezTo>
                  <a:cubicBezTo>
                    <a:pt x="6" y="0"/>
                    <a:pt x="0" y="6"/>
                    <a:pt x="0" y="13"/>
                  </a:cubicBezTo>
                  <a:cubicBezTo>
                    <a:pt x="0" y="16"/>
                    <a:pt x="1" y="18"/>
                    <a:pt x="2" y="20"/>
                  </a:cubicBezTo>
                  <a:cubicBezTo>
                    <a:pt x="2" y="20"/>
                    <a:pt x="2" y="20"/>
                    <a:pt x="2" y="20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24" y="20"/>
                    <a:pt x="24" y="20"/>
                    <a:pt x="24" y="20"/>
                  </a:cubicBezTo>
                  <a:cubicBezTo>
                    <a:pt x="24" y="20"/>
                    <a:pt x="24" y="20"/>
                    <a:pt x="24" y="20"/>
                  </a:cubicBezTo>
                  <a:cubicBezTo>
                    <a:pt x="25" y="18"/>
                    <a:pt x="26" y="16"/>
                    <a:pt x="26" y="13"/>
                  </a:cubicBezTo>
                  <a:close/>
                  <a:moveTo>
                    <a:pt x="13" y="24"/>
                  </a:moveTo>
                  <a:cubicBezTo>
                    <a:pt x="7" y="24"/>
                    <a:pt x="2" y="19"/>
                    <a:pt x="2" y="13"/>
                  </a:cubicBezTo>
                  <a:cubicBezTo>
                    <a:pt x="2" y="7"/>
                    <a:pt x="7" y="3"/>
                    <a:pt x="13" y="3"/>
                  </a:cubicBezTo>
                  <a:cubicBezTo>
                    <a:pt x="19" y="3"/>
                    <a:pt x="24" y="7"/>
                    <a:pt x="24" y="13"/>
                  </a:cubicBezTo>
                  <a:cubicBezTo>
                    <a:pt x="24" y="19"/>
                    <a:pt x="19" y="24"/>
                    <a:pt x="13" y="2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solidFill>
                  <a:srgbClr val="87D1D1"/>
                </a:solidFill>
              </a:endParaRPr>
            </a:p>
          </p:txBody>
        </p:sp>
        <p:sp>
          <p:nvSpPr>
            <p:cNvPr id="1774" name="Freeform 1515"/>
            <p:cNvSpPr>
              <a:spLocks noEditPoints="1"/>
            </p:cNvSpPr>
            <p:nvPr/>
          </p:nvSpPr>
          <p:spPr bwMode="auto">
            <a:xfrm>
              <a:off x="654049" y="1338264"/>
              <a:ext cx="307975" cy="271463"/>
            </a:xfrm>
            <a:custGeom>
              <a:gdLst>
                <a:gd fmla="*/ 194 w 194" name="T0"/>
                <a:gd fmla="*/ 80 h 171" name="T1"/>
                <a:gd fmla="*/ 162 w 194" name="T2"/>
                <a:gd fmla="*/ 57 h 171" name="T3"/>
                <a:gd fmla="*/ 162 w 194" name="T4"/>
                <a:gd fmla="*/ 0 h 171" name="T5"/>
                <a:gd fmla="*/ 140 w 194" name="T6"/>
                <a:gd fmla="*/ 0 h 171" name="T7"/>
                <a:gd fmla="*/ 140 w 194" name="T8"/>
                <a:gd fmla="*/ 34 h 171" name="T9"/>
                <a:gd fmla="*/ 97 w 194" name="T10"/>
                <a:gd fmla="*/ 0 h 171" name="T11"/>
                <a:gd fmla="*/ 97 w 194" name="T12"/>
                <a:gd fmla="*/ 0 h 171" name="T13"/>
                <a:gd fmla="*/ 0 w 194" name="T14"/>
                <a:gd fmla="*/ 80 h 171" name="T15"/>
                <a:gd fmla="*/ 32 w 194" name="T16"/>
                <a:gd fmla="*/ 103 h 171" name="T17"/>
                <a:gd fmla="*/ 32 w 194" name="T18"/>
                <a:gd fmla="*/ 103 h 171" name="T19"/>
                <a:gd fmla="*/ 32 w 194" name="T20"/>
                <a:gd fmla="*/ 171 h 171" name="T21"/>
                <a:gd fmla="*/ 75 w 194" name="T22"/>
                <a:gd fmla="*/ 171 h 171" name="T23"/>
                <a:gd fmla="*/ 118 w 194" name="T24"/>
                <a:gd fmla="*/ 171 h 171" name="T25"/>
                <a:gd fmla="*/ 162 w 194" name="T26"/>
                <a:gd fmla="*/ 171 h 171" name="T27"/>
                <a:gd fmla="*/ 162 w 194" name="T28"/>
                <a:gd fmla="*/ 103 h 171" name="T29"/>
                <a:gd fmla="*/ 172 w 194" name="T30"/>
                <a:gd fmla="*/ 103 h 171" name="T31"/>
                <a:gd fmla="*/ 194 w 194" name="T32"/>
                <a:gd fmla="*/ 80 h 171" name="T33"/>
                <a:gd fmla="*/ 86 w 194" name="T34"/>
                <a:gd fmla="*/ 160 h 171" name="T35"/>
                <a:gd fmla="*/ 86 w 194" name="T36"/>
                <a:gd fmla="*/ 114 h 171" name="T37"/>
                <a:gd fmla="*/ 108 w 194" name="T38"/>
                <a:gd fmla="*/ 114 h 171" name="T39"/>
                <a:gd fmla="*/ 108 w 194" name="T40"/>
                <a:gd fmla="*/ 160 h 171" name="T41"/>
                <a:gd fmla="*/ 86 w 194" name="T42"/>
                <a:gd fmla="*/ 160 h 171" name="T43"/>
                <a:gd fmla="*/ 151 w 194" name="T44"/>
                <a:gd fmla="*/ 160 h 171" name="T45"/>
                <a:gd fmla="*/ 118 w 194" name="T46"/>
                <a:gd fmla="*/ 160 h 171" name="T47"/>
                <a:gd fmla="*/ 118 w 194" name="T48"/>
                <a:gd fmla="*/ 103 h 171" name="T49"/>
                <a:gd fmla="*/ 75 w 194" name="T50"/>
                <a:gd fmla="*/ 103 h 171" name="T51"/>
                <a:gd fmla="*/ 75 w 194" name="T52"/>
                <a:gd fmla="*/ 160 h 171" name="T53"/>
                <a:gd fmla="*/ 43 w 194" name="T54"/>
                <a:gd fmla="*/ 160 h 171" name="T55"/>
                <a:gd fmla="*/ 43 w 194" name="T56"/>
                <a:gd fmla="*/ 91 h 171" name="T57"/>
                <a:gd fmla="*/ 97 w 194" name="T58"/>
                <a:gd fmla="*/ 46 h 171" name="T59"/>
                <a:gd fmla="*/ 151 w 194" name="T60"/>
                <a:gd fmla="*/ 91 h 171" name="T61"/>
                <a:gd fmla="*/ 151 w 194" name="T62"/>
                <a:gd fmla="*/ 160 h 171" name="T6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b="b" l="0" r="r" t="0"/>
              <a:pathLst>
                <a:path h="171" w="194">
                  <a:moveTo>
                    <a:pt x="194" y="80"/>
                  </a:moveTo>
                  <a:lnTo>
                    <a:pt x="162" y="57"/>
                  </a:lnTo>
                  <a:lnTo>
                    <a:pt x="162" y="0"/>
                  </a:lnTo>
                  <a:lnTo>
                    <a:pt x="140" y="0"/>
                  </a:lnTo>
                  <a:lnTo>
                    <a:pt x="140" y="34"/>
                  </a:lnTo>
                  <a:lnTo>
                    <a:pt x="97" y="0"/>
                  </a:lnTo>
                  <a:lnTo>
                    <a:pt x="97" y="0"/>
                  </a:lnTo>
                  <a:lnTo>
                    <a:pt x="0" y="80"/>
                  </a:lnTo>
                  <a:lnTo>
                    <a:pt x="32" y="103"/>
                  </a:lnTo>
                  <a:lnTo>
                    <a:pt x="32" y="103"/>
                  </a:lnTo>
                  <a:lnTo>
                    <a:pt x="32" y="171"/>
                  </a:lnTo>
                  <a:lnTo>
                    <a:pt x="75" y="171"/>
                  </a:lnTo>
                  <a:lnTo>
                    <a:pt x="118" y="171"/>
                  </a:lnTo>
                  <a:lnTo>
                    <a:pt x="162" y="171"/>
                  </a:lnTo>
                  <a:lnTo>
                    <a:pt x="162" y="103"/>
                  </a:lnTo>
                  <a:lnTo>
                    <a:pt x="172" y="103"/>
                  </a:lnTo>
                  <a:lnTo>
                    <a:pt x="194" y="80"/>
                  </a:lnTo>
                  <a:close/>
                  <a:moveTo>
                    <a:pt x="86" y="160"/>
                  </a:moveTo>
                  <a:lnTo>
                    <a:pt x="86" y="114"/>
                  </a:lnTo>
                  <a:lnTo>
                    <a:pt x="108" y="114"/>
                  </a:lnTo>
                  <a:lnTo>
                    <a:pt x="108" y="160"/>
                  </a:lnTo>
                  <a:lnTo>
                    <a:pt x="86" y="160"/>
                  </a:lnTo>
                  <a:close/>
                  <a:moveTo>
                    <a:pt x="151" y="160"/>
                  </a:moveTo>
                  <a:lnTo>
                    <a:pt x="118" y="160"/>
                  </a:lnTo>
                  <a:lnTo>
                    <a:pt x="118" y="103"/>
                  </a:lnTo>
                  <a:lnTo>
                    <a:pt x="75" y="103"/>
                  </a:lnTo>
                  <a:lnTo>
                    <a:pt x="75" y="160"/>
                  </a:lnTo>
                  <a:lnTo>
                    <a:pt x="43" y="160"/>
                  </a:lnTo>
                  <a:lnTo>
                    <a:pt x="43" y="91"/>
                  </a:lnTo>
                  <a:lnTo>
                    <a:pt x="97" y="46"/>
                  </a:lnTo>
                  <a:lnTo>
                    <a:pt x="151" y="91"/>
                  </a:lnTo>
                  <a:lnTo>
                    <a:pt x="151" y="1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solidFill>
                  <a:srgbClr val="87D1D1"/>
                </a:solidFill>
              </a:endParaRPr>
            </a:p>
          </p:txBody>
        </p:sp>
      </p:grpSp>
      <p:grpSp>
        <p:nvGrpSpPr>
          <p:cNvPr id="1807" name="组合 1806"/>
          <p:cNvGrpSpPr/>
          <p:nvPr/>
        </p:nvGrpSpPr>
        <p:grpSpPr>
          <a:xfrm>
            <a:off x="592071" y="3966908"/>
            <a:ext cx="295648" cy="501540"/>
            <a:chOff x="1116012" y="1228726"/>
            <a:chExt cx="444500" cy="815975"/>
          </a:xfrm>
          <a:solidFill>
            <a:srgbClr val="F386A1"/>
          </a:solidFill>
        </p:grpSpPr>
        <p:sp>
          <p:nvSpPr>
            <p:cNvPr id="1775" name="Oval 1516"/>
            <p:cNvSpPr>
              <a:spLocks noChangeArrowheads="1"/>
            </p:cNvSpPr>
            <p:nvPr/>
          </p:nvSpPr>
          <p:spPr bwMode="auto">
            <a:xfrm>
              <a:off x="1150937" y="1990726"/>
              <a:ext cx="376238" cy="53975"/>
            </a:xfrm>
            <a:prstGeom prst="ellipse">
              <a:avLst/>
            </a:prstGeom>
            <a:solidFill>
              <a:srgbClr val="C6C5C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776" name="Freeform 1517"/>
            <p:cNvSpPr>
              <a:spLocks noEditPoints="1"/>
            </p:cNvSpPr>
            <p:nvPr/>
          </p:nvSpPr>
          <p:spPr bwMode="auto">
            <a:xfrm>
              <a:off x="1116012" y="1228726"/>
              <a:ext cx="444500" cy="708025"/>
            </a:xfrm>
            <a:custGeom>
              <a:gdLst>
                <a:gd fmla="*/ 26 w 26" name="T0"/>
                <a:gd fmla="*/ 13 h 39" name="T1"/>
                <a:gd fmla="*/ 13 w 26" name="T2"/>
                <a:gd fmla="*/ 0 h 39" name="T3"/>
                <a:gd fmla="*/ 0 w 26" name="T4"/>
                <a:gd fmla="*/ 13 h 39" name="T5"/>
                <a:gd fmla="*/ 2 w 26" name="T6"/>
                <a:gd fmla="*/ 20 h 39" name="T7"/>
                <a:gd fmla="*/ 2 w 26" name="T8"/>
                <a:gd fmla="*/ 20 h 39" name="T9"/>
                <a:gd fmla="*/ 13 w 26" name="T10"/>
                <a:gd fmla="*/ 39 h 39" name="T11"/>
                <a:gd fmla="*/ 24 w 26" name="T12"/>
                <a:gd fmla="*/ 20 h 39" name="T13"/>
                <a:gd fmla="*/ 24 w 26" name="T14"/>
                <a:gd fmla="*/ 20 h 39" name="T15"/>
                <a:gd fmla="*/ 26 w 26" name="T16"/>
                <a:gd fmla="*/ 13 h 39" name="T17"/>
                <a:gd fmla="*/ 13 w 26" name="T18"/>
                <a:gd fmla="*/ 24 h 39" name="T19"/>
                <a:gd fmla="*/ 2 w 26" name="T20"/>
                <a:gd fmla="*/ 13 h 39" name="T21"/>
                <a:gd fmla="*/ 13 w 26" name="T22"/>
                <a:gd fmla="*/ 3 h 39" name="T23"/>
                <a:gd fmla="*/ 24 w 26" name="T24"/>
                <a:gd fmla="*/ 13 h 39" name="T25"/>
                <a:gd fmla="*/ 13 w 26" name="T26"/>
                <a:gd fmla="*/ 24 h 39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39" w="26">
                  <a:moveTo>
                    <a:pt x="26" y="13"/>
                  </a:moveTo>
                  <a:cubicBezTo>
                    <a:pt x="26" y="6"/>
                    <a:pt x="20" y="0"/>
                    <a:pt x="13" y="0"/>
                  </a:cubicBezTo>
                  <a:cubicBezTo>
                    <a:pt x="6" y="0"/>
                    <a:pt x="0" y="6"/>
                    <a:pt x="0" y="13"/>
                  </a:cubicBezTo>
                  <a:cubicBezTo>
                    <a:pt x="0" y="16"/>
                    <a:pt x="1" y="18"/>
                    <a:pt x="2" y="20"/>
                  </a:cubicBezTo>
                  <a:cubicBezTo>
                    <a:pt x="2" y="20"/>
                    <a:pt x="2" y="20"/>
                    <a:pt x="2" y="20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24" y="20"/>
                    <a:pt x="24" y="20"/>
                    <a:pt x="24" y="20"/>
                  </a:cubicBezTo>
                  <a:cubicBezTo>
                    <a:pt x="24" y="20"/>
                    <a:pt x="24" y="20"/>
                    <a:pt x="24" y="20"/>
                  </a:cubicBezTo>
                  <a:cubicBezTo>
                    <a:pt x="25" y="18"/>
                    <a:pt x="26" y="16"/>
                    <a:pt x="26" y="13"/>
                  </a:cubicBezTo>
                  <a:close/>
                  <a:moveTo>
                    <a:pt x="13" y="24"/>
                  </a:moveTo>
                  <a:cubicBezTo>
                    <a:pt x="7" y="24"/>
                    <a:pt x="2" y="19"/>
                    <a:pt x="2" y="13"/>
                  </a:cubicBezTo>
                  <a:cubicBezTo>
                    <a:pt x="2" y="7"/>
                    <a:pt x="7" y="3"/>
                    <a:pt x="13" y="3"/>
                  </a:cubicBezTo>
                  <a:cubicBezTo>
                    <a:pt x="19" y="3"/>
                    <a:pt x="24" y="7"/>
                    <a:pt x="24" y="13"/>
                  </a:cubicBezTo>
                  <a:cubicBezTo>
                    <a:pt x="24" y="19"/>
                    <a:pt x="19" y="24"/>
                    <a:pt x="13" y="2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777" name="Freeform 1518"/>
            <p:cNvSpPr>
              <a:spLocks noEditPoints="1"/>
            </p:cNvSpPr>
            <p:nvPr/>
          </p:nvSpPr>
          <p:spPr bwMode="auto">
            <a:xfrm>
              <a:off x="1201737" y="1320801"/>
              <a:ext cx="239713" cy="288925"/>
            </a:xfrm>
            <a:custGeom>
              <a:gdLst>
                <a:gd fmla="*/ 8 w 14" name="T0"/>
                <a:gd fmla="*/ 9 h 16" name="T1"/>
                <a:gd fmla="*/ 8 w 14" name="T2"/>
                <a:gd fmla="*/ 10 h 16" name="T3"/>
                <a:gd fmla="*/ 13 w 14" name="T4"/>
                <a:gd fmla="*/ 16 h 16" name="T5"/>
                <a:gd fmla="*/ 14 w 14" name="T6"/>
                <a:gd fmla="*/ 15 h 16" name="T7"/>
                <a:gd fmla="*/ 9 w 14" name="T8"/>
                <a:gd fmla="*/ 9 h 16" name="T9"/>
                <a:gd fmla="*/ 9 w 14" name="T10"/>
                <a:gd fmla="*/ 9 h 16" name="T11"/>
                <a:gd fmla="*/ 8 w 14" name="T12"/>
                <a:gd fmla="*/ 8 h 16" name="T13"/>
                <a:gd fmla="*/ 8 w 14" name="T14"/>
                <a:gd fmla="*/ 2 h 16" name="T15"/>
                <a:gd fmla="*/ 2 w 14" name="T16"/>
                <a:gd fmla="*/ 1 h 16" name="T17"/>
                <a:gd fmla="*/ 2 w 14" name="T18"/>
                <a:gd fmla="*/ 7 h 16" name="T19"/>
                <a:gd fmla="*/ 7 w 14" name="T20"/>
                <a:gd fmla="*/ 8 h 16" name="T21"/>
                <a:gd fmla="*/ 8 w 14" name="T22"/>
                <a:gd fmla="*/ 9 h 16" name="T23"/>
                <a:gd fmla="*/ 2 w 14" name="T24"/>
                <a:gd fmla="*/ 7 h 16" name="T25"/>
                <a:gd fmla="*/ 3 w 14" name="T26"/>
                <a:gd fmla="*/ 2 h 16" name="T27"/>
                <a:gd fmla="*/ 8 w 14" name="T28"/>
                <a:gd fmla="*/ 3 h 16" name="T29"/>
                <a:gd fmla="*/ 7 w 14" name="T30"/>
                <a:gd fmla="*/ 7 h 16" name="T31"/>
                <a:gd fmla="*/ 2 w 14" name="T32"/>
                <a:gd fmla="*/ 7 h 16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16" w="14">
                  <a:moveTo>
                    <a:pt x="8" y="9"/>
                  </a:moveTo>
                  <a:cubicBezTo>
                    <a:pt x="8" y="10"/>
                    <a:pt x="8" y="10"/>
                    <a:pt x="8" y="10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4" y="15"/>
                    <a:pt x="14" y="15"/>
                    <a:pt x="14" y="1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8"/>
                    <a:pt x="8" y="8"/>
                    <a:pt x="8" y="8"/>
                  </a:cubicBezTo>
                  <a:cubicBezTo>
                    <a:pt x="9" y="6"/>
                    <a:pt x="10" y="4"/>
                    <a:pt x="8" y="2"/>
                  </a:cubicBezTo>
                  <a:cubicBezTo>
                    <a:pt x="7" y="0"/>
                    <a:pt x="4" y="0"/>
                    <a:pt x="2" y="1"/>
                  </a:cubicBezTo>
                  <a:cubicBezTo>
                    <a:pt x="1" y="3"/>
                    <a:pt x="0" y="5"/>
                    <a:pt x="2" y="7"/>
                  </a:cubicBezTo>
                  <a:cubicBezTo>
                    <a:pt x="3" y="9"/>
                    <a:pt x="5" y="9"/>
                    <a:pt x="7" y="8"/>
                  </a:cubicBezTo>
                  <a:lnTo>
                    <a:pt x="8" y="9"/>
                  </a:lnTo>
                  <a:close/>
                  <a:moveTo>
                    <a:pt x="2" y="7"/>
                  </a:moveTo>
                  <a:cubicBezTo>
                    <a:pt x="1" y="5"/>
                    <a:pt x="2" y="3"/>
                    <a:pt x="3" y="2"/>
                  </a:cubicBezTo>
                  <a:cubicBezTo>
                    <a:pt x="4" y="1"/>
                    <a:pt x="6" y="1"/>
                    <a:pt x="8" y="3"/>
                  </a:cubicBezTo>
                  <a:cubicBezTo>
                    <a:pt x="9" y="4"/>
                    <a:pt x="8" y="6"/>
                    <a:pt x="7" y="7"/>
                  </a:cubicBezTo>
                  <a:cubicBezTo>
                    <a:pt x="6" y="8"/>
                    <a:pt x="4" y="8"/>
                    <a:pt x="2" y="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</p:grpSp>
      <p:grpSp>
        <p:nvGrpSpPr>
          <p:cNvPr id="1809" name="组合 1808"/>
          <p:cNvGrpSpPr/>
          <p:nvPr/>
        </p:nvGrpSpPr>
        <p:grpSpPr>
          <a:xfrm>
            <a:off x="592071" y="3290021"/>
            <a:ext cx="292958" cy="495205"/>
            <a:chOff x="2176462" y="1228726"/>
            <a:chExt cx="446088" cy="815975"/>
          </a:xfrm>
          <a:solidFill>
            <a:srgbClr val="F15937"/>
          </a:solidFill>
        </p:grpSpPr>
        <p:sp>
          <p:nvSpPr>
            <p:cNvPr id="1782" name="Oval 1523"/>
            <p:cNvSpPr>
              <a:spLocks noChangeArrowheads="1"/>
            </p:cNvSpPr>
            <p:nvPr/>
          </p:nvSpPr>
          <p:spPr bwMode="auto">
            <a:xfrm>
              <a:off x="2211387" y="1990726"/>
              <a:ext cx="376238" cy="53975"/>
            </a:xfrm>
            <a:prstGeom prst="ellipse">
              <a:avLst/>
            </a:prstGeom>
            <a:solidFill>
              <a:srgbClr val="C6C5C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solidFill>
                  <a:srgbClr val="F15937"/>
                </a:solidFill>
              </a:endParaRPr>
            </a:p>
          </p:txBody>
        </p:sp>
        <p:sp>
          <p:nvSpPr>
            <p:cNvPr id="1783" name="Freeform 1524"/>
            <p:cNvSpPr>
              <a:spLocks noEditPoints="1"/>
            </p:cNvSpPr>
            <p:nvPr/>
          </p:nvSpPr>
          <p:spPr bwMode="auto">
            <a:xfrm>
              <a:off x="2176462" y="1228726"/>
              <a:ext cx="446088" cy="708025"/>
            </a:xfrm>
            <a:custGeom>
              <a:gdLst>
                <a:gd fmla="*/ 26 w 26" name="T0"/>
                <a:gd fmla="*/ 13 h 39" name="T1"/>
                <a:gd fmla="*/ 13 w 26" name="T2"/>
                <a:gd fmla="*/ 0 h 39" name="T3"/>
                <a:gd fmla="*/ 0 w 26" name="T4"/>
                <a:gd fmla="*/ 13 h 39" name="T5"/>
                <a:gd fmla="*/ 2 w 26" name="T6"/>
                <a:gd fmla="*/ 20 h 39" name="T7"/>
                <a:gd fmla="*/ 2 w 26" name="T8"/>
                <a:gd fmla="*/ 20 h 39" name="T9"/>
                <a:gd fmla="*/ 13 w 26" name="T10"/>
                <a:gd fmla="*/ 39 h 39" name="T11"/>
                <a:gd fmla="*/ 24 w 26" name="T12"/>
                <a:gd fmla="*/ 20 h 39" name="T13"/>
                <a:gd fmla="*/ 24 w 26" name="T14"/>
                <a:gd fmla="*/ 20 h 39" name="T15"/>
                <a:gd fmla="*/ 26 w 26" name="T16"/>
                <a:gd fmla="*/ 13 h 39" name="T17"/>
                <a:gd fmla="*/ 13 w 26" name="T18"/>
                <a:gd fmla="*/ 24 h 39" name="T19"/>
                <a:gd fmla="*/ 2 w 26" name="T20"/>
                <a:gd fmla="*/ 13 h 39" name="T21"/>
                <a:gd fmla="*/ 13 w 26" name="T22"/>
                <a:gd fmla="*/ 3 h 39" name="T23"/>
                <a:gd fmla="*/ 24 w 26" name="T24"/>
                <a:gd fmla="*/ 13 h 39" name="T25"/>
                <a:gd fmla="*/ 13 w 26" name="T26"/>
                <a:gd fmla="*/ 24 h 39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39" w="26">
                  <a:moveTo>
                    <a:pt x="26" y="13"/>
                  </a:moveTo>
                  <a:cubicBezTo>
                    <a:pt x="26" y="6"/>
                    <a:pt x="20" y="0"/>
                    <a:pt x="13" y="0"/>
                  </a:cubicBezTo>
                  <a:cubicBezTo>
                    <a:pt x="6" y="0"/>
                    <a:pt x="0" y="6"/>
                    <a:pt x="0" y="13"/>
                  </a:cubicBezTo>
                  <a:cubicBezTo>
                    <a:pt x="0" y="16"/>
                    <a:pt x="1" y="18"/>
                    <a:pt x="2" y="20"/>
                  </a:cubicBezTo>
                  <a:cubicBezTo>
                    <a:pt x="2" y="20"/>
                    <a:pt x="2" y="20"/>
                    <a:pt x="2" y="20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24" y="20"/>
                    <a:pt x="24" y="20"/>
                    <a:pt x="24" y="20"/>
                  </a:cubicBezTo>
                  <a:cubicBezTo>
                    <a:pt x="24" y="20"/>
                    <a:pt x="24" y="20"/>
                    <a:pt x="24" y="20"/>
                  </a:cubicBezTo>
                  <a:cubicBezTo>
                    <a:pt x="25" y="18"/>
                    <a:pt x="26" y="16"/>
                    <a:pt x="26" y="13"/>
                  </a:cubicBezTo>
                  <a:close/>
                  <a:moveTo>
                    <a:pt x="13" y="24"/>
                  </a:moveTo>
                  <a:cubicBezTo>
                    <a:pt x="7" y="24"/>
                    <a:pt x="2" y="19"/>
                    <a:pt x="2" y="13"/>
                  </a:cubicBezTo>
                  <a:cubicBezTo>
                    <a:pt x="2" y="7"/>
                    <a:pt x="7" y="3"/>
                    <a:pt x="13" y="3"/>
                  </a:cubicBezTo>
                  <a:cubicBezTo>
                    <a:pt x="19" y="3"/>
                    <a:pt x="24" y="7"/>
                    <a:pt x="24" y="13"/>
                  </a:cubicBezTo>
                  <a:cubicBezTo>
                    <a:pt x="24" y="19"/>
                    <a:pt x="19" y="24"/>
                    <a:pt x="13" y="2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solidFill>
                  <a:srgbClr val="F15937"/>
                </a:solidFill>
              </a:endParaRPr>
            </a:p>
          </p:txBody>
        </p:sp>
        <p:sp>
          <p:nvSpPr>
            <p:cNvPr id="1784" name="Freeform 1525"/>
            <p:cNvSpPr/>
            <p:nvPr/>
          </p:nvSpPr>
          <p:spPr bwMode="auto">
            <a:xfrm>
              <a:off x="2468562" y="1392239"/>
              <a:ext cx="68263" cy="146050"/>
            </a:xfrm>
            <a:custGeom>
              <a:gdLst>
                <a:gd fmla="*/ 0 w 43" name="T0"/>
                <a:gd fmla="*/ 12 h 92" name="T1"/>
                <a:gd fmla="*/ 43 w 43" name="T2"/>
                <a:gd fmla="*/ 0 h 92" name="T3"/>
                <a:gd fmla="*/ 43 w 43" name="T4"/>
                <a:gd fmla="*/ 92 h 92" name="T5"/>
                <a:gd fmla="*/ 0 w 43" name="T6"/>
                <a:gd fmla="*/ 92 h 92" name="T7"/>
                <a:gd fmla="*/ 0 w 43" name="T8"/>
                <a:gd fmla="*/ 12 h 9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92" w="43">
                  <a:moveTo>
                    <a:pt x="0" y="12"/>
                  </a:moveTo>
                  <a:lnTo>
                    <a:pt x="43" y="0"/>
                  </a:lnTo>
                  <a:lnTo>
                    <a:pt x="43" y="92"/>
                  </a:lnTo>
                  <a:lnTo>
                    <a:pt x="0" y="92"/>
                  </a:lnTo>
                  <a:lnTo>
                    <a:pt x="0" y="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solidFill>
                  <a:srgbClr val="F15937"/>
                </a:solidFill>
              </a:endParaRPr>
            </a:p>
          </p:txBody>
        </p:sp>
        <p:sp>
          <p:nvSpPr>
            <p:cNvPr id="1785" name="Freeform 1526"/>
            <p:cNvSpPr/>
            <p:nvPr/>
          </p:nvSpPr>
          <p:spPr bwMode="auto">
            <a:xfrm>
              <a:off x="2244725" y="1301751"/>
              <a:ext cx="206375" cy="236538"/>
            </a:xfrm>
            <a:custGeom>
              <a:gdLst>
                <a:gd fmla="*/ 12 w 12" name="T0"/>
                <a:gd fmla="*/ 7 h 13" name="T1"/>
                <a:gd fmla="*/ 10 w 12" name="T2"/>
                <a:gd fmla="*/ 7 h 13" name="T3"/>
                <a:gd fmla="*/ 8 w 12" name="T4"/>
                <a:gd fmla="*/ 4 h 13" name="T5"/>
                <a:gd fmla="*/ 8 w 12" name="T6"/>
                <a:gd fmla="*/ 1 h 13" name="T7"/>
                <a:gd fmla="*/ 6 w 12" name="T8"/>
                <a:gd fmla="*/ 1 h 13" name="T9"/>
                <a:gd fmla="*/ 6 w 12" name="T10"/>
                <a:gd fmla="*/ 3 h 13" name="T11"/>
                <a:gd fmla="*/ 6 w 12" name="T12"/>
                <a:gd fmla="*/ 5 h 13" name="T13"/>
                <a:gd fmla="*/ 1 w 12" name="T14"/>
                <a:gd fmla="*/ 6 h 13" name="T15"/>
                <a:gd fmla="*/ 1 w 12" name="T16"/>
                <a:gd fmla="*/ 8 h 13" name="T17"/>
                <a:gd fmla="*/ 1 w 12" name="T18"/>
                <a:gd fmla="*/ 10 h 13" name="T19"/>
                <a:gd fmla="*/ 1 w 12" name="T20"/>
                <a:gd fmla="*/ 12 h 13" name="T21"/>
                <a:gd fmla="*/ 1 w 12" name="T22"/>
                <a:gd fmla="*/ 13 h 13" name="T23"/>
                <a:gd fmla="*/ 9 w 12" name="T24"/>
                <a:gd fmla="*/ 13 h 13" name="T25"/>
                <a:gd fmla="*/ 10 w 12" name="T26"/>
                <a:gd fmla="*/ 13 h 13" name="T27"/>
                <a:gd fmla="*/ 12 w 12" name="T28"/>
                <a:gd fmla="*/ 13 h 13" name="T29"/>
                <a:gd fmla="*/ 12 w 12" name="T30"/>
                <a:gd fmla="*/ 7 h 13" name="T3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b="b" l="0" r="r" t="0"/>
              <a:pathLst>
                <a:path h="13" w="12">
                  <a:moveTo>
                    <a:pt x="12" y="7"/>
                  </a:moveTo>
                  <a:cubicBezTo>
                    <a:pt x="10" y="7"/>
                    <a:pt x="10" y="7"/>
                    <a:pt x="10" y="7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1"/>
                    <a:pt x="8" y="1"/>
                    <a:pt x="8" y="1"/>
                  </a:cubicBezTo>
                  <a:cubicBezTo>
                    <a:pt x="8" y="1"/>
                    <a:pt x="7" y="0"/>
                    <a:pt x="6" y="1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1" y="6"/>
                    <a:pt x="0" y="6"/>
                    <a:pt x="1" y="8"/>
                  </a:cubicBezTo>
                  <a:cubicBezTo>
                    <a:pt x="1" y="8"/>
                    <a:pt x="0" y="9"/>
                    <a:pt x="1" y="10"/>
                  </a:cubicBezTo>
                  <a:cubicBezTo>
                    <a:pt x="1" y="10"/>
                    <a:pt x="1" y="11"/>
                    <a:pt x="1" y="12"/>
                  </a:cubicBezTo>
                  <a:cubicBezTo>
                    <a:pt x="1" y="12"/>
                    <a:pt x="1" y="13"/>
                    <a:pt x="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2" y="13"/>
                    <a:pt x="12" y="13"/>
                    <a:pt x="12" y="13"/>
                  </a:cubicBezTo>
                  <a:lnTo>
                    <a:pt x="12" y="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solidFill>
                  <a:srgbClr val="F15937"/>
                </a:solidFill>
              </a:endParaRPr>
            </a:p>
          </p:txBody>
        </p:sp>
      </p:grpSp>
      <p:grpSp>
        <p:nvGrpSpPr>
          <p:cNvPr id="1795" name="组合 1794"/>
          <p:cNvGrpSpPr/>
          <p:nvPr/>
        </p:nvGrpSpPr>
        <p:grpSpPr>
          <a:xfrm>
            <a:off x="910252" y="1163445"/>
            <a:ext cx="3534693" cy="3308612"/>
            <a:chOff x="910252" y="1163445"/>
            <a:chExt cx="3534693" cy="3308612"/>
          </a:xfrm>
        </p:grpSpPr>
        <p:sp>
          <p:nvSpPr>
            <p:cNvPr id="1811" name="文本框 1810"/>
            <p:cNvSpPr txBox="1"/>
            <p:nvPr/>
          </p:nvSpPr>
          <p:spPr>
            <a:xfrm>
              <a:off x="910252" y="1163445"/>
              <a:ext cx="3534693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just"/>
              <a:r>
                <a:rPr altLang="en-US" lang="zh-CN" spc="120" sz="1400">
                  <a:solidFill>
                    <a:schemeClr val="tx1">
                      <a:lumMod val="50000"/>
                      <a:lumOff val="50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上海锐普广告有限公司是中国第一家精品ppt设计机构</a:t>
              </a:r>
            </a:p>
          </p:txBody>
        </p:sp>
        <p:sp>
          <p:nvSpPr>
            <p:cNvPr id="1812" name="文本框 1811"/>
            <p:cNvSpPr txBox="1"/>
            <p:nvPr/>
          </p:nvSpPr>
          <p:spPr>
            <a:xfrm>
              <a:off x="910252" y="3948837"/>
              <a:ext cx="3521504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just"/>
              <a:r>
                <a:rPr altLang="en-US" lang="zh-CN" spc="120" sz="1400">
                  <a:solidFill>
                    <a:schemeClr val="tx1">
                      <a:lumMod val="50000"/>
                      <a:lumOff val="50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上海锐普广告有限公司是中国第一家精品ppt设计机构</a:t>
              </a:r>
            </a:p>
          </p:txBody>
        </p:sp>
        <p:sp>
          <p:nvSpPr>
            <p:cNvPr id="1813" name="文本框 1812"/>
            <p:cNvSpPr txBox="1"/>
            <p:nvPr/>
          </p:nvSpPr>
          <p:spPr>
            <a:xfrm>
              <a:off x="910252" y="3252489"/>
              <a:ext cx="3521504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just"/>
              <a:r>
                <a:rPr altLang="en-US" lang="zh-CN" spc="120" sz="1400">
                  <a:solidFill>
                    <a:schemeClr val="tx1">
                      <a:lumMod val="50000"/>
                      <a:lumOff val="50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上海锐普广告有限公司是中国第一家精品ppt设计机构</a:t>
              </a:r>
            </a:p>
          </p:txBody>
        </p:sp>
        <p:sp>
          <p:nvSpPr>
            <p:cNvPr id="1814" name="文本框 1813"/>
            <p:cNvSpPr txBox="1"/>
            <p:nvPr/>
          </p:nvSpPr>
          <p:spPr>
            <a:xfrm>
              <a:off x="910252" y="2556141"/>
              <a:ext cx="3534693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just"/>
              <a:r>
                <a:rPr altLang="en-US" lang="zh-CN" smtClean="0" spc="120" sz="1400">
                  <a:solidFill>
                    <a:schemeClr val="tx1">
                      <a:lumMod val="50000"/>
                      <a:lumOff val="50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上海锐普广告有限公司是中国第一家精品ppt设计机构</a:t>
              </a:r>
            </a:p>
          </p:txBody>
        </p:sp>
        <p:sp>
          <p:nvSpPr>
            <p:cNvPr id="1816" name="文本框 1815"/>
            <p:cNvSpPr txBox="1"/>
            <p:nvPr/>
          </p:nvSpPr>
          <p:spPr>
            <a:xfrm>
              <a:off x="910252" y="1859793"/>
              <a:ext cx="3525316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just"/>
              <a:r>
                <a:rPr altLang="en-US" lang="zh-CN" spc="120" sz="1400">
                  <a:solidFill>
                    <a:schemeClr val="tx1">
                      <a:lumMod val="50000"/>
                      <a:lumOff val="50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上海锐普广告有限公司是中国第一家精品ppt设计机构</a:t>
              </a:r>
            </a:p>
          </p:txBody>
        </p:sp>
      </p:grpSp>
      <p:sp>
        <p:nvSpPr>
          <p:cNvPr id="1817" name="文本框 1816"/>
          <p:cNvSpPr txBox="1"/>
          <p:nvPr/>
        </p:nvSpPr>
        <p:spPr>
          <a:xfrm>
            <a:off x="6678492" y="940829"/>
            <a:ext cx="479019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1400">
                <a:solidFill>
                  <a:schemeClr val="tx1">
                    <a:lumMod val="50000"/>
                    <a:lumOff val="50000"/>
                  </a:schemeClr>
                </a:solidFill>
              </a:rPr>
              <a:t>13%</a:t>
            </a:r>
          </a:p>
        </p:txBody>
      </p:sp>
      <p:sp>
        <p:nvSpPr>
          <p:cNvPr id="1818" name="文本框 1817"/>
          <p:cNvSpPr txBox="1"/>
          <p:nvPr/>
        </p:nvSpPr>
        <p:spPr>
          <a:xfrm>
            <a:off x="5311358" y="1890335"/>
            <a:ext cx="479019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1400">
                <a:solidFill>
                  <a:schemeClr val="tx1">
                    <a:lumMod val="50000"/>
                    <a:lumOff val="50000"/>
                  </a:schemeClr>
                </a:solidFill>
              </a:rPr>
              <a:t>17%</a:t>
            </a:r>
          </a:p>
        </p:txBody>
      </p:sp>
      <p:sp>
        <p:nvSpPr>
          <p:cNvPr id="1819" name="文本框 1818"/>
          <p:cNvSpPr txBox="1"/>
          <p:nvPr/>
        </p:nvSpPr>
        <p:spPr>
          <a:xfrm>
            <a:off x="7827521" y="1507389"/>
            <a:ext cx="479019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1400">
                <a:solidFill>
                  <a:schemeClr val="tx1">
                    <a:lumMod val="50000"/>
                    <a:lumOff val="50000"/>
                  </a:schemeClr>
                </a:solidFill>
              </a:rPr>
              <a:t>20%</a:t>
            </a:r>
          </a:p>
        </p:txBody>
      </p:sp>
      <p:sp>
        <p:nvSpPr>
          <p:cNvPr id="1821" name="文本框 1820"/>
          <p:cNvSpPr txBox="1"/>
          <p:nvPr/>
        </p:nvSpPr>
        <p:spPr>
          <a:xfrm>
            <a:off x="6954771" y="3895810"/>
            <a:ext cx="479019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1400">
                <a:solidFill>
                  <a:schemeClr val="tx1">
                    <a:lumMod val="50000"/>
                    <a:lumOff val="50000"/>
                  </a:schemeClr>
                </a:solidFill>
              </a:rPr>
              <a:t>40%</a:t>
            </a:r>
          </a:p>
        </p:txBody>
      </p:sp>
      <p:sp>
        <p:nvSpPr>
          <p:cNvPr id="1822" name="文本框 1821"/>
          <p:cNvSpPr txBox="1"/>
          <p:nvPr/>
        </p:nvSpPr>
        <p:spPr>
          <a:xfrm>
            <a:off x="8130301" y="2706553"/>
            <a:ext cx="479019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lang="en-US" smtClean="0" sz="1400">
                <a:solidFill>
                  <a:schemeClr val="tx1">
                    <a:lumMod val="50000"/>
                    <a:lumOff val="50000"/>
                  </a:schemeClr>
                </a:solidFill>
              </a:rPr>
              <a:t>10%</a:t>
            </a:r>
          </a:p>
        </p:txBody>
      </p:sp>
      <p:sp>
        <p:nvSpPr>
          <p:cNvPr id="208" name="Freeform 94"/>
          <p:cNvSpPr>
            <a:spLocks noEditPoints="1"/>
          </p:cNvSpPr>
          <p:nvPr/>
        </p:nvSpPr>
        <p:spPr bwMode="auto">
          <a:xfrm rot="4143723">
            <a:off x="6647201" y="934932"/>
            <a:ext cx="609601" cy="449264"/>
          </a:xfrm>
          <a:custGeom>
            <a:gdLst>
              <a:gd fmla="*/ 20 w 38" name="T0"/>
              <a:gd fmla="*/ 3 h 28" name="T1"/>
              <a:gd fmla="*/ 3 w 38" name="T2"/>
              <a:gd fmla="*/ 10 h 28" name="T3"/>
              <a:gd fmla="*/ 10 w 38" name="T4"/>
              <a:gd fmla="*/ 27 h 28" name="T5"/>
              <a:gd fmla="*/ 16 w 38" name="T6"/>
              <a:gd fmla="*/ 28 h 28" name="T7"/>
              <a:gd fmla="*/ 16 w 38" name="T8"/>
              <a:gd fmla="*/ 28 h 28" name="T9"/>
              <a:gd fmla="*/ 38 w 38" name="T10"/>
              <a:gd fmla="*/ 25 h 28" name="T11"/>
              <a:gd fmla="*/ 25 w 38" name="T12"/>
              <a:gd fmla="*/ 7 h 28" name="T13"/>
              <a:gd fmla="*/ 25 w 38" name="T14"/>
              <a:gd fmla="*/ 7 h 28" name="T15"/>
              <a:gd fmla="*/ 20 w 38" name="T16"/>
              <a:gd fmla="*/ 3 h 28" name="T17"/>
              <a:gd fmla="*/ 25 w 38" name="T18"/>
              <a:gd fmla="*/ 19 h 28" name="T19"/>
              <a:gd fmla="*/ 10 w 38" name="T20"/>
              <a:gd fmla="*/ 25 h 28" name="T21"/>
              <a:gd fmla="*/ 5 w 38" name="T22"/>
              <a:gd fmla="*/ 11 h 28" name="T23"/>
              <a:gd fmla="*/ 19 w 38" name="T24"/>
              <a:gd fmla="*/ 5 h 28" name="T25"/>
              <a:gd fmla="*/ 25 w 38" name="T26"/>
              <a:gd fmla="*/ 19 h 28" name="T2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b="b" l="0" r="r" t="0"/>
            <a:pathLst>
              <a:path h="28" w="38">
                <a:moveTo>
                  <a:pt x="20" y="3"/>
                </a:moveTo>
                <a:cubicBezTo>
                  <a:pt x="13" y="0"/>
                  <a:pt x="6" y="3"/>
                  <a:pt x="3" y="10"/>
                </a:cubicBezTo>
                <a:cubicBezTo>
                  <a:pt x="0" y="16"/>
                  <a:pt x="3" y="24"/>
                  <a:pt x="10" y="27"/>
                </a:cubicBezTo>
                <a:cubicBezTo>
                  <a:pt x="12" y="28"/>
                  <a:pt x="14" y="28"/>
                  <a:pt x="16" y="28"/>
                </a:cubicBezTo>
                <a:cubicBezTo>
                  <a:pt x="16" y="28"/>
                  <a:pt x="16" y="28"/>
                  <a:pt x="16" y="28"/>
                </a:cubicBezTo>
                <a:cubicBezTo>
                  <a:pt x="38" y="25"/>
                  <a:pt x="38" y="25"/>
                  <a:pt x="38" y="25"/>
                </a:cubicBezTo>
                <a:cubicBezTo>
                  <a:pt x="25" y="7"/>
                  <a:pt x="25" y="7"/>
                  <a:pt x="25" y="7"/>
                </a:cubicBezTo>
                <a:cubicBezTo>
                  <a:pt x="25" y="7"/>
                  <a:pt x="25" y="7"/>
                  <a:pt x="25" y="7"/>
                </a:cubicBezTo>
                <a:cubicBezTo>
                  <a:pt x="24" y="6"/>
                  <a:pt x="22" y="4"/>
                  <a:pt x="20" y="3"/>
                </a:cubicBezTo>
                <a:close/>
                <a:moveTo>
                  <a:pt x="25" y="19"/>
                </a:moveTo>
                <a:cubicBezTo>
                  <a:pt x="22" y="25"/>
                  <a:pt x="16" y="27"/>
                  <a:pt x="10" y="25"/>
                </a:cubicBezTo>
                <a:cubicBezTo>
                  <a:pt x="5" y="23"/>
                  <a:pt x="3" y="16"/>
                  <a:pt x="5" y="11"/>
                </a:cubicBezTo>
                <a:cubicBezTo>
                  <a:pt x="7" y="5"/>
                  <a:pt x="14" y="3"/>
                  <a:pt x="19" y="5"/>
                </a:cubicBezTo>
                <a:cubicBezTo>
                  <a:pt x="24" y="7"/>
                  <a:pt x="27" y="14"/>
                  <a:pt x="25" y="19"/>
                </a:cubicBezTo>
                <a:close/>
              </a:path>
            </a:pathLst>
          </a:custGeom>
          <a:solidFill>
            <a:srgbClr val="F386A1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>
              <a:solidFill>
                <a:srgbClr val="F15937"/>
              </a:solidFill>
            </a:endParaRPr>
          </a:p>
        </p:txBody>
      </p:sp>
      <p:sp>
        <p:nvSpPr>
          <p:cNvPr id="1796" name="流程图: 联系 1795"/>
          <p:cNvSpPr/>
          <p:nvPr/>
        </p:nvSpPr>
        <p:spPr>
          <a:xfrm>
            <a:off x="6533285" y="2236773"/>
            <a:ext cx="733468" cy="725630"/>
          </a:xfrm>
          <a:prstGeom prst="flowChartConnector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797" name="流程图: 联系 1796"/>
          <p:cNvSpPr/>
          <p:nvPr/>
        </p:nvSpPr>
        <p:spPr>
          <a:xfrm>
            <a:off x="5821562" y="1573645"/>
            <a:ext cx="2087202" cy="2064828"/>
          </a:xfrm>
          <a:prstGeom prst="flowChartConnector">
            <a:avLst/>
          </a:prstGeom>
          <a:solidFill>
            <a:schemeClr val="accent1">
              <a:alpha val="1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rgbClr val="E05D46"/>
              </a:solidFill>
            </a:endParaRPr>
          </a:p>
        </p:txBody>
      </p:sp>
      <p:sp>
        <p:nvSpPr>
          <p:cNvPr id="213" name="Freeform 94"/>
          <p:cNvSpPr>
            <a:spLocks noEditPoints="1"/>
          </p:cNvSpPr>
          <p:nvPr/>
        </p:nvSpPr>
        <p:spPr bwMode="auto">
          <a:xfrm rot="14022780">
            <a:off x="6829650" y="3769950"/>
            <a:ext cx="609601" cy="449264"/>
          </a:xfrm>
          <a:custGeom>
            <a:gdLst>
              <a:gd fmla="*/ 20 w 38" name="T0"/>
              <a:gd fmla="*/ 3 h 28" name="T1"/>
              <a:gd fmla="*/ 3 w 38" name="T2"/>
              <a:gd fmla="*/ 10 h 28" name="T3"/>
              <a:gd fmla="*/ 10 w 38" name="T4"/>
              <a:gd fmla="*/ 27 h 28" name="T5"/>
              <a:gd fmla="*/ 16 w 38" name="T6"/>
              <a:gd fmla="*/ 28 h 28" name="T7"/>
              <a:gd fmla="*/ 16 w 38" name="T8"/>
              <a:gd fmla="*/ 28 h 28" name="T9"/>
              <a:gd fmla="*/ 38 w 38" name="T10"/>
              <a:gd fmla="*/ 25 h 28" name="T11"/>
              <a:gd fmla="*/ 25 w 38" name="T12"/>
              <a:gd fmla="*/ 7 h 28" name="T13"/>
              <a:gd fmla="*/ 25 w 38" name="T14"/>
              <a:gd fmla="*/ 7 h 28" name="T15"/>
              <a:gd fmla="*/ 20 w 38" name="T16"/>
              <a:gd fmla="*/ 3 h 28" name="T17"/>
              <a:gd fmla="*/ 25 w 38" name="T18"/>
              <a:gd fmla="*/ 19 h 28" name="T19"/>
              <a:gd fmla="*/ 10 w 38" name="T20"/>
              <a:gd fmla="*/ 25 h 28" name="T21"/>
              <a:gd fmla="*/ 5 w 38" name="T22"/>
              <a:gd fmla="*/ 11 h 28" name="T23"/>
              <a:gd fmla="*/ 19 w 38" name="T24"/>
              <a:gd fmla="*/ 5 h 28" name="T25"/>
              <a:gd fmla="*/ 25 w 38" name="T26"/>
              <a:gd fmla="*/ 19 h 28" name="T2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b="b" l="0" r="r" t="0"/>
            <a:pathLst>
              <a:path h="28" w="38">
                <a:moveTo>
                  <a:pt x="20" y="3"/>
                </a:moveTo>
                <a:cubicBezTo>
                  <a:pt x="13" y="0"/>
                  <a:pt x="6" y="3"/>
                  <a:pt x="3" y="10"/>
                </a:cubicBezTo>
                <a:cubicBezTo>
                  <a:pt x="0" y="16"/>
                  <a:pt x="3" y="24"/>
                  <a:pt x="10" y="27"/>
                </a:cubicBezTo>
                <a:cubicBezTo>
                  <a:pt x="12" y="28"/>
                  <a:pt x="14" y="28"/>
                  <a:pt x="16" y="28"/>
                </a:cubicBezTo>
                <a:cubicBezTo>
                  <a:pt x="16" y="28"/>
                  <a:pt x="16" y="28"/>
                  <a:pt x="16" y="28"/>
                </a:cubicBezTo>
                <a:cubicBezTo>
                  <a:pt x="38" y="25"/>
                  <a:pt x="38" y="25"/>
                  <a:pt x="38" y="25"/>
                </a:cubicBezTo>
                <a:cubicBezTo>
                  <a:pt x="25" y="7"/>
                  <a:pt x="25" y="7"/>
                  <a:pt x="25" y="7"/>
                </a:cubicBezTo>
                <a:cubicBezTo>
                  <a:pt x="25" y="7"/>
                  <a:pt x="25" y="7"/>
                  <a:pt x="25" y="7"/>
                </a:cubicBezTo>
                <a:cubicBezTo>
                  <a:pt x="24" y="6"/>
                  <a:pt x="22" y="4"/>
                  <a:pt x="20" y="3"/>
                </a:cubicBezTo>
                <a:close/>
                <a:moveTo>
                  <a:pt x="25" y="19"/>
                </a:moveTo>
                <a:cubicBezTo>
                  <a:pt x="22" y="25"/>
                  <a:pt x="16" y="27"/>
                  <a:pt x="10" y="25"/>
                </a:cubicBezTo>
                <a:cubicBezTo>
                  <a:pt x="5" y="23"/>
                  <a:pt x="3" y="16"/>
                  <a:pt x="5" y="11"/>
                </a:cubicBezTo>
                <a:cubicBezTo>
                  <a:pt x="7" y="5"/>
                  <a:pt x="14" y="3"/>
                  <a:pt x="19" y="5"/>
                </a:cubicBezTo>
                <a:cubicBezTo>
                  <a:pt x="24" y="7"/>
                  <a:pt x="27" y="14"/>
                  <a:pt x="25" y="19"/>
                </a:cubicBezTo>
                <a:close/>
              </a:path>
            </a:pathLst>
          </a:custGeom>
          <a:solidFill>
            <a:srgbClr val="E05D46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>
              <a:solidFill>
                <a:srgbClr val="F15937"/>
              </a:solidFill>
            </a:endParaRPr>
          </a:p>
        </p:txBody>
      </p:sp>
    </p:spTree>
    <p:extLst>
      <p:ext uri="{BB962C8B-B14F-4D97-AF65-F5344CB8AC3E}">
        <p14:creationId val="278388030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30" name="矩形 129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69000">
                <a:schemeClr val="bg1">
                  <a:lumMod val="9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bg1">
                  <a:lumMod val="7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path path="circle">
              <a:fillToRect b="50000" l="50000" r="50000" t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rgbClr val="3FC0BD"/>
              </a:solidFill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1358113" y="617979"/>
            <a:ext cx="6427774" cy="2813076"/>
            <a:chOff x="-177801" y="684213"/>
            <a:chExt cx="10882314" cy="4872038"/>
          </a:xfrm>
          <a:solidFill>
            <a:schemeClr val="tx1">
              <a:alpha val="6000"/>
            </a:schemeClr>
          </a:solidFill>
        </p:grpSpPr>
        <p:sp>
          <p:nvSpPr>
            <p:cNvPr id="5" name="Freeform 110"/>
            <p:cNvSpPr/>
            <p:nvPr/>
          </p:nvSpPr>
          <p:spPr bwMode="auto">
            <a:xfrm>
              <a:off x="-60325" y="1279526"/>
              <a:ext cx="3186113" cy="4276725"/>
            </a:xfrm>
            <a:custGeom>
              <a:gdLst>
                <a:gd fmla="*/ 738 w 1193" name="T0"/>
                <a:gd fmla="*/ 1528 h 1601" name="T1"/>
                <a:gd fmla="*/ 773 w 1193" name="T2"/>
                <a:gd fmla="*/ 1460 h 1601" name="T3"/>
                <a:gd fmla="*/ 834 w 1193" name="T4"/>
                <a:gd fmla="*/ 1404 h 1601" name="T5"/>
                <a:gd fmla="*/ 1005 w 1193" name="T6"/>
                <a:gd fmla="*/ 1267 h 1601" name="T7"/>
                <a:gd fmla="*/ 1137 w 1193" name="T8"/>
                <a:gd fmla="*/ 1107 h 1601" name="T9"/>
                <a:gd fmla="*/ 1164 w 1193" name="T10"/>
                <a:gd fmla="*/ 1026 h 1601" name="T11"/>
                <a:gd fmla="*/ 1041 w 1193" name="T12"/>
                <a:gd fmla="*/ 983 h 1601" name="T13"/>
                <a:gd fmla="*/ 959 w 1193" name="T14"/>
                <a:gd fmla="*/ 919 h 1601" name="T15"/>
                <a:gd fmla="*/ 878 w 1193" name="T16"/>
                <a:gd fmla="*/ 882 h 1601" name="T17"/>
                <a:gd fmla="*/ 810 w 1193" name="T18"/>
                <a:gd fmla="*/ 866 h 1601" name="T19"/>
                <a:gd fmla="*/ 704 w 1193" name="T20"/>
                <a:gd fmla="*/ 886 h 1601" name="T21"/>
                <a:gd fmla="*/ 675 w 1193" name="T22"/>
                <a:gd fmla="*/ 790 h 1601" name="T23"/>
                <a:gd fmla="*/ 580 w 1193" name="T24"/>
                <a:gd fmla="*/ 742 h 1601" name="T25"/>
                <a:gd fmla="*/ 729 w 1193" name="T26"/>
                <a:gd fmla="*/ 692 h 1601" name="T27"/>
                <a:gd fmla="*/ 818 w 1193" name="T28"/>
                <a:gd fmla="*/ 623 h 1601" name="T29"/>
                <a:gd fmla="*/ 882 w 1193" name="T30"/>
                <a:gd fmla="*/ 554 h 1601" name="T31"/>
                <a:gd fmla="*/ 970 w 1193" name="T32"/>
                <a:gd fmla="*/ 513 h 1601" name="T33"/>
                <a:gd fmla="*/ 956 w 1193" name="T34"/>
                <a:gd fmla="*/ 481 h 1601" name="T35"/>
                <a:gd fmla="*/ 961 w 1193" name="T36"/>
                <a:gd fmla="*/ 439 h 1601" name="T37"/>
                <a:gd fmla="*/ 1026 w 1193" name="T38"/>
                <a:gd fmla="*/ 434 h 1601" name="T39"/>
                <a:gd fmla="*/ 1052 w 1193" name="T40"/>
                <a:gd fmla="*/ 442 h 1601" name="T41"/>
                <a:gd fmla="*/ 1018 w 1193" name="T42"/>
                <a:gd fmla="*/ 356 h 1601" name="T43"/>
                <a:gd fmla="*/ 971 w 1193" name="T44"/>
                <a:gd fmla="*/ 284 h 1601" name="T45"/>
                <a:gd fmla="*/ 924 w 1193" name="T46"/>
                <a:gd fmla="*/ 246 h 1601" name="T47"/>
                <a:gd fmla="*/ 856 w 1193" name="T48"/>
                <a:gd fmla="*/ 261 h 1601" name="T49"/>
                <a:gd fmla="*/ 829 w 1193" name="T50"/>
                <a:gd fmla="*/ 396 h 1601" name="T51"/>
                <a:gd fmla="*/ 804 w 1193" name="T52"/>
                <a:gd fmla="*/ 378 h 1601" name="T53"/>
                <a:gd fmla="*/ 714 w 1193" name="T54"/>
                <a:gd fmla="*/ 292 h 1601" name="T55"/>
                <a:gd fmla="*/ 787 w 1193" name="T56"/>
                <a:gd fmla="*/ 183 h 1601" name="T57"/>
                <a:gd fmla="*/ 822 w 1193" name="T58"/>
                <a:gd fmla="*/ 141 h 1601" name="T59"/>
                <a:gd fmla="*/ 852 w 1193" name="T60"/>
                <a:gd fmla="*/ 84 h 1601" name="T61"/>
                <a:gd fmla="*/ 793 w 1193" name="T62"/>
                <a:gd fmla="*/ 92 h 1601" name="T63"/>
                <a:gd fmla="*/ 763 w 1193" name="T64"/>
                <a:gd fmla="*/ 30 h 1601" name="T65"/>
                <a:gd fmla="*/ 745 w 1193" name="T66"/>
                <a:gd fmla="*/ 43 h 1601" name="T67"/>
                <a:gd fmla="*/ 721 w 1193" name="T68"/>
                <a:gd fmla="*/ 104 h 1601" name="T69"/>
                <a:gd fmla="*/ 659 w 1193" name="T70"/>
                <a:gd fmla="*/ 113 h 1601" name="T71"/>
                <a:gd fmla="*/ 532 w 1193" name="T72"/>
                <a:gd fmla="*/ 95 h 1601" name="T73"/>
                <a:gd fmla="*/ 469 w 1193" name="T74"/>
                <a:gd fmla="*/ 80 h 1601" name="T75"/>
                <a:gd fmla="*/ 423 w 1193" name="T76"/>
                <a:gd fmla="*/ 77 h 1601" name="T77"/>
                <a:gd fmla="*/ 108 w 1193" name="T78"/>
                <a:gd fmla="*/ 100 h 1601" name="T79"/>
                <a:gd fmla="*/ 98 w 1193" name="T80"/>
                <a:gd fmla="*/ 142 h 1601" name="T81"/>
                <a:gd fmla="*/ 107 w 1193" name="T82"/>
                <a:gd fmla="*/ 178 h 1601" name="T83"/>
                <a:gd fmla="*/ 59 w 1193" name="T84"/>
                <a:gd fmla="*/ 280 h 1601" name="T85"/>
                <a:gd fmla="*/ 48 w 1193" name="T86"/>
                <a:gd fmla="*/ 347 h 1601" name="T87"/>
                <a:gd fmla="*/ 155 w 1193" name="T88"/>
                <a:gd fmla="*/ 276 h 1601" name="T89"/>
                <a:gd fmla="*/ 191 w 1193" name="T90"/>
                <a:gd fmla="*/ 275 h 1601" name="T91"/>
                <a:gd fmla="*/ 313 w 1193" name="T92"/>
                <a:gd fmla="*/ 303 h 1601" name="T93"/>
                <a:gd fmla="*/ 355 w 1193" name="T94"/>
                <a:gd fmla="*/ 419 h 1601" name="T95"/>
                <a:gd fmla="*/ 349 w 1193" name="T96"/>
                <a:gd fmla="*/ 560 h 1601" name="T97"/>
                <a:gd fmla="*/ 415 w 1193" name="T98"/>
                <a:gd fmla="*/ 708 h 1601" name="T99"/>
                <a:gd fmla="*/ 451 w 1193" name="T100"/>
                <a:gd fmla="*/ 746 h 1601" name="T101"/>
                <a:gd fmla="*/ 488 w 1193" name="T102"/>
                <a:gd fmla="*/ 781 h 1601" name="T103"/>
                <a:gd fmla="*/ 634 w 1193" name="T104"/>
                <a:gd fmla="*/ 865 h 1601" name="T105"/>
                <a:gd fmla="*/ 714 w 1193" name="T106"/>
                <a:gd fmla="*/ 910 h 1601" name="T107"/>
                <a:gd fmla="*/ 724 w 1193" name="T108"/>
                <a:gd fmla="*/ 968 h 1601" name="T109"/>
                <a:gd fmla="*/ 693 w 1193" name="T110"/>
                <a:gd fmla="*/ 1048 h 1601" name="T111"/>
                <a:gd fmla="*/ 766 w 1193" name="T112"/>
                <a:gd fmla="*/ 1225 h 1601" name="T113"/>
                <a:gd fmla="*/ 689 w 1193" name="T114"/>
                <a:gd fmla="*/ 1436 h 1601" name="T115"/>
                <a:gd fmla="*/ 672 w 1193" name="T116"/>
                <a:gd fmla="*/ 1479 h 1601" name="T117"/>
                <a:gd fmla="*/ 678 w 1193" name="T118"/>
                <a:gd fmla="*/ 1566 h 1601" name="T119"/>
                <a:gd fmla="*/ 790 w 1193" name="T120"/>
                <a:gd fmla="*/ 1595 h 1601" name="T1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b="b" l="0" r="r" t="0"/>
              <a:pathLst>
                <a:path h="1601" w="1193">
                  <a:moveTo>
                    <a:pt x="792" y="1592"/>
                  </a:moveTo>
                  <a:cubicBezTo>
                    <a:pt x="792" y="1592"/>
                    <a:pt x="800" y="1596"/>
                    <a:pt x="800" y="1592"/>
                  </a:cubicBezTo>
                  <a:cubicBezTo>
                    <a:pt x="801" y="1588"/>
                    <a:pt x="800" y="1583"/>
                    <a:pt x="796" y="1582"/>
                  </a:cubicBezTo>
                  <a:cubicBezTo>
                    <a:pt x="792" y="1581"/>
                    <a:pt x="783" y="1579"/>
                    <a:pt x="772" y="1572"/>
                  </a:cubicBezTo>
                  <a:cubicBezTo>
                    <a:pt x="761" y="1564"/>
                    <a:pt x="741" y="1563"/>
                    <a:pt x="744" y="1555"/>
                  </a:cubicBezTo>
                  <a:cubicBezTo>
                    <a:pt x="746" y="1548"/>
                    <a:pt x="736" y="1539"/>
                    <a:pt x="738" y="1528"/>
                  </a:cubicBezTo>
                  <a:cubicBezTo>
                    <a:pt x="740" y="1517"/>
                    <a:pt x="739" y="1516"/>
                    <a:pt x="748" y="1515"/>
                  </a:cubicBezTo>
                  <a:cubicBezTo>
                    <a:pt x="756" y="1514"/>
                    <a:pt x="758" y="1504"/>
                    <a:pt x="762" y="1502"/>
                  </a:cubicBezTo>
                  <a:cubicBezTo>
                    <a:pt x="766" y="1499"/>
                    <a:pt x="784" y="1490"/>
                    <a:pt x="784" y="1487"/>
                  </a:cubicBezTo>
                  <a:cubicBezTo>
                    <a:pt x="784" y="1485"/>
                    <a:pt x="784" y="1480"/>
                    <a:pt x="780" y="1479"/>
                  </a:cubicBezTo>
                  <a:cubicBezTo>
                    <a:pt x="776" y="1479"/>
                    <a:pt x="768" y="1477"/>
                    <a:pt x="767" y="1474"/>
                  </a:cubicBezTo>
                  <a:cubicBezTo>
                    <a:pt x="766" y="1472"/>
                    <a:pt x="771" y="1462"/>
                    <a:pt x="773" y="1460"/>
                  </a:cubicBezTo>
                  <a:cubicBezTo>
                    <a:pt x="776" y="1458"/>
                    <a:pt x="793" y="1458"/>
                    <a:pt x="793" y="1458"/>
                  </a:cubicBezTo>
                  <a:cubicBezTo>
                    <a:pt x="793" y="1458"/>
                    <a:pt x="793" y="1439"/>
                    <a:pt x="796" y="1438"/>
                  </a:cubicBezTo>
                  <a:cubicBezTo>
                    <a:pt x="798" y="1437"/>
                    <a:pt x="810" y="1429"/>
                    <a:pt x="813" y="1428"/>
                  </a:cubicBezTo>
                  <a:cubicBezTo>
                    <a:pt x="816" y="1428"/>
                    <a:pt x="817" y="1420"/>
                    <a:pt x="811" y="1419"/>
                  </a:cubicBezTo>
                  <a:cubicBezTo>
                    <a:pt x="806" y="1418"/>
                    <a:pt x="797" y="1412"/>
                    <a:pt x="801" y="1408"/>
                  </a:cubicBezTo>
                  <a:cubicBezTo>
                    <a:pt x="806" y="1403"/>
                    <a:pt x="831" y="1407"/>
                    <a:pt x="834" y="1404"/>
                  </a:cubicBezTo>
                  <a:cubicBezTo>
                    <a:pt x="836" y="1401"/>
                    <a:pt x="841" y="1386"/>
                    <a:pt x="854" y="1383"/>
                  </a:cubicBezTo>
                  <a:cubicBezTo>
                    <a:pt x="867" y="1380"/>
                    <a:pt x="924" y="1354"/>
                    <a:pt x="905" y="1339"/>
                  </a:cubicBezTo>
                  <a:cubicBezTo>
                    <a:pt x="886" y="1323"/>
                    <a:pt x="905" y="1329"/>
                    <a:pt x="905" y="1329"/>
                  </a:cubicBezTo>
                  <a:cubicBezTo>
                    <a:pt x="905" y="1329"/>
                    <a:pt x="924" y="1340"/>
                    <a:pt x="935" y="1333"/>
                  </a:cubicBezTo>
                  <a:cubicBezTo>
                    <a:pt x="945" y="1327"/>
                    <a:pt x="989" y="1287"/>
                    <a:pt x="991" y="1278"/>
                  </a:cubicBezTo>
                  <a:cubicBezTo>
                    <a:pt x="993" y="1269"/>
                    <a:pt x="999" y="1268"/>
                    <a:pt x="1005" y="1267"/>
                  </a:cubicBezTo>
                  <a:cubicBezTo>
                    <a:pt x="1010" y="1267"/>
                    <a:pt x="1018" y="1264"/>
                    <a:pt x="1018" y="1258"/>
                  </a:cubicBezTo>
                  <a:cubicBezTo>
                    <a:pt x="1017" y="1252"/>
                    <a:pt x="1013" y="1238"/>
                    <a:pt x="1019" y="1233"/>
                  </a:cubicBezTo>
                  <a:cubicBezTo>
                    <a:pt x="1025" y="1229"/>
                    <a:pt x="1061" y="1206"/>
                    <a:pt x="1076" y="1206"/>
                  </a:cubicBezTo>
                  <a:cubicBezTo>
                    <a:pt x="1091" y="1206"/>
                    <a:pt x="1101" y="1204"/>
                    <a:pt x="1116" y="1178"/>
                  </a:cubicBezTo>
                  <a:cubicBezTo>
                    <a:pt x="1131" y="1152"/>
                    <a:pt x="1125" y="1153"/>
                    <a:pt x="1131" y="1151"/>
                  </a:cubicBezTo>
                  <a:cubicBezTo>
                    <a:pt x="1136" y="1148"/>
                    <a:pt x="1137" y="1107"/>
                    <a:pt x="1137" y="1107"/>
                  </a:cubicBezTo>
                  <a:cubicBezTo>
                    <a:pt x="1137" y="1107"/>
                    <a:pt x="1143" y="1103"/>
                    <a:pt x="1147" y="1103"/>
                  </a:cubicBezTo>
                  <a:cubicBezTo>
                    <a:pt x="1151" y="1103"/>
                    <a:pt x="1162" y="1087"/>
                    <a:pt x="1162" y="1087"/>
                  </a:cubicBezTo>
                  <a:cubicBezTo>
                    <a:pt x="1175" y="1079"/>
                    <a:pt x="1175" y="1079"/>
                    <a:pt x="1175" y="1079"/>
                  </a:cubicBezTo>
                  <a:cubicBezTo>
                    <a:pt x="1175" y="1079"/>
                    <a:pt x="1179" y="1071"/>
                    <a:pt x="1183" y="1069"/>
                  </a:cubicBezTo>
                  <a:cubicBezTo>
                    <a:pt x="1187" y="1066"/>
                    <a:pt x="1193" y="1037"/>
                    <a:pt x="1187" y="1032"/>
                  </a:cubicBezTo>
                  <a:cubicBezTo>
                    <a:pt x="1182" y="1028"/>
                    <a:pt x="1170" y="1030"/>
                    <a:pt x="1164" y="1026"/>
                  </a:cubicBezTo>
                  <a:cubicBezTo>
                    <a:pt x="1158" y="1021"/>
                    <a:pt x="1133" y="1007"/>
                    <a:pt x="1128" y="1007"/>
                  </a:cubicBezTo>
                  <a:cubicBezTo>
                    <a:pt x="1122" y="1008"/>
                    <a:pt x="1101" y="1009"/>
                    <a:pt x="1094" y="1005"/>
                  </a:cubicBezTo>
                  <a:cubicBezTo>
                    <a:pt x="1087" y="1002"/>
                    <a:pt x="1095" y="993"/>
                    <a:pt x="1086" y="993"/>
                  </a:cubicBezTo>
                  <a:cubicBezTo>
                    <a:pt x="1078" y="992"/>
                    <a:pt x="1061" y="988"/>
                    <a:pt x="1056" y="987"/>
                  </a:cubicBezTo>
                  <a:cubicBezTo>
                    <a:pt x="1050" y="986"/>
                    <a:pt x="1041" y="993"/>
                    <a:pt x="1040" y="994"/>
                  </a:cubicBezTo>
                  <a:cubicBezTo>
                    <a:pt x="1038" y="995"/>
                    <a:pt x="1053" y="987"/>
                    <a:pt x="1041" y="983"/>
                  </a:cubicBezTo>
                  <a:cubicBezTo>
                    <a:pt x="1029" y="979"/>
                    <a:pt x="1032" y="974"/>
                    <a:pt x="1034" y="973"/>
                  </a:cubicBezTo>
                  <a:cubicBezTo>
                    <a:pt x="1036" y="972"/>
                    <a:pt x="1044" y="964"/>
                    <a:pt x="1036" y="959"/>
                  </a:cubicBezTo>
                  <a:cubicBezTo>
                    <a:pt x="1028" y="955"/>
                    <a:pt x="1020" y="950"/>
                    <a:pt x="1022" y="945"/>
                  </a:cubicBezTo>
                  <a:cubicBezTo>
                    <a:pt x="1023" y="940"/>
                    <a:pt x="1008" y="929"/>
                    <a:pt x="1005" y="929"/>
                  </a:cubicBezTo>
                  <a:cubicBezTo>
                    <a:pt x="1002" y="928"/>
                    <a:pt x="993" y="925"/>
                    <a:pt x="984" y="926"/>
                  </a:cubicBezTo>
                  <a:cubicBezTo>
                    <a:pt x="974" y="926"/>
                    <a:pt x="959" y="923"/>
                    <a:pt x="959" y="919"/>
                  </a:cubicBezTo>
                  <a:cubicBezTo>
                    <a:pt x="960" y="915"/>
                    <a:pt x="951" y="906"/>
                    <a:pt x="947" y="905"/>
                  </a:cubicBezTo>
                  <a:cubicBezTo>
                    <a:pt x="942" y="903"/>
                    <a:pt x="938" y="903"/>
                    <a:pt x="933" y="897"/>
                  </a:cubicBezTo>
                  <a:cubicBezTo>
                    <a:pt x="929" y="891"/>
                    <a:pt x="929" y="888"/>
                    <a:pt x="923" y="887"/>
                  </a:cubicBezTo>
                  <a:cubicBezTo>
                    <a:pt x="916" y="887"/>
                    <a:pt x="913" y="885"/>
                    <a:pt x="912" y="881"/>
                  </a:cubicBezTo>
                  <a:cubicBezTo>
                    <a:pt x="912" y="876"/>
                    <a:pt x="905" y="873"/>
                    <a:pt x="896" y="879"/>
                  </a:cubicBezTo>
                  <a:cubicBezTo>
                    <a:pt x="888" y="884"/>
                    <a:pt x="881" y="886"/>
                    <a:pt x="878" y="882"/>
                  </a:cubicBezTo>
                  <a:cubicBezTo>
                    <a:pt x="874" y="879"/>
                    <a:pt x="874" y="878"/>
                    <a:pt x="862" y="878"/>
                  </a:cubicBezTo>
                  <a:cubicBezTo>
                    <a:pt x="850" y="878"/>
                    <a:pt x="844" y="878"/>
                    <a:pt x="847" y="871"/>
                  </a:cubicBezTo>
                  <a:cubicBezTo>
                    <a:pt x="851" y="864"/>
                    <a:pt x="840" y="861"/>
                    <a:pt x="832" y="866"/>
                  </a:cubicBezTo>
                  <a:cubicBezTo>
                    <a:pt x="825" y="872"/>
                    <a:pt x="822" y="877"/>
                    <a:pt x="818" y="876"/>
                  </a:cubicBezTo>
                  <a:cubicBezTo>
                    <a:pt x="813" y="876"/>
                    <a:pt x="829" y="871"/>
                    <a:pt x="825" y="865"/>
                  </a:cubicBezTo>
                  <a:cubicBezTo>
                    <a:pt x="822" y="859"/>
                    <a:pt x="822" y="860"/>
                    <a:pt x="810" y="866"/>
                  </a:cubicBezTo>
                  <a:cubicBezTo>
                    <a:pt x="798" y="872"/>
                    <a:pt x="793" y="875"/>
                    <a:pt x="783" y="875"/>
                  </a:cubicBezTo>
                  <a:cubicBezTo>
                    <a:pt x="773" y="875"/>
                    <a:pt x="777" y="879"/>
                    <a:pt x="771" y="887"/>
                  </a:cubicBezTo>
                  <a:cubicBezTo>
                    <a:pt x="766" y="895"/>
                    <a:pt x="759" y="910"/>
                    <a:pt x="754" y="905"/>
                  </a:cubicBezTo>
                  <a:cubicBezTo>
                    <a:pt x="748" y="900"/>
                    <a:pt x="744" y="886"/>
                    <a:pt x="735" y="889"/>
                  </a:cubicBezTo>
                  <a:cubicBezTo>
                    <a:pt x="727" y="893"/>
                    <a:pt x="725" y="902"/>
                    <a:pt x="719" y="898"/>
                  </a:cubicBezTo>
                  <a:cubicBezTo>
                    <a:pt x="713" y="893"/>
                    <a:pt x="705" y="890"/>
                    <a:pt x="704" y="886"/>
                  </a:cubicBezTo>
                  <a:cubicBezTo>
                    <a:pt x="704" y="882"/>
                    <a:pt x="700" y="879"/>
                    <a:pt x="700" y="879"/>
                  </a:cubicBezTo>
                  <a:cubicBezTo>
                    <a:pt x="700" y="879"/>
                    <a:pt x="695" y="878"/>
                    <a:pt x="701" y="857"/>
                  </a:cubicBezTo>
                  <a:cubicBezTo>
                    <a:pt x="707" y="835"/>
                    <a:pt x="709" y="829"/>
                    <a:pt x="686" y="829"/>
                  </a:cubicBezTo>
                  <a:cubicBezTo>
                    <a:pt x="664" y="830"/>
                    <a:pt x="654" y="834"/>
                    <a:pt x="656" y="827"/>
                  </a:cubicBezTo>
                  <a:cubicBezTo>
                    <a:pt x="657" y="820"/>
                    <a:pt x="663" y="822"/>
                    <a:pt x="664" y="814"/>
                  </a:cubicBezTo>
                  <a:cubicBezTo>
                    <a:pt x="665" y="807"/>
                    <a:pt x="672" y="794"/>
                    <a:pt x="675" y="790"/>
                  </a:cubicBezTo>
                  <a:cubicBezTo>
                    <a:pt x="678" y="785"/>
                    <a:pt x="686" y="774"/>
                    <a:pt x="679" y="774"/>
                  </a:cubicBezTo>
                  <a:cubicBezTo>
                    <a:pt x="673" y="775"/>
                    <a:pt x="654" y="771"/>
                    <a:pt x="646" y="778"/>
                  </a:cubicBezTo>
                  <a:cubicBezTo>
                    <a:pt x="638" y="786"/>
                    <a:pt x="629" y="802"/>
                    <a:pt x="623" y="803"/>
                  </a:cubicBezTo>
                  <a:cubicBezTo>
                    <a:pt x="616" y="805"/>
                    <a:pt x="594" y="809"/>
                    <a:pt x="590" y="803"/>
                  </a:cubicBezTo>
                  <a:cubicBezTo>
                    <a:pt x="587" y="797"/>
                    <a:pt x="572" y="796"/>
                    <a:pt x="573" y="776"/>
                  </a:cubicBezTo>
                  <a:cubicBezTo>
                    <a:pt x="574" y="757"/>
                    <a:pt x="573" y="747"/>
                    <a:pt x="580" y="742"/>
                  </a:cubicBezTo>
                  <a:cubicBezTo>
                    <a:pt x="586" y="737"/>
                    <a:pt x="585" y="738"/>
                    <a:pt x="586" y="729"/>
                  </a:cubicBezTo>
                  <a:cubicBezTo>
                    <a:pt x="587" y="719"/>
                    <a:pt x="594" y="706"/>
                    <a:pt x="604" y="703"/>
                  </a:cubicBezTo>
                  <a:cubicBezTo>
                    <a:pt x="613" y="701"/>
                    <a:pt x="623" y="689"/>
                    <a:pt x="629" y="689"/>
                  </a:cubicBezTo>
                  <a:cubicBezTo>
                    <a:pt x="635" y="688"/>
                    <a:pt x="659" y="704"/>
                    <a:pt x="664" y="699"/>
                  </a:cubicBezTo>
                  <a:cubicBezTo>
                    <a:pt x="669" y="695"/>
                    <a:pt x="671" y="684"/>
                    <a:pt x="685" y="686"/>
                  </a:cubicBezTo>
                  <a:cubicBezTo>
                    <a:pt x="699" y="689"/>
                    <a:pt x="724" y="685"/>
                    <a:pt x="729" y="692"/>
                  </a:cubicBezTo>
                  <a:cubicBezTo>
                    <a:pt x="734" y="699"/>
                    <a:pt x="744" y="718"/>
                    <a:pt x="743" y="726"/>
                  </a:cubicBezTo>
                  <a:cubicBezTo>
                    <a:pt x="741" y="735"/>
                    <a:pt x="744" y="741"/>
                    <a:pt x="750" y="739"/>
                  </a:cubicBezTo>
                  <a:cubicBezTo>
                    <a:pt x="755" y="737"/>
                    <a:pt x="759" y="727"/>
                    <a:pt x="758" y="722"/>
                  </a:cubicBezTo>
                  <a:cubicBezTo>
                    <a:pt x="757" y="717"/>
                    <a:pt x="757" y="697"/>
                    <a:pt x="757" y="689"/>
                  </a:cubicBezTo>
                  <a:cubicBezTo>
                    <a:pt x="756" y="680"/>
                    <a:pt x="748" y="674"/>
                    <a:pt x="761" y="666"/>
                  </a:cubicBezTo>
                  <a:cubicBezTo>
                    <a:pt x="775" y="658"/>
                    <a:pt x="818" y="633"/>
                    <a:pt x="818" y="623"/>
                  </a:cubicBezTo>
                  <a:cubicBezTo>
                    <a:pt x="818" y="613"/>
                    <a:pt x="814" y="603"/>
                    <a:pt x="817" y="600"/>
                  </a:cubicBezTo>
                  <a:cubicBezTo>
                    <a:pt x="820" y="596"/>
                    <a:pt x="820" y="607"/>
                    <a:pt x="825" y="604"/>
                  </a:cubicBezTo>
                  <a:cubicBezTo>
                    <a:pt x="831" y="601"/>
                    <a:pt x="837" y="582"/>
                    <a:pt x="842" y="579"/>
                  </a:cubicBezTo>
                  <a:cubicBezTo>
                    <a:pt x="847" y="576"/>
                    <a:pt x="851" y="567"/>
                    <a:pt x="853" y="563"/>
                  </a:cubicBezTo>
                  <a:cubicBezTo>
                    <a:pt x="855" y="558"/>
                    <a:pt x="863" y="556"/>
                    <a:pt x="867" y="558"/>
                  </a:cubicBezTo>
                  <a:cubicBezTo>
                    <a:pt x="872" y="560"/>
                    <a:pt x="880" y="558"/>
                    <a:pt x="882" y="554"/>
                  </a:cubicBezTo>
                  <a:cubicBezTo>
                    <a:pt x="884" y="550"/>
                    <a:pt x="881" y="542"/>
                    <a:pt x="882" y="538"/>
                  </a:cubicBezTo>
                  <a:cubicBezTo>
                    <a:pt x="883" y="535"/>
                    <a:pt x="898" y="527"/>
                    <a:pt x="904" y="521"/>
                  </a:cubicBezTo>
                  <a:cubicBezTo>
                    <a:pt x="911" y="515"/>
                    <a:pt x="918" y="514"/>
                    <a:pt x="921" y="515"/>
                  </a:cubicBezTo>
                  <a:cubicBezTo>
                    <a:pt x="924" y="517"/>
                    <a:pt x="931" y="506"/>
                    <a:pt x="930" y="514"/>
                  </a:cubicBezTo>
                  <a:cubicBezTo>
                    <a:pt x="929" y="522"/>
                    <a:pt x="931" y="535"/>
                    <a:pt x="937" y="528"/>
                  </a:cubicBezTo>
                  <a:cubicBezTo>
                    <a:pt x="944" y="520"/>
                    <a:pt x="966" y="513"/>
                    <a:pt x="970" y="513"/>
                  </a:cubicBezTo>
                  <a:cubicBezTo>
                    <a:pt x="973" y="513"/>
                    <a:pt x="979" y="507"/>
                    <a:pt x="981" y="504"/>
                  </a:cubicBezTo>
                  <a:cubicBezTo>
                    <a:pt x="983" y="500"/>
                    <a:pt x="991" y="501"/>
                    <a:pt x="995" y="500"/>
                  </a:cubicBezTo>
                  <a:cubicBezTo>
                    <a:pt x="1000" y="499"/>
                    <a:pt x="1000" y="495"/>
                    <a:pt x="995" y="489"/>
                  </a:cubicBezTo>
                  <a:cubicBezTo>
                    <a:pt x="990" y="484"/>
                    <a:pt x="1001" y="470"/>
                    <a:pt x="992" y="475"/>
                  </a:cubicBezTo>
                  <a:cubicBezTo>
                    <a:pt x="982" y="481"/>
                    <a:pt x="984" y="489"/>
                    <a:pt x="975" y="488"/>
                  </a:cubicBezTo>
                  <a:cubicBezTo>
                    <a:pt x="966" y="486"/>
                    <a:pt x="956" y="483"/>
                    <a:pt x="956" y="481"/>
                  </a:cubicBezTo>
                  <a:cubicBezTo>
                    <a:pt x="957" y="479"/>
                    <a:pt x="956" y="469"/>
                    <a:pt x="952" y="474"/>
                  </a:cubicBezTo>
                  <a:cubicBezTo>
                    <a:pt x="948" y="479"/>
                    <a:pt x="947" y="470"/>
                    <a:pt x="954" y="466"/>
                  </a:cubicBezTo>
                  <a:cubicBezTo>
                    <a:pt x="961" y="461"/>
                    <a:pt x="961" y="455"/>
                    <a:pt x="956" y="451"/>
                  </a:cubicBezTo>
                  <a:cubicBezTo>
                    <a:pt x="951" y="447"/>
                    <a:pt x="944" y="446"/>
                    <a:pt x="939" y="446"/>
                  </a:cubicBezTo>
                  <a:cubicBezTo>
                    <a:pt x="934" y="447"/>
                    <a:pt x="929" y="436"/>
                    <a:pt x="943" y="437"/>
                  </a:cubicBezTo>
                  <a:cubicBezTo>
                    <a:pt x="956" y="438"/>
                    <a:pt x="960" y="437"/>
                    <a:pt x="961" y="439"/>
                  </a:cubicBezTo>
                  <a:cubicBezTo>
                    <a:pt x="962" y="441"/>
                    <a:pt x="971" y="459"/>
                    <a:pt x="976" y="455"/>
                  </a:cubicBezTo>
                  <a:cubicBezTo>
                    <a:pt x="980" y="450"/>
                    <a:pt x="991" y="449"/>
                    <a:pt x="984" y="445"/>
                  </a:cubicBezTo>
                  <a:cubicBezTo>
                    <a:pt x="978" y="441"/>
                    <a:pt x="970" y="438"/>
                    <a:pt x="973" y="436"/>
                  </a:cubicBezTo>
                  <a:cubicBezTo>
                    <a:pt x="976" y="434"/>
                    <a:pt x="994" y="439"/>
                    <a:pt x="999" y="437"/>
                  </a:cubicBezTo>
                  <a:cubicBezTo>
                    <a:pt x="1003" y="434"/>
                    <a:pt x="1022" y="416"/>
                    <a:pt x="1025" y="417"/>
                  </a:cubicBezTo>
                  <a:cubicBezTo>
                    <a:pt x="1028" y="418"/>
                    <a:pt x="1029" y="429"/>
                    <a:pt x="1026" y="434"/>
                  </a:cubicBezTo>
                  <a:cubicBezTo>
                    <a:pt x="1023" y="440"/>
                    <a:pt x="1000" y="457"/>
                    <a:pt x="1002" y="461"/>
                  </a:cubicBezTo>
                  <a:cubicBezTo>
                    <a:pt x="1005" y="465"/>
                    <a:pt x="1006" y="473"/>
                    <a:pt x="1006" y="473"/>
                  </a:cubicBezTo>
                  <a:cubicBezTo>
                    <a:pt x="1006" y="473"/>
                    <a:pt x="1024" y="462"/>
                    <a:pt x="1037" y="473"/>
                  </a:cubicBezTo>
                  <a:cubicBezTo>
                    <a:pt x="1050" y="485"/>
                    <a:pt x="1061" y="490"/>
                    <a:pt x="1063" y="484"/>
                  </a:cubicBezTo>
                  <a:cubicBezTo>
                    <a:pt x="1066" y="477"/>
                    <a:pt x="1072" y="473"/>
                    <a:pt x="1068" y="462"/>
                  </a:cubicBezTo>
                  <a:cubicBezTo>
                    <a:pt x="1063" y="450"/>
                    <a:pt x="1058" y="444"/>
                    <a:pt x="1052" y="442"/>
                  </a:cubicBezTo>
                  <a:cubicBezTo>
                    <a:pt x="1046" y="440"/>
                    <a:pt x="1036" y="437"/>
                    <a:pt x="1038" y="431"/>
                  </a:cubicBezTo>
                  <a:cubicBezTo>
                    <a:pt x="1040" y="425"/>
                    <a:pt x="1041" y="427"/>
                    <a:pt x="1046" y="416"/>
                  </a:cubicBezTo>
                  <a:cubicBezTo>
                    <a:pt x="1050" y="405"/>
                    <a:pt x="1052" y="377"/>
                    <a:pt x="1047" y="377"/>
                  </a:cubicBezTo>
                  <a:cubicBezTo>
                    <a:pt x="1043" y="377"/>
                    <a:pt x="1037" y="380"/>
                    <a:pt x="1037" y="375"/>
                  </a:cubicBezTo>
                  <a:cubicBezTo>
                    <a:pt x="1037" y="370"/>
                    <a:pt x="1041" y="365"/>
                    <a:pt x="1033" y="364"/>
                  </a:cubicBezTo>
                  <a:cubicBezTo>
                    <a:pt x="1025" y="362"/>
                    <a:pt x="1021" y="359"/>
                    <a:pt x="1018" y="356"/>
                  </a:cubicBezTo>
                  <a:cubicBezTo>
                    <a:pt x="1014" y="353"/>
                    <a:pt x="1012" y="343"/>
                    <a:pt x="1006" y="340"/>
                  </a:cubicBezTo>
                  <a:cubicBezTo>
                    <a:pt x="1001" y="337"/>
                    <a:pt x="994" y="340"/>
                    <a:pt x="999" y="335"/>
                  </a:cubicBezTo>
                  <a:cubicBezTo>
                    <a:pt x="1004" y="330"/>
                    <a:pt x="1003" y="317"/>
                    <a:pt x="1000" y="310"/>
                  </a:cubicBezTo>
                  <a:cubicBezTo>
                    <a:pt x="997" y="302"/>
                    <a:pt x="990" y="293"/>
                    <a:pt x="989" y="282"/>
                  </a:cubicBezTo>
                  <a:cubicBezTo>
                    <a:pt x="988" y="272"/>
                    <a:pt x="988" y="264"/>
                    <a:pt x="984" y="266"/>
                  </a:cubicBezTo>
                  <a:cubicBezTo>
                    <a:pt x="979" y="269"/>
                    <a:pt x="975" y="275"/>
                    <a:pt x="971" y="284"/>
                  </a:cubicBezTo>
                  <a:cubicBezTo>
                    <a:pt x="967" y="292"/>
                    <a:pt x="962" y="297"/>
                    <a:pt x="959" y="297"/>
                  </a:cubicBezTo>
                  <a:cubicBezTo>
                    <a:pt x="957" y="298"/>
                    <a:pt x="957" y="307"/>
                    <a:pt x="951" y="301"/>
                  </a:cubicBezTo>
                  <a:cubicBezTo>
                    <a:pt x="946" y="296"/>
                    <a:pt x="940" y="290"/>
                    <a:pt x="938" y="288"/>
                  </a:cubicBezTo>
                  <a:cubicBezTo>
                    <a:pt x="936" y="285"/>
                    <a:pt x="931" y="281"/>
                    <a:pt x="937" y="270"/>
                  </a:cubicBezTo>
                  <a:cubicBezTo>
                    <a:pt x="943" y="259"/>
                    <a:pt x="943" y="251"/>
                    <a:pt x="940" y="250"/>
                  </a:cubicBezTo>
                  <a:cubicBezTo>
                    <a:pt x="937" y="248"/>
                    <a:pt x="930" y="259"/>
                    <a:pt x="924" y="246"/>
                  </a:cubicBezTo>
                  <a:cubicBezTo>
                    <a:pt x="919" y="233"/>
                    <a:pt x="920" y="229"/>
                    <a:pt x="912" y="227"/>
                  </a:cubicBezTo>
                  <a:cubicBezTo>
                    <a:pt x="903" y="224"/>
                    <a:pt x="904" y="227"/>
                    <a:pt x="893" y="224"/>
                  </a:cubicBezTo>
                  <a:cubicBezTo>
                    <a:pt x="881" y="221"/>
                    <a:pt x="883" y="213"/>
                    <a:pt x="874" y="219"/>
                  </a:cubicBezTo>
                  <a:cubicBezTo>
                    <a:pt x="865" y="224"/>
                    <a:pt x="857" y="220"/>
                    <a:pt x="861" y="232"/>
                  </a:cubicBezTo>
                  <a:cubicBezTo>
                    <a:pt x="866" y="244"/>
                    <a:pt x="866" y="250"/>
                    <a:pt x="862" y="250"/>
                  </a:cubicBezTo>
                  <a:cubicBezTo>
                    <a:pt x="857" y="251"/>
                    <a:pt x="853" y="256"/>
                    <a:pt x="856" y="261"/>
                  </a:cubicBezTo>
                  <a:cubicBezTo>
                    <a:pt x="859" y="266"/>
                    <a:pt x="871" y="263"/>
                    <a:pt x="861" y="275"/>
                  </a:cubicBezTo>
                  <a:cubicBezTo>
                    <a:pt x="851" y="286"/>
                    <a:pt x="847" y="298"/>
                    <a:pt x="852" y="301"/>
                  </a:cubicBezTo>
                  <a:cubicBezTo>
                    <a:pt x="857" y="305"/>
                    <a:pt x="864" y="312"/>
                    <a:pt x="861" y="320"/>
                  </a:cubicBezTo>
                  <a:cubicBezTo>
                    <a:pt x="858" y="328"/>
                    <a:pt x="859" y="346"/>
                    <a:pt x="844" y="355"/>
                  </a:cubicBezTo>
                  <a:cubicBezTo>
                    <a:pt x="829" y="365"/>
                    <a:pt x="828" y="371"/>
                    <a:pt x="828" y="374"/>
                  </a:cubicBezTo>
                  <a:cubicBezTo>
                    <a:pt x="827" y="377"/>
                    <a:pt x="825" y="390"/>
                    <a:pt x="829" y="396"/>
                  </a:cubicBezTo>
                  <a:cubicBezTo>
                    <a:pt x="833" y="402"/>
                    <a:pt x="835" y="405"/>
                    <a:pt x="831" y="407"/>
                  </a:cubicBezTo>
                  <a:cubicBezTo>
                    <a:pt x="828" y="409"/>
                    <a:pt x="822" y="421"/>
                    <a:pt x="817" y="418"/>
                  </a:cubicBezTo>
                  <a:cubicBezTo>
                    <a:pt x="813" y="415"/>
                    <a:pt x="809" y="413"/>
                    <a:pt x="805" y="409"/>
                  </a:cubicBezTo>
                  <a:cubicBezTo>
                    <a:pt x="802" y="405"/>
                    <a:pt x="795" y="397"/>
                    <a:pt x="801" y="397"/>
                  </a:cubicBezTo>
                  <a:cubicBezTo>
                    <a:pt x="806" y="398"/>
                    <a:pt x="815" y="394"/>
                    <a:pt x="810" y="390"/>
                  </a:cubicBezTo>
                  <a:cubicBezTo>
                    <a:pt x="806" y="387"/>
                    <a:pt x="803" y="386"/>
                    <a:pt x="804" y="378"/>
                  </a:cubicBezTo>
                  <a:cubicBezTo>
                    <a:pt x="805" y="371"/>
                    <a:pt x="800" y="354"/>
                    <a:pt x="796" y="354"/>
                  </a:cubicBezTo>
                  <a:cubicBezTo>
                    <a:pt x="792" y="354"/>
                    <a:pt x="781" y="354"/>
                    <a:pt x="781" y="347"/>
                  </a:cubicBezTo>
                  <a:cubicBezTo>
                    <a:pt x="780" y="340"/>
                    <a:pt x="756" y="333"/>
                    <a:pt x="749" y="329"/>
                  </a:cubicBezTo>
                  <a:cubicBezTo>
                    <a:pt x="743" y="324"/>
                    <a:pt x="740" y="318"/>
                    <a:pt x="728" y="319"/>
                  </a:cubicBezTo>
                  <a:cubicBezTo>
                    <a:pt x="715" y="320"/>
                    <a:pt x="715" y="325"/>
                    <a:pt x="716" y="311"/>
                  </a:cubicBezTo>
                  <a:cubicBezTo>
                    <a:pt x="716" y="296"/>
                    <a:pt x="723" y="296"/>
                    <a:pt x="714" y="292"/>
                  </a:cubicBezTo>
                  <a:cubicBezTo>
                    <a:pt x="704" y="288"/>
                    <a:pt x="696" y="290"/>
                    <a:pt x="703" y="278"/>
                  </a:cubicBezTo>
                  <a:cubicBezTo>
                    <a:pt x="711" y="266"/>
                    <a:pt x="700" y="262"/>
                    <a:pt x="714" y="253"/>
                  </a:cubicBezTo>
                  <a:cubicBezTo>
                    <a:pt x="728" y="243"/>
                    <a:pt x="740" y="217"/>
                    <a:pt x="741" y="216"/>
                  </a:cubicBezTo>
                  <a:cubicBezTo>
                    <a:pt x="743" y="214"/>
                    <a:pt x="751" y="215"/>
                    <a:pt x="755" y="207"/>
                  </a:cubicBezTo>
                  <a:cubicBezTo>
                    <a:pt x="758" y="199"/>
                    <a:pt x="753" y="194"/>
                    <a:pt x="766" y="193"/>
                  </a:cubicBezTo>
                  <a:cubicBezTo>
                    <a:pt x="779" y="193"/>
                    <a:pt x="781" y="195"/>
                    <a:pt x="787" y="183"/>
                  </a:cubicBezTo>
                  <a:cubicBezTo>
                    <a:pt x="794" y="172"/>
                    <a:pt x="803" y="167"/>
                    <a:pt x="792" y="163"/>
                  </a:cubicBezTo>
                  <a:cubicBezTo>
                    <a:pt x="782" y="160"/>
                    <a:pt x="773" y="156"/>
                    <a:pt x="777" y="156"/>
                  </a:cubicBezTo>
                  <a:cubicBezTo>
                    <a:pt x="782" y="156"/>
                    <a:pt x="797" y="158"/>
                    <a:pt x="800" y="156"/>
                  </a:cubicBezTo>
                  <a:cubicBezTo>
                    <a:pt x="802" y="155"/>
                    <a:pt x="819" y="149"/>
                    <a:pt x="814" y="144"/>
                  </a:cubicBezTo>
                  <a:cubicBezTo>
                    <a:pt x="808" y="139"/>
                    <a:pt x="804" y="138"/>
                    <a:pt x="809" y="137"/>
                  </a:cubicBezTo>
                  <a:cubicBezTo>
                    <a:pt x="813" y="136"/>
                    <a:pt x="818" y="142"/>
                    <a:pt x="822" y="141"/>
                  </a:cubicBezTo>
                  <a:cubicBezTo>
                    <a:pt x="826" y="140"/>
                    <a:pt x="825" y="129"/>
                    <a:pt x="829" y="130"/>
                  </a:cubicBezTo>
                  <a:cubicBezTo>
                    <a:pt x="834" y="131"/>
                    <a:pt x="838" y="137"/>
                    <a:pt x="844" y="132"/>
                  </a:cubicBezTo>
                  <a:cubicBezTo>
                    <a:pt x="850" y="128"/>
                    <a:pt x="863" y="131"/>
                    <a:pt x="861" y="121"/>
                  </a:cubicBezTo>
                  <a:cubicBezTo>
                    <a:pt x="859" y="112"/>
                    <a:pt x="848" y="113"/>
                    <a:pt x="854" y="107"/>
                  </a:cubicBezTo>
                  <a:cubicBezTo>
                    <a:pt x="861" y="101"/>
                    <a:pt x="862" y="98"/>
                    <a:pt x="858" y="94"/>
                  </a:cubicBezTo>
                  <a:cubicBezTo>
                    <a:pt x="854" y="90"/>
                    <a:pt x="858" y="86"/>
                    <a:pt x="852" y="84"/>
                  </a:cubicBezTo>
                  <a:cubicBezTo>
                    <a:pt x="847" y="81"/>
                    <a:pt x="831" y="84"/>
                    <a:pt x="830" y="88"/>
                  </a:cubicBezTo>
                  <a:cubicBezTo>
                    <a:pt x="829" y="92"/>
                    <a:pt x="822" y="98"/>
                    <a:pt x="816" y="107"/>
                  </a:cubicBezTo>
                  <a:cubicBezTo>
                    <a:pt x="810" y="116"/>
                    <a:pt x="809" y="119"/>
                    <a:pt x="805" y="118"/>
                  </a:cubicBezTo>
                  <a:cubicBezTo>
                    <a:pt x="801" y="117"/>
                    <a:pt x="799" y="126"/>
                    <a:pt x="801" y="116"/>
                  </a:cubicBezTo>
                  <a:cubicBezTo>
                    <a:pt x="803" y="105"/>
                    <a:pt x="805" y="106"/>
                    <a:pt x="804" y="102"/>
                  </a:cubicBezTo>
                  <a:cubicBezTo>
                    <a:pt x="802" y="99"/>
                    <a:pt x="797" y="93"/>
                    <a:pt x="793" y="92"/>
                  </a:cubicBezTo>
                  <a:cubicBezTo>
                    <a:pt x="790" y="91"/>
                    <a:pt x="787" y="90"/>
                    <a:pt x="783" y="96"/>
                  </a:cubicBezTo>
                  <a:cubicBezTo>
                    <a:pt x="780" y="102"/>
                    <a:pt x="780" y="85"/>
                    <a:pt x="776" y="82"/>
                  </a:cubicBezTo>
                  <a:cubicBezTo>
                    <a:pt x="773" y="80"/>
                    <a:pt x="781" y="78"/>
                    <a:pt x="773" y="70"/>
                  </a:cubicBezTo>
                  <a:cubicBezTo>
                    <a:pt x="765" y="62"/>
                    <a:pt x="769" y="51"/>
                    <a:pt x="763" y="49"/>
                  </a:cubicBezTo>
                  <a:cubicBezTo>
                    <a:pt x="757" y="47"/>
                    <a:pt x="756" y="47"/>
                    <a:pt x="758" y="41"/>
                  </a:cubicBezTo>
                  <a:cubicBezTo>
                    <a:pt x="760" y="34"/>
                    <a:pt x="748" y="27"/>
                    <a:pt x="763" y="30"/>
                  </a:cubicBezTo>
                  <a:cubicBezTo>
                    <a:pt x="778" y="33"/>
                    <a:pt x="778" y="35"/>
                    <a:pt x="784" y="28"/>
                  </a:cubicBezTo>
                  <a:cubicBezTo>
                    <a:pt x="791" y="22"/>
                    <a:pt x="806" y="16"/>
                    <a:pt x="799" y="11"/>
                  </a:cubicBezTo>
                  <a:cubicBezTo>
                    <a:pt x="791" y="5"/>
                    <a:pt x="780" y="3"/>
                    <a:pt x="776" y="1"/>
                  </a:cubicBezTo>
                  <a:cubicBezTo>
                    <a:pt x="773" y="0"/>
                    <a:pt x="755" y="4"/>
                    <a:pt x="755" y="4"/>
                  </a:cubicBezTo>
                  <a:cubicBezTo>
                    <a:pt x="755" y="4"/>
                    <a:pt x="746" y="26"/>
                    <a:pt x="745" y="27"/>
                  </a:cubicBezTo>
                  <a:cubicBezTo>
                    <a:pt x="744" y="29"/>
                    <a:pt x="752" y="31"/>
                    <a:pt x="745" y="43"/>
                  </a:cubicBezTo>
                  <a:cubicBezTo>
                    <a:pt x="739" y="55"/>
                    <a:pt x="733" y="51"/>
                    <a:pt x="732" y="62"/>
                  </a:cubicBezTo>
                  <a:cubicBezTo>
                    <a:pt x="730" y="72"/>
                    <a:pt x="731" y="83"/>
                    <a:pt x="731" y="83"/>
                  </a:cubicBezTo>
                  <a:cubicBezTo>
                    <a:pt x="731" y="83"/>
                    <a:pt x="744" y="90"/>
                    <a:pt x="743" y="90"/>
                  </a:cubicBezTo>
                  <a:cubicBezTo>
                    <a:pt x="741" y="90"/>
                    <a:pt x="751" y="100"/>
                    <a:pt x="747" y="102"/>
                  </a:cubicBezTo>
                  <a:cubicBezTo>
                    <a:pt x="743" y="104"/>
                    <a:pt x="750" y="109"/>
                    <a:pt x="739" y="109"/>
                  </a:cubicBezTo>
                  <a:cubicBezTo>
                    <a:pt x="728" y="109"/>
                    <a:pt x="718" y="105"/>
                    <a:pt x="721" y="104"/>
                  </a:cubicBezTo>
                  <a:cubicBezTo>
                    <a:pt x="724" y="103"/>
                    <a:pt x="735" y="100"/>
                    <a:pt x="732" y="96"/>
                  </a:cubicBezTo>
                  <a:cubicBezTo>
                    <a:pt x="729" y="92"/>
                    <a:pt x="718" y="81"/>
                    <a:pt x="713" y="85"/>
                  </a:cubicBezTo>
                  <a:cubicBezTo>
                    <a:pt x="709" y="89"/>
                    <a:pt x="692" y="95"/>
                    <a:pt x="695" y="96"/>
                  </a:cubicBezTo>
                  <a:cubicBezTo>
                    <a:pt x="698" y="98"/>
                    <a:pt x="713" y="102"/>
                    <a:pt x="708" y="105"/>
                  </a:cubicBezTo>
                  <a:cubicBezTo>
                    <a:pt x="702" y="108"/>
                    <a:pt x="698" y="117"/>
                    <a:pt x="691" y="116"/>
                  </a:cubicBezTo>
                  <a:cubicBezTo>
                    <a:pt x="684" y="116"/>
                    <a:pt x="666" y="115"/>
                    <a:pt x="659" y="113"/>
                  </a:cubicBezTo>
                  <a:cubicBezTo>
                    <a:pt x="652" y="112"/>
                    <a:pt x="644" y="106"/>
                    <a:pt x="653" y="102"/>
                  </a:cubicBezTo>
                  <a:cubicBezTo>
                    <a:pt x="662" y="99"/>
                    <a:pt x="622" y="99"/>
                    <a:pt x="617" y="105"/>
                  </a:cubicBezTo>
                  <a:cubicBezTo>
                    <a:pt x="612" y="111"/>
                    <a:pt x="612" y="114"/>
                    <a:pt x="604" y="113"/>
                  </a:cubicBezTo>
                  <a:cubicBezTo>
                    <a:pt x="595" y="113"/>
                    <a:pt x="554" y="113"/>
                    <a:pt x="554" y="113"/>
                  </a:cubicBezTo>
                  <a:cubicBezTo>
                    <a:pt x="554" y="113"/>
                    <a:pt x="568" y="106"/>
                    <a:pt x="556" y="99"/>
                  </a:cubicBezTo>
                  <a:cubicBezTo>
                    <a:pt x="543" y="93"/>
                    <a:pt x="534" y="95"/>
                    <a:pt x="532" y="95"/>
                  </a:cubicBezTo>
                  <a:cubicBezTo>
                    <a:pt x="530" y="95"/>
                    <a:pt x="527" y="95"/>
                    <a:pt x="520" y="91"/>
                  </a:cubicBezTo>
                  <a:cubicBezTo>
                    <a:pt x="513" y="88"/>
                    <a:pt x="506" y="85"/>
                    <a:pt x="504" y="84"/>
                  </a:cubicBezTo>
                  <a:cubicBezTo>
                    <a:pt x="502" y="82"/>
                    <a:pt x="490" y="81"/>
                    <a:pt x="487" y="83"/>
                  </a:cubicBezTo>
                  <a:cubicBezTo>
                    <a:pt x="484" y="84"/>
                    <a:pt x="484" y="90"/>
                    <a:pt x="482" y="90"/>
                  </a:cubicBezTo>
                  <a:cubicBezTo>
                    <a:pt x="479" y="91"/>
                    <a:pt x="476" y="91"/>
                    <a:pt x="476" y="83"/>
                  </a:cubicBezTo>
                  <a:cubicBezTo>
                    <a:pt x="476" y="75"/>
                    <a:pt x="469" y="80"/>
                    <a:pt x="469" y="80"/>
                  </a:cubicBezTo>
                  <a:cubicBezTo>
                    <a:pt x="465" y="88"/>
                    <a:pt x="465" y="88"/>
                    <a:pt x="465" y="88"/>
                  </a:cubicBezTo>
                  <a:cubicBezTo>
                    <a:pt x="465" y="88"/>
                    <a:pt x="461" y="88"/>
                    <a:pt x="459" y="84"/>
                  </a:cubicBezTo>
                  <a:cubicBezTo>
                    <a:pt x="458" y="81"/>
                    <a:pt x="458" y="78"/>
                    <a:pt x="455" y="76"/>
                  </a:cubicBezTo>
                  <a:cubicBezTo>
                    <a:pt x="452" y="74"/>
                    <a:pt x="457" y="73"/>
                    <a:pt x="449" y="73"/>
                  </a:cubicBezTo>
                  <a:cubicBezTo>
                    <a:pt x="442" y="74"/>
                    <a:pt x="442" y="82"/>
                    <a:pt x="438" y="81"/>
                  </a:cubicBezTo>
                  <a:cubicBezTo>
                    <a:pt x="433" y="81"/>
                    <a:pt x="440" y="69"/>
                    <a:pt x="423" y="77"/>
                  </a:cubicBezTo>
                  <a:cubicBezTo>
                    <a:pt x="405" y="86"/>
                    <a:pt x="382" y="89"/>
                    <a:pt x="371" y="95"/>
                  </a:cubicBezTo>
                  <a:cubicBezTo>
                    <a:pt x="360" y="100"/>
                    <a:pt x="357" y="95"/>
                    <a:pt x="334" y="85"/>
                  </a:cubicBezTo>
                  <a:cubicBezTo>
                    <a:pt x="310" y="75"/>
                    <a:pt x="284" y="83"/>
                    <a:pt x="238" y="71"/>
                  </a:cubicBezTo>
                  <a:cubicBezTo>
                    <a:pt x="192" y="60"/>
                    <a:pt x="185" y="67"/>
                    <a:pt x="170" y="71"/>
                  </a:cubicBezTo>
                  <a:cubicBezTo>
                    <a:pt x="155" y="75"/>
                    <a:pt x="142" y="71"/>
                    <a:pt x="131" y="82"/>
                  </a:cubicBezTo>
                  <a:cubicBezTo>
                    <a:pt x="120" y="93"/>
                    <a:pt x="122" y="98"/>
                    <a:pt x="108" y="100"/>
                  </a:cubicBezTo>
                  <a:cubicBezTo>
                    <a:pt x="94" y="101"/>
                    <a:pt x="83" y="105"/>
                    <a:pt x="85" y="108"/>
                  </a:cubicBezTo>
                  <a:cubicBezTo>
                    <a:pt x="87" y="111"/>
                    <a:pt x="98" y="113"/>
                    <a:pt x="101" y="115"/>
                  </a:cubicBezTo>
                  <a:cubicBezTo>
                    <a:pt x="104" y="117"/>
                    <a:pt x="103" y="129"/>
                    <a:pt x="111" y="132"/>
                  </a:cubicBezTo>
                  <a:cubicBezTo>
                    <a:pt x="120" y="135"/>
                    <a:pt x="135" y="133"/>
                    <a:pt x="131" y="138"/>
                  </a:cubicBezTo>
                  <a:cubicBezTo>
                    <a:pt x="128" y="142"/>
                    <a:pt x="118" y="156"/>
                    <a:pt x="114" y="152"/>
                  </a:cubicBezTo>
                  <a:cubicBezTo>
                    <a:pt x="109" y="148"/>
                    <a:pt x="104" y="142"/>
                    <a:pt x="98" y="142"/>
                  </a:cubicBezTo>
                  <a:cubicBezTo>
                    <a:pt x="92" y="142"/>
                    <a:pt x="79" y="146"/>
                    <a:pt x="74" y="149"/>
                  </a:cubicBezTo>
                  <a:cubicBezTo>
                    <a:pt x="69" y="152"/>
                    <a:pt x="60" y="153"/>
                    <a:pt x="61" y="159"/>
                  </a:cubicBezTo>
                  <a:cubicBezTo>
                    <a:pt x="62" y="165"/>
                    <a:pt x="69" y="162"/>
                    <a:pt x="68" y="167"/>
                  </a:cubicBezTo>
                  <a:cubicBezTo>
                    <a:pt x="67" y="173"/>
                    <a:pt x="58" y="168"/>
                    <a:pt x="58" y="175"/>
                  </a:cubicBezTo>
                  <a:cubicBezTo>
                    <a:pt x="59" y="182"/>
                    <a:pt x="78" y="187"/>
                    <a:pt x="87" y="184"/>
                  </a:cubicBezTo>
                  <a:cubicBezTo>
                    <a:pt x="96" y="181"/>
                    <a:pt x="102" y="171"/>
                    <a:pt x="107" y="178"/>
                  </a:cubicBezTo>
                  <a:cubicBezTo>
                    <a:pt x="112" y="185"/>
                    <a:pt x="115" y="201"/>
                    <a:pt x="104" y="204"/>
                  </a:cubicBezTo>
                  <a:cubicBezTo>
                    <a:pt x="93" y="207"/>
                    <a:pt x="64" y="214"/>
                    <a:pt x="61" y="221"/>
                  </a:cubicBezTo>
                  <a:cubicBezTo>
                    <a:pt x="59" y="229"/>
                    <a:pt x="50" y="242"/>
                    <a:pt x="46" y="243"/>
                  </a:cubicBezTo>
                  <a:cubicBezTo>
                    <a:pt x="42" y="243"/>
                    <a:pt x="42" y="254"/>
                    <a:pt x="46" y="258"/>
                  </a:cubicBezTo>
                  <a:cubicBezTo>
                    <a:pt x="49" y="262"/>
                    <a:pt x="45" y="261"/>
                    <a:pt x="47" y="269"/>
                  </a:cubicBezTo>
                  <a:cubicBezTo>
                    <a:pt x="49" y="277"/>
                    <a:pt x="52" y="286"/>
                    <a:pt x="59" y="280"/>
                  </a:cubicBezTo>
                  <a:cubicBezTo>
                    <a:pt x="66" y="275"/>
                    <a:pt x="75" y="280"/>
                    <a:pt x="70" y="287"/>
                  </a:cubicBezTo>
                  <a:cubicBezTo>
                    <a:pt x="65" y="295"/>
                    <a:pt x="55" y="299"/>
                    <a:pt x="70" y="299"/>
                  </a:cubicBezTo>
                  <a:cubicBezTo>
                    <a:pt x="85" y="299"/>
                    <a:pt x="83" y="292"/>
                    <a:pt x="95" y="296"/>
                  </a:cubicBezTo>
                  <a:cubicBezTo>
                    <a:pt x="107" y="301"/>
                    <a:pt x="110" y="295"/>
                    <a:pt x="107" y="304"/>
                  </a:cubicBezTo>
                  <a:cubicBezTo>
                    <a:pt x="103" y="314"/>
                    <a:pt x="93" y="327"/>
                    <a:pt x="78" y="334"/>
                  </a:cubicBezTo>
                  <a:cubicBezTo>
                    <a:pt x="63" y="341"/>
                    <a:pt x="60" y="340"/>
                    <a:pt x="48" y="347"/>
                  </a:cubicBezTo>
                  <a:cubicBezTo>
                    <a:pt x="36" y="354"/>
                    <a:pt x="0" y="373"/>
                    <a:pt x="11" y="372"/>
                  </a:cubicBezTo>
                  <a:cubicBezTo>
                    <a:pt x="23" y="372"/>
                    <a:pt x="43" y="358"/>
                    <a:pt x="48" y="356"/>
                  </a:cubicBezTo>
                  <a:cubicBezTo>
                    <a:pt x="54" y="354"/>
                    <a:pt x="56" y="362"/>
                    <a:pt x="65" y="356"/>
                  </a:cubicBezTo>
                  <a:cubicBezTo>
                    <a:pt x="73" y="350"/>
                    <a:pt x="107" y="325"/>
                    <a:pt x="118" y="318"/>
                  </a:cubicBezTo>
                  <a:cubicBezTo>
                    <a:pt x="129" y="311"/>
                    <a:pt x="145" y="307"/>
                    <a:pt x="146" y="297"/>
                  </a:cubicBezTo>
                  <a:cubicBezTo>
                    <a:pt x="147" y="287"/>
                    <a:pt x="147" y="278"/>
                    <a:pt x="155" y="276"/>
                  </a:cubicBezTo>
                  <a:cubicBezTo>
                    <a:pt x="164" y="273"/>
                    <a:pt x="166" y="266"/>
                    <a:pt x="175" y="260"/>
                  </a:cubicBezTo>
                  <a:cubicBezTo>
                    <a:pt x="184" y="253"/>
                    <a:pt x="193" y="244"/>
                    <a:pt x="197" y="246"/>
                  </a:cubicBezTo>
                  <a:cubicBezTo>
                    <a:pt x="201" y="248"/>
                    <a:pt x="193" y="252"/>
                    <a:pt x="186" y="257"/>
                  </a:cubicBezTo>
                  <a:cubicBezTo>
                    <a:pt x="178" y="261"/>
                    <a:pt x="171" y="267"/>
                    <a:pt x="170" y="276"/>
                  </a:cubicBezTo>
                  <a:cubicBezTo>
                    <a:pt x="169" y="286"/>
                    <a:pt x="156" y="296"/>
                    <a:pt x="167" y="291"/>
                  </a:cubicBezTo>
                  <a:cubicBezTo>
                    <a:pt x="177" y="286"/>
                    <a:pt x="184" y="279"/>
                    <a:pt x="191" y="275"/>
                  </a:cubicBezTo>
                  <a:cubicBezTo>
                    <a:pt x="199" y="271"/>
                    <a:pt x="204" y="277"/>
                    <a:pt x="207" y="268"/>
                  </a:cubicBezTo>
                  <a:cubicBezTo>
                    <a:pt x="210" y="259"/>
                    <a:pt x="206" y="251"/>
                    <a:pt x="214" y="256"/>
                  </a:cubicBezTo>
                  <a:cubicBezTo>
                    <a:pt x="221" y="260"/>
                    <a:pt x="231" y="269"/>
                    <a:pt x="240" y="273"/>
                  </a:cubicBezTo>
                  <a:cubicBezTo>
                    <a:pt x="249" y="277"/>
                    <a:pt x="249" y="268"/>
                    <a:pt x="271" y="278"/>
                  </a:cubicBezTo>
                  <a:cubicBezTo>
                    <a:pt x="294" y="288"/>
                    <a:pt x="293" y="282"/>
                    <a:pt x="296" y="299"/>
                  </a:cubicBezTo>
                  <a:cubicBezTo>
                    <a:pt x="298" y="315"/>
                    <a:pt x="307" y="300"/>
                    <a:pt x="313" y="303"/>
                  </a:cubicBezTo>
                  <a:cubicBezTo>
                    <a:pt x="320" y="306"/>
                    <a:pt x="327" y="306"/>
                    <a:pt x="328" y="319"/>
                  </a:cubicBezTo>
                  <a:cubicBezTo>
                    <a:pt x="330" y="333"/>
                    <a:pt x="332" y="338"/>
                    <a:pt x="330" y="347"/>
                  </a:cubicBezTo>
                  <a:cubicBezTo>
                    <a:pt x="328" y="356"/>
                    <a:pt x="341" y="353"/>
                    <a:pt x="342" y="363"/>
                  </a:cubicBezTo>
                  <a:cubicBezTo>
                    <a:pt x="342" y="372"/>
                    <a:pt x="341" y="384"/>
                    <a:pt x="342" y="387"/>
                  </a:cubicBezTo>
                  <a:cubicBezTo>
                    <a:pt x="343" y="389"/>
                    <a:pt x="358" y="391"/>
                    <a:pt x="354" y="398"/>
                  </a:cubicBezTo>
                  <a:cubicBezTo>
                    <a:pt x="351" y="405"/>
                    <a:pt x="352" y="412"/>
                    <a:pt x="355" y="419"/>
                  </a:cubicBezTo>
                  <a:cubicBezTo>
                    <a:pt x="359" y="425"/>
                    <a:pt x="363" y="427"/>
                    <a:pt x="372" y="436"/>
                  </a:cubicBezTo>
                  <a:cubicBezTo>
                    <a:pt x="381" y="445"/>
                    <a:pt x="399" y="461"/>
                    <a:pt x="393" y="463"/>
                  </a:cubicBezTo>
                  <a:cubicBezTo>
                    <a:pt x="388" y="466"/>
                    <a:pt x="382" y="461"/>
                    <a:pt x="376" y="468"/>
                  </a:cubicBezTo>
                  <a:cubicBezTo>
                    <a:pt x="370" y="475"/>
                    <a:pt x="374" y="477"/>
                    <a:pt x="369" y="496"/>
                  </a:cubicBezTo>
                  <a:cubicBezTo>
                    <a:pt x="364" y="514"/>
                    <a:pt x="365" y="515"/>
                    <a:pt x="360" y="529"/>
                  </a:cubicBezTo>
                  <a:cubicBezTo>
                    <a:pt x="354" y="544"/>
                    <a:pt x="351" y="548"/>
                    <a:pt x="349" y="560"/>
                  </a:cubicBezTo>
                  <a:cubicBezTo>
                    <a:pt x="347" y="572"/>
                    <a:pt x="342" y="580"/>
                    <a:pt x="351" y="591"/>
                  </a:cubicBezTo>
                  <a:cubicBezTo>
                    <a:pt x="360" y="602"/>
                    <a:pt x="346" y="603"/>
                    <a:pt x="358" y="619"/>
                  </a:cubicBezTo>
                  <a:cubicBezTo>
                    <a:pt x="370" y="635"/>
                    <a:pt x="376" y="631"/>
                    <a:pt x="382" y="641"/>
                  </a:cubicBezTo>
                  <a:cubicBezTo>
                    <a:pt x="389" y="651"/>
                    <a:pt x="407" y="648"/>
                    <a:pt x="402" y="661"/>
                  </a:cubicBezTo>
                  <a:cubicBezTo>
                    <a:pt x="397" y="674"/>
                    <a:pt x="399" y="681"/>
                    <a:pt x="408" y="691"/>
                  </a:cubicBezTo>
                  <a:cubicBezTo>
                    <a:pt x="418" y="701"/>
                    <a:pt x="419" y="704"/>
                    <a:pt x="415" y="708"/>
                  </a:cubicBezTo>
                  <a:cubicBezTo>
                    <a:pt x="411" y="712"/>
                    <a:pt x="405" y="716"/>
                    <a:pt x="409" y="718"/>
                  </a:cubicBezTo>
                  <a:cubicBezTo>
                    <a:pt x="412" y="720"/>
                    <a:pt x="417" y="719"/>
                    <a:pt x="422" y="727"/>
                  </a:cubicBezTo>
                  <a:cubicBezTo>
                    <a:pt x="427" y="736"/>
                    <a:pt x="427" y="743"/>
                    <a:pt x="430" y="746"/>
                  </a:cubicBezTo>
                  <a:cubicBezTo>
                    <a:pt x="433" y="749"/>
                    <a:pt x="441" y="755"/>
                    <a:pt x="440" y="758"/>
                  </a:cubicBezTo>
                  <a:cubicBezTo>
                    <a:pt x="440" y="762"/>
                    <a:pt x="451" y="766"/>
                    <a:pt x="451" y="761"/>
                  </a:cubicBezTo>
                  <a:cubicBezTo>
                    <a:pt x="451" y="756"/>
                    <a:pt x="458" y="762"/>
                    <a:pt x="451" y="746"/>
                  </a:cubicBezTo>
                  <a:cubicBezTo>
                    <a:pt x="443" y="730"/>
                    <a:pt x="431" y="717"/>
                    <a:pt x="427" y="707"/>
                  </a:cubicBezTo>
                  <a:cubicBezTo>
                    <a:pt x="424" y="697"/>
                    <a:pt x="419" y="683"/>
                    <a:pt x="421" y="679"/>
                  </a:cubicBezTo>
                  <a:cubicBezTo>
                    <a:pt x="422" y="675"/>
                    <a:pt x="424" y="664"/>
                    <a:pt x="431" y="670"/>
                  </a:cubicBezTo>
                  <a:cubicBezTo>
                    <a:pt x="438" y="676"/>
                    <a:pt x="432" y="687"/>
                    <a:pt x="439" y="700"/>
                  </a:cubicBezTo>
                  <a:cubicBezTo>
                    <a:pt x="446" y="713"/>
                    <a:pt x="471" y="741"/>
                    <a:pt x="475" y="746"/>
                  </a:cubicBezTo>
                  <a:cubicBezTo>
                    <a:pt x="478" y="751"/>
                    <a:pt x="492" y="771"/>
                    <a:pt x="488" y="781"/>
                  </a:cubicBezTo>
                  <a:cubicBezTo>
                    <a:pt x="483" y="791"/>
                    <a:pt x="481" y="792"/>
                    <a:pt x="488" y="796"/>
                  </a:cubicBezTo>
                  <a:cubicBezTo>
                    <a:pt x="495" y="800"/>
                    <a:pt x="554" y="831"/>
                    <a:pt x="562" y="831"/>
                  </a:cubicBezTo>
                  <a:cubicBezTo>
                    <a:pt x="570" y="832"/>
                    <a:pt x="586" y="824"/>
                    <a:pt x="592" y="828"/>
                  </a:cubicBezTo>
                  <a:cubicBezTo>
                    <a:pt x="599" y="831"/>
                    <a:pt x="611" y="848"/>
                    <a:pt x="618" y="848"/>
                  </a:cubicBezTo>
                  <a:cubicBezTo>
                    <a:pt x="624" y="848"/>
                    <a:pt x="636" y="845"/>
                    <a:pt x="635" y="852"/>
                  </a:cubicBezTo>
                  <a:cubicBezTo>
                    <a:pt x="633" y="859"/>
                    <a:pt x="627" y="869"/>
                    <a:pt x="634" y="865"/>
                  </a:cubicBezTo>
                  <a:cubicBezTo>
                    <a:pt x="641" y="861"/>
                    <a:pt x="645" y="853"/>
                    <a:pt x="651" y="857"/>
                  </a:cubicBezTo>
                  <a:cubicBezTo>
                    <a:pt x="657" y="861"/>
                    <a:pt x="667" y="871"/>
                    <a:pt x="668" y="879"/>
                  </a:cubicBezTo>
                  <a:cubicBezTo>
                    <a:pt x="670" y="887"/>
                    <a:pt x="676" y="892"/>
                    <a:pt x="681" y="889"/>
                  </a:cubicBezTo>
                  <a:cubicBezTo>
                    <a:pt x="686" y="886"/>
                    <a:pt x="694" y="893"/>
                    <a:pt x="695" y="898"/>
                  </a:cubicBezTo>
                  <a:cubicBezTo>
                    <a:pt x="697" y="903"/>
                    <a:pt x="700" y="907"/>
                    <a:pt x="705" y="906"/>
                  </a:cubicBezTo>
                  <a:cubicBezTo>
                    <a:pt x="710" y="904"/>
                    <a:pt x="714" y="906"/>
                    <a:pt x="714" y="910"/>
                  </a:cubicBezTo>
                  <a:cubicBezTo>
                    <a:pt x="714" y="913"/>
                    <a:pt x="717" y="918"/>
                    <a:pt x="721" y="913"/>
                  </a:cubicBezTo>
                  <a:cubicBezTo>
                    <a:pt x="726" y="908"/>
                    <a:pt x="725" y="903"/>
                    <a:pt x="727" y="903"/>
                  </a:cubicBezTo>
                  <a:cubicBezTo>
                    <a:pt x="729" y="903"/>
                    <a:pt x="737" y="899"/>
                    <a:pt x="738" y="905"/>
                  </a:cubicBezTo>
                  <a:cubicBezTo>
                    <a:pt x="739" y="911"/>
                    <a:pt x="748" y="921"/>
                    <a:pt x="745" y="931"/>
                  </a:cubicBezTo>
                  <a:cubicBezTo>
                    <a:pt x="741" y="940"/>
                    <a:pt x="746" y="954"/>
                    <a:pt x="735" y="955"/>
                  </a:cubicBezTo>
                  <a:cubicBezTo>
                    <a:pt x="723" y="956"/>
                    <a:pt x="720" y="963"/>
                    <a:pt x="724" y="968"/>
                  </a:cubicBezTo>
                  <a:cubicBezTo>
                    <a:pt x="728" y="972"/>
                    <a:pt x="721" y="969"/>
                    <a:pt x="714" y="974"/>
                  </a:cubicBezTo>
                  <a:cubicBezTo>
                    <a:pt x="708" y="979"/>
                    <a:pt x="696" y="975"/>
                    <a:pt x="699" y="985"/>
                  </a:cubicBezTo>
                  <a:cubicBezTo>
                    <a:pt x="703" y="995"/>
                    <a:pt x="698" y="1008"/>
                    <a:pt x="698" y="1008"/>
                  </a:cubicBezTo>
                  <a:cubicBezTo>
                    <a:pt x="698" y="1008"/>
                    <a:pt x="711" y="1014"/>
                    <a:pt x="703" y="1015"/>
                  </a:cubicBezTo>
                  <a:cubicBezTo>
                    <a:pt x="694" y="1016"/>
                    <a:pt x="695" y="1018"/>
                    <a:pt x="692" y="1027"/>
                  </a:cubicBezTo>
                  <a:cubicBezTo>
                    <a:pt x="690" y="1036"/>
                    <a:pt x="690" y="1048"/>
                    <a:pt x="693" y="1048"/>
                  </a:cubicBezTo>
                  <a:cubicBezTo>
                    <a:pt x="696" y="1047"/>
                    <a:pt x="713" y="1067"/>
                    <a:pt x="715" y="1079"/>
                  </a:cubicBezTo>
                  <a:cubicBezTo>
                    <a:pt x="717" y="1091"/>
                    <a:pt x="724" y="1107"/>
                    <a:pt x="726" y="1119"/>
                  </a:cubicBezTo>
                  <a:cubicBezTo>
                    <a:pt x="727" y="1131"/>
                    <a:pt x="743" y="1135"/>
                    <a:pt x="750" y="1138"/>
                  </a:cubicBezTo>
                  <a:cubicBezTo>
                    <a:pt x="756" y="1141"/>
                    <a:pt x="771" y="1146"/>
                    <a:pt x="772" y="1153"/>
                  </a:cubicBezTo>
                  <a:cubicBezTo>
                    <a:pt x="774" y="1159"/>
                    <a:pt x="781" y="1152"/>
                    <a:pt x="779" y="1169"/>
                  </a:cubicBezTo>
                  <a:cubicBezTo>
                    <a:pt x="778" y="1186"/>
                    <a:pt x="772" y="1213"/>
                    <a:pt x="766" y="1225"/>
                  </a:cubicBezTo>
                  <a:cubicBezTo>
                    <a:pt x="760" y="1238"/>
                    <a:pt x="760" y="1241"/>
                    <a:pt x="755" y="1260"/>
                  </a:cubicBezTo>
                  <a:cubicBezTo>
                    <a:pt x="750" y="1279"/>
                    <a:pt x="752" y="1284"/>
                    <a:pt x="749" y="1291"/>
                  </a:cubicBezTo>
                  <a:cubicBezTo>
                    <a:pt x="746" y="1298"/>
                    <a:pt x="739" y="1327"/>
                    <a:pt x="730" y="1338"/>
                  </a:cubicBezTo>
                  <a:cubicBezTo>
                    <a:pt x="720" y="1349"/>
                    <a:pt x="711" y="1350"/>
                    <a:pt x="710" y="1367"/>
                  </a:cubicBezTo>
                  <a:cubicBezTo>
                    <a:pt x="708" y="1384"/>
                    <a:pt x="701" y="1393"/>
                    <a:pt x="698" y="1404"/>
                  </a:cubicBezTo>
                  <a:cubicBezTo>
                    <a:pt x="695" y="1416"/>
                    <a:pt x="688" y="1431"/>
                    <a:pt x="689" y="1436"/>
                  </a:cubicBezTo>
                  <a:cubicBezTo>
                    <a:pt x="689" y="1442"/>
                    <a:pt x="697" y="1435"/>
                    <a:pt x="697" y="1435"/>
                  </a:cubicBezTo>
                  <a:cubicBezTo>
                    <a:pt x="697" y="1435"/>
                    <a:pt x="707" y="1415"/>
                    <a:pt x="710" y="1416"/>
                  </a:cubicBezTo>
                  <a:cubicBezTo>
                    <a:pt x="713" y="1416"/>
                    <a:pt x="712" y="1412"/>
                    <a:pt x="712" y="1423"/>
                  </a:cubicBezTo>
                  <a:cubicBezTo>
                    <a:pt x="712" y="1434"/>
                    <a:pt x="703" y="1447"/>
                    <a:pt x="697" y="1451"/>
                  </a:cubicBezTo>
                  <a:cubicBezTo>
                    <a:pt x="692" y="1456"/>
                    <a:pt x="692" y="1456"/>
                    <a:pt x="682" y="1463"/>
                  </a:cubicBezTo>
                  <a:cubicBezTo>
                    <a:pt x="672" y="1470"/>
                    <a:pt x="672" y="1476"/>
                    <a:pt x="672" y="1479"/>
                  </a:cubicBezTo>
                  <a:cubicBezTo>
                    <a:pt x="672" y="1481"/>
                    <a:pt x="680" y="1484"/>
                    <a:pt x="676" y="1486"/>
                  </a:cubicBezTo>
                  <a:cubicBezTo>
                    <a:pt x="672" y="1488"/>
                    <a:pt x="674" y="1490"/>
                    <a:pt x="670" y="1493"/>
                  </a:cubicBezTo>
                  <a:cubicBezTo>
                    <a:pt x="667" y="1495"/>
                    <a:pt x="660" y="1498"/>
                    <a:pt x="663" y="1502"/>
                  </a:cubicBezTo>
                  <a:cubicBezTo>
                    <a:pt x="666" y="1507"/>
                    <a:pt x="659" y="1517"/>
                    <a:pt x="660" y="1524"/>
                  </a:cubicBezTo>
                  <a:cubicBezTo>
                    <a:pt x="660" y="1530"/>
                    <a:pt x="666" y="1541"/>
                    <a:pt x="666" y="1541"/>
                  </a:cubicBezTo>
                  <a:cubicBezTo>
                    <a:pt x="666" y="1541"/>
                    <a:pt x="674" y="1563"/>
                    <a:pt x="678" y="1566"/>
                  </a:cubicBezTo>
                  <a:cubicBezTo>
                    <a:pt x="682" y="1570"/>
                    <a:pt x="691" y="1572"/>
                    <a:pt x="690" y="1576"/>
                  </a:cubicBezTo>
                  <a:cubicBezTo>
                    <a:pt x="689" y="1581"/>
                    <a:pt x="698" y="1578"/>
                    <a:pt x="707" y="1582"/>
                  </a:cubicBezTo>
                  <a:cubicBezTo>
                    <a:pt x="716" y="1586"/>
                    <a:pt x="710" y="1601"/>
                    <a:pt x="727" y="1597"/>
                  </a:cubicBezTo>
                  <a:cubicBezTo>
                    <a:pt x="744" y="1594"/>
                    <a:pt x="759" y="1595"/>
                    <a:pt x="759" y="1595"/>
                  </a:cubicBezTo>
                  <a:cubicBezTo>
                    <a:pt x="759" y="1595"/>
                    <a:pt x="761" y="1597"/>
                    <a:pt x="767" y="1598"/>
                  </a:cubicBezTo>
                  <a:cubicBezTo>
                    <a:pt x="773" y="1599"/>
                    <a:pt x="790" y="1595"/>
                    <a:pt x="790" y="1595"/>
                  </a:cubicBezTo>
                  <a:lnTo>
                    <a:pt x="792" y="15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6" name="Freeform 111"/>
            <p:cNvSpPr/>
            <p:nvPr/>
          </p:nvSpPr>
          <p:spPr bwMode="auto">
            <a:xfrm>
              <a:off x="2484437" y="684213"/>
              <a:ext cx="1468438" cy="1327150"/>
            </a:xfrm>
            <a:custGeom>
              <a:gdLst>
                <a:gd fmla="*/ 62 w 550" name="T0"/>
                <a:gd fmla="*/ 110 h 497" name="T1"/>
                <a:gd fmla="*/ 81 w 550" name="T2"/>
                <a:gd fmla="*/ 123 h 497" name="T3"/>
                <a:gd fmla="*/ 27 w 550" name="T4"/>
                <a:gd fmla="*/ 143 h 497" name="T5"/>
                <a:gd fmla="*/ 11 w 550" name="T6"/>
                <a:gd fmla="*/ 164 h 497" name="T7"/>
                <a:gd fmla="*/ 32 w 550" name="T8"/>
                <a:gd fmla="*/ 178 h 497" name="T9"/>
                <a:gd fmla="*/ 55 w 550" name="T10"/>
                <a:gd fmla="*/ 187 h 497" name="T11"/>
                <a:gd fmla="*/ 119 w 550" name="T12"/>
                <a:gd fmla="*/ 204 h 497" name="T13"/>
                <a:gd fmla="*/ 147 w 550" name="T14"/>
                <a:gd fmla="*/ 271 h 497" name="T15"/>
                <a:gd fmla="*/ 164 w 550" name="T16"/>
                <a:gd fmla="*/ 270 h 497" name="T17"/>
                <a:gd fmla="*/ 173 w 550" name="T18"/>
                <a:gd fmla="*/ 313 h 497" name="T19"/>
                <a:gd fmla="*/ 153 w 550" name="T20"/>
                <a:gd fmla="*/ 334 h 497" name="T21"/>
                <a:gd fmla="*/ 150 w 550" name="T22"/>
                <a:gd fmla="*/ 364 h 497" name="T23"/>
                <a:gd fmla="*/ 157 w 550" name="T24"/>
                <a:gd fmla="*/ 401 h 497" name="T25"/>
                <a:gd fmla="*/ 177 w 550" name="T26"/>
                <a:gd fmla="*/ 395 h 497" name="T27"/>
                <a:gd fmla="*/ 160 w 550" name="T28"/>
                <a:gd fmla="*/ 421 h 497" name="T29"/>
                <a:gd fmla="*/ 179 w 550" name="T30"/>
                <a:gd fmla="*/ 454 h 497" name="T31"/>
                <a:gd fmla="*/ 206 w 550" name="T32"/>
                <a:gd fmla="*/ 478 h 497" name="T33"/>
                <a:gd fmla="*/ 227 w 550" name="T34"/>
                <a:gd fmla="*/ 492 h 497" name="T35"/>
                <a:gd fmla="*/ 250 w 550" name="T36"/>
                <a:gd fmla="*/ 446 h 497" name="T37"/>
                <a:gd fmla="*/ 267 w 550" name="T38"/>
                <a:gd fmla="*/ 408 h 497" name="T39"/>
                <a:gd fmla="*/ 296 w 550" name="T40"/>
                <a:gd fmla="*/ 376 h 497" name="T41"/>
                <a:gd fmla="*/ 345 w 550" name="T42"/>
                <a:gd fmla="*/ 345 h 497" name="T43"/>
                <a:gd fmla="*/ 443 w 550" name="T44"/>
                <a:gd fmla="*/ 298 h 497" name="T45"/>
                <a:gd fmla="*/ 401 w 550" name="T46"/>
                <a:gd fmla="*/ 290 h 497" name="T47"/>
                <a:gd fmla="*/ 427 w 550" name="T48"/>
                <a:gd fmla="*/ 287 h 497" name="T49"/>
                <a:gd fmla="*/ 451 w 550" name="T50"/>
                <a:gd fmla="*/ 281 h 497" name="T51"/>
                <a:gd fmla="*/ 411 w 550" name="T52"/>
                <a:gd fmla="*/ 255 h 497" name="T53"/>
                <a:gd fmla="*/ 431 w 550" name="T54"/>
                <a:gd fmla="*/ 236 h 497" name="T55"/>
                <a:gd fmla="*/ 453 w 550" name="T56"/>
                <a:gd fmla="*/ 238 h 497" name="T57"/>
                <a:gd fmla="*/ 453 w 550" name="T58"/>
                <a:gd fmla="*/ 225 h 497" name="T59"/>
                <a:gd fmla="*/ 478 w 550" name="T60"/>
                <a:gd fmla="*/ 198 h 497" name="T61"/>
                <a:gd fmla="*/ 462 w 550" name="T62"/>
                <a:gd fmla="*/ 180 h 497" name="T63"/>
                <a:gd fmla="*/ 484 w 550" name="T64"/>
                <a:gd fmla="*/ 162 h 497" name="T65"/>
                <a:gd fmla="*/ 460 w 550" name="T66"/>
                <a:gd fmla="*/ 149 h 497" name="T67"/>
                <a:gd fmla="*/ 476 w 550" name="T68"/>
                <a:gd fmla="*/ 124 h 497" name="T69"/>
                <a:gd fmla="*/ 498 w 550" name="T70"/>
                <a:gd fmla="*/ 104 h 497" name="T71"/>
                <a:gd fmla="*/ 543 w 550" name="T72"/>
                <a:gd fmla="*/ 73 h 497" name="T73"/>
                <a:gd fmla="*/ 486 w 550" name="T74"/>
                <a:gd fmla="*/ 61 h 497" name="T75"/>
                <a:gd fmla="*/ 442 w 550" name="T76"/>
                <a:gd fmla="*/ 79 h 497" name="T77"/>
                <a:gd fmla="*/ 439 w 550" name="T78"/>
                <a:gd fmla="*/ 60 h 497" name="T79"/>
                <a:gd fmla="*/ 416 w 550" name="T80"/>
                <a:gd fmla="*/ 53 h 497" name="T81"/>
                <a:gd fmla="*/ 458 w 550" name="T82"/>
                <a:gd fmla="*/ 30 h 497" name="T83"/>
                <a:gd fmla="*/ 414 w 550" name="T84"/>
                <a:gd fmla="*/ 6 h 497" name="T85"/>
                <a:gd fmla="*/ 321 w 550" name="T86"/>
                <a:gd fmla="*/ 11 h 497" name="T87"/>
                <a:gd fmla="*/ 288 w 550" name="T88"/>
                <a:gd fmla="*/ 21 h 497" name="T89"/>
                <a:gd fmla="*/ 245 w 550" name="T90"/>
                <a:gd fmla="*/ 35 h 497" name="T91"/>
                <a:gd fmla="*/ 221 w 550" name="T92"/>
                <a:gd fmla="*/ 40 h 497" name="T93"/>
                <a:gd fmla="*/ 192 w 550" name="T94"/>
                <a:gd fmla="*/ 47 h 497" name="T95"/>
                <a:gd fmla="*/ 153 w 550" name="T96"/>
                <a:gd fmla="*/ 51 h 497" name="T97"/>
                <a:gd fmla="*/ 141 w 550" name="T98"/>
                <a:gd fmla="*/ 68 h 497" name="T99"/>
                <a:gd fmla="*/ 89 w 550" name="T100"/>
                <a:gd fmla="*/ 88 h 497" name="T10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b="b" l="0" r="r" t="0"/>
              <a:pathLst>
                <a:path h="497" w="550">
                  <a:moveTo>
                    <a:pt x="67" y="99"/>
                  </a:moveTo>
                  <a:cubicBezTo>
                    <a:pt x="62" y="100"/>
                    <a:pt x="60" y="110"/>
                    <a:pt x="62" y="110"/>
                  </a:cubicBezTo>
                  <a:cubicBezTo>
                    <a:pt x="64" y="111"/>
                    <a:pt x="73" y="106"/>
                    <a:pt x="84" y="110"/>
                  </a:cubicBezTo>
                  <a:cubicBezTo>
                    <a:pt x="95" y="115"/>
                    <a:pt x="87" y="122"/>
                    <a:pt x="81" y="123"/>
                  </a:cubicBezTo>
                  <a:cubicBezTo>
                    <a:pt x="76" y="125"/>
                    <a:pt x="71" y="121"/>
                    <a:pt x="56" y="129"/>
                  </a:cubicBezTo>
                  <a:cubicBezTo>
                    <a:pt x="42" y="137"/>
                    <a:pt x="35" y="146"/>
                    <a:pt x="27" y="143"/>
                  </a:cubicBezTo>
                  <a:cubicBezTo>
                    <a:pt x="20" y="139"/>
                    <a:pt x="5" y="144"/>
                    <a:pt x="3" y="148"/>
                  </a:cubicBezTo>
                  <a:cubicBezTo>
                    <a:pt x="0" y="152"/>
                    <a:pt x="11" y="164"/>
                    <a:pt x="11" y="164"/>
                  </a:cubicBezTo>
                  <a:cubicBezTo>
                    <a:pt x="24" y="163"/>
                    <a:pt x="24" y="163"/>
                    <a:pt x="24" y="163"/>
                  </a:cubicBezTo>
                  <a:cubicBezTo>
                    <a:pt x="24" y="163"/>
                    <a:pt x="37" y="175"/>
                    <a:pt x="32" y="178"/>
                  </a:cubicBezTo>
                  <a:cubicBezTo>
                    <a:pt x="28" y="181"/>
                    <a:pt x="19" y="179"/>
                    <a:pt x="30" y="184"/>
                  </a:cubicBezTo>
                  <a:cubicBezTo>
                    <a:pt x="41" y="189"/>
                    <a:pt x="29" y="185"/>
                    <a:pt x="55" y="187"/>
                  </a:cubicBezTo>
                  <a:cubicBezTo>
                    <a:pt x="81" y="189"/>
                    <a:pt x="72" y="187"/>
                    <a:pt x="84" y="189"/>
                  </a:cubicBezTo>
                  <a:cubicBezTo>
                    <a:pt x="97" y="190"/>
                    <a:pt x="116" y="203"/>
                    <a:pt x="119" y="204"/>
                  </a:cubicBezTo>
                  <a:cubicBezTo>
                    <a:pt x="123" y="204"/>
                    <a:pt x="138" y="205"/>
                    <a:pt x="139" y="217"/>
                  </a:cubicBezTo>
                  <a:cubicBezTo>
                    <a:pt x="140" y="229"/>
                    <a:pt x="153" y="263"/>
                    <a:pt x="147" y="271"/>
                  </a:cubicBezTo>
                  <a:cubicBezTo>
                    <a:pt x="141" y="279"/>
                    <a:pt x="161" y="287"/>
                    <a:pt x="159" y="283"/>
                  </a:cubicBezTo>
                  <a:cubicBezTo>
                    <a:pt x="158" y="280"/>
                    <a:pt x="160" y="268"/>
                    <a:pt x="164" y="270"/>
                  </a:cubicBezTo>
                  <a:cubicBezTo>
                    <a:pt x="168" y="272"/>
                    <a:pt x="178" y="301"/>
                    <a:pt x="177" y="303"/>
                  </a:cubicBezTo>
                  <a:cubicBezTo>
                    <a:pt x="176" y="305"/>
                    <a:pt x="178" y="305"/>
                    <a:pt x="173" y="313"/>
                  </a:cubicBezTo>
                  <a:cubicBezTo>
                    <a:pt x="169" y="321"/>
                    <a:pt x="164" y="329"/>
                    <a:pt x="162" y="329"/>
                  </a:cubicBezTo>
                  <a:cubicBezTo>
                    <a:pt x="159" y="329"/>
                    <a:pt x="154" y="331"/>
                    <a:pt x="153" y="334"/>
                  </a:cubicBezTo>
                  <a:cubicBezTo>
                    <a:pt x="152" y="336"/>
                    <a:pt x="154" y="339"/>
                    <a:pt x="153" y="347"/>
                  </a:cubicBezTo>
                  <a:cubicBezTo>
                    <a:pt x="152" y="355"/>
                    <a:pt x="147" y="356"/>
                    <a:pt x="150" y="364"/>
                  </a:cubicBezTo>
                  <a:cubicBezTo>
                    <a:pt x="154" y="372"/>
                    <a:pt x="151" y="372"/>
                    <a:pt x="152" y="379"/>
                  </a:cubicBezTo>
                  <a:cubicBezTo>
                    <a:pt x="152" y="386"/>
                    <a:pt x="162" y="399"/>
                    <a:pt x="157" y="401"/>
                  </a:cubicBezTo>
                  <a:cubicBezTo>
                    <a:pt x="152" y="402"/>
                    <a:pt x="151" y="410"/>
                    <a:pt x="158" y="405"/>
                  </a:cubicBezTo>
                  <a:cubicBezTo>
                    <a:pt x="164" y="401"/>
                    <a:pt x="177" y="395"/>
                    <a:pt x="177" y="395"/>
                  </a:cubicBezTo>
                  <a:cubicBezTo>
                    <a:pt x="177" y="395"/>
                    <a:pt x="181" y="397"/>
                    <a:pt x="176" y="399"/>
                  </a:cubicBezTo>
                  <a:cubicBezTo>
                    <a:pt x="171" y="400"/>
                    <a:pt x="157" y="416"/>
                    <a:pt x="160" y="421"/>
                  </a:cubicBezTo>
                  <a:cubicBezTo>
                    <a:pt x="164" y="426"/>
                    <a:pt x="169" y="428"/>
                    <a:pt x="171" y="436"/>
                  </a:cubicBezTo>
                  <a:cubicBezTo>
                    <a:pt x="173" y="445"/>
                    <a:pt x="183" y="444"/>
                    <a:pt x="179" y="454"/>
                  </a:cubicBezTo>
                  <a:cubicBezTo>
                    <a:pt x="175" y="465"/>
                    <a:pt x="186" y="468"/>
                    <a:pt x="186" y="474"/>
                  </a:cubicBezTo>
                  <a:cubicBezTo>
                    <a:pt x="186" y="480"/>
                    <a:pt x="197" y="469"/>
                    <a:pt x="206" y="478"/>
                  </a:cubicBezTo>
                  <a:cubicBezTo>
                    <a:pt x="215" y="487"/>
                    <a:pt x="208" y="489"/>
                    <a:pt x="216" y="493"/>
                  </a:cubicBezTo>
                  <a:cubicBezTo>
                    <a:pt x="224" y="497"/>
                    <a:pt x="225" y="494"/>
                    <a:pt x="227" y="492"/>
                  </a:cubicBezTo>
                  <a:cubicBezTo>
                    <a:pt x="229" y="490"/>
                    <a:pt x="230" y="475"/>
                    <a:pt x="237" y="464"/>
                  </a:cubicBezTo>
                  <a:cubicBezTo>
                    <a:pt x="244" y="453"/>
                    <a:pt x="250" y="453"/>
                    <a:pt x="250" y="446"/>
                  </a:cubicBezTo>
                  <a:cubicBezTo>
                    <a:pt x="250" y="439"/>
                    <a:pt x="260" y="426"/>
                    <a:pt x="263" y="421"/>
                  </a:cubicBezTo>
                  <a:cubicBezTo>
                    <a:pt x="265" y="417"/>
                    <a:pt x="273" y="412"/>
                    <a:pt x="267" y="408"/>
                  </a:cubicBezTo>
                  <a:cubicBezTo>
                    <a:pt x="261" y="404"/>
                    <a:pt x="271" y="400"/>
                    <a:pt x="281" y="393"/>
                  </a:cubicBezTo>
                  <a:cubicBezTo>
                    <a:pt x="290" y="386"/>
                    <a:pt x="288" y="378"/>
                    <a:pt x="296" y="376"/>
                  </a:cubicBezTo>
                  <a:cubicBezTo>
                    <a:pt x="305" y="374"/>
                    <a:pt x="298" y="370"/>
                    <a:pt x="311" y="366"/>
                  </a:cubicBezTo>
                  <a:cubicBezTo>
                    <a:pt x="324" y="361"/>
                    <a:pt x="336" y="351"/>
                    <a:pt x="345" y="345"/>
                  </a:cubicBezTo>
                  <a:cubicBezTo>
                    <a:pt x="353" y="339"/>
                    <a:pt x="350" y="336"/>
                    <a:pt x="366" y="332"/>
                  </a:cubicBezTo>
                  <a:cubicBezTo>
                    <a:pt x="383" y="328"/>
                    <a:pt x="443" y="298"/>
                    <a:pt x="443" y="298"/>
                  </a:cubicBezTo>
                  <a:cubicBezTo>
                    <a:pt x="443" y="298"/>
                    <a:pt x="431" y="296"/>
                    <a:pt x="421" y="295"/>
                  </a:cubicBezTo>
                  <a:cubicBezTo>
                    <a:pt x="412" y="295"/>
                    <a:pt x="397" y="293"/>
                    <a:pt x="401" y="290"/>
                  </a:cubicBezTo>
                  <a:cubicBezTo>
                    <a:pt x="405" y="287"/>
                    <a:pt x="410" y="278"/>
                    <a:pt x="413" y="277"/>
                  </a:cubicBezTo>
                  <a:cubicBezTo>
                    <a:pt x="416" y="276"/>
                    <a:pt x="427" y="287"/>
                    <a:pt x="427" y="287"/>
                  </a:cubicBezTo>
                  <a:cubicBezTo>
                    <a:pt x="427" y="287"/>
                    <a:pt x="447" y="291"/>
                    <a:pt x="445" y="289"/>
                  </a:cubicBezTo>
                  <a:cubicBezTo>
                    <a:pt x="444" y="287"/>
                    <a:pt x="451" y="284"/>
                    <a:pt x="451" y="281"/>
                  </a:cubicBezTo>
                  <a:cubicBezTo>
                    <a:pt x="451" y="278"/>
                    <a:pt x="445" y="270"/>
                    <a:pt x="432" y="264"/>
                  </a:cubicBezTo>
                  <a:cubicBezTo>
                    <a:pt x="420" y="258"/>
                    <a:pt x="423" y="261"/>
                    <a:pt x="411" y="255"/>
                  </a:cubicBezTo>
                  <a:cubicBezTo>
                    <a:pt x="398" y="248"/>
                    <a:pt x="387" y="247"/>
                    <a:pt x="397" y="245"/>
                  </a:cubicBezTo>
                  <a:cubicBezTo>
                    <a:pt x="406" y="242"/>
                    <a:pt x="428" y="240"/>
                    <a:pt x="431" y="236"/>
                  </a:cubicBezTo>
                  <a:cubicBezTo>
                    <a:pt x="433" y="232"/>
                    <a:pt x="426" y="227"/>
                    <a:pt x="433" y="232"/>
                  </a:cubicBezTo>
                  <a:cubicBezTo>
                    <a:pt x="441" y="237"/>
                    <a:pt x="444" y="237"/>
                    <a:pt x="453" y="238"/>
                  </a:cubicBezTo>
                  <a:cubicBezTo>
                    <a:pt x="462" y="239"/>
                    <a:pt x="466" y="241"/>
                    <a:pt x="463" y="236"/>
                  </a:cubicBezTo>
                  <a:cubicBezTo>
                    <a:pt x="459" y="231"/>
                    <a:pt x="449" y="239"/>
                    <a:pt x="453" y="225"/>
                  </a:cubicBezTo>
                  <a:cubicBezTo>
                    <a:pt x="458" y="211"/>
                    <a:pt x="476" y="206"/>
                    <a:pt x="476" y="206"/>
                  </a:cubicBezTo>
                  <a:cubicBezTo>
                    <a:pt x="476" y="206"/>
                    <a:pt x="487" y="211"/>
                    <a:pt x="478" y="198"/>
                  </a:cubicBezTo>
                  <a:cubicBezTo>
                    <a:pt x="469" y="186"/>
                    <a:pt x="470" y="187"/>
                    <a:pt x="466" y="183"/>
                  </a:cubicBezTo>
                  <a:cubicBezTo>
                    <a:pt x="462" y="180"/>
                    <a:pt x="462" y="180"/>
                    <a:pt x="462" y="180"/>
                  </a:cubicBezTo>
                  <a:cubicBezTo>
                    <a:pt x="462" y="180"/>
                    <a:pt x="493" y="175"/>
                    <a:pt x="490" y="172"/>
                  </a:cubicBezTo>
                  <a:cubicBezTo>
                    <a:pt x="488" y="168"/>
                    <a:pt x="484" y="162"/>
                    <a:pt x="484" y="162"/>
                  </a:cubicBezTo>
                  <a:cubicBezTo>
                    <a:pt x="484" y="162"/>
                    <a:pt x="484" y="161"/>
                    <a:pt x="472" y="155"/>
                  </a:cubicBezTo>
                  <a:cubicBezTo>
                    <a:pt x="460" y="149"/>
                    <a:pt x="460" y="154"/>
                    <a:pt x="460" y="149"/>
                  </a:cubicBezTo>
                  <a:cubicBezTo>
                    <a:pt x="459" y="144"/>
                    <a:pt x="470" y="137"/>
                    <a:pt x="471" y="133"/>
                  </a:cubicBezTo>
                  <a:cubicBezTo>
                    <a:pt x="473" y="129"/>
                    <a:pt x="476" y="126"/>
                    <a:pt x="476" y="124"/>
                  </a:cubicBezTo>
                  <a:cubicBezTo>
                    <a:pt x="476" y="122"/>
                    <a:pt x="477" y="116"/>
                    <a:pt x="479" y="115"/>
                  </a:cubicBezTo>
                  <a:cubicBezTo>
                    <a:pt x="481" y="114"/>
                    <a:pt x="489" y="112"/>
                    <a:pt x="498" y="104"/>
                  </a:cubicBezTo>
                  <a:cubicBezTo>
                    <a:pt x="507" y="95"/>
                    <a:pt x="515" y="83"/>
                    <a:pt x="518" y="83"/>
                  </a:cubicBezTo>
                  <a:cubicBezTo>
                    <a:pt x="522" y="83"/>
                    <a:pt x="539" y="75"/>
                    <a:pt x="543" y="73"/>
                  </a:cubicBezTo>
                  <a:cubicBezTo>
                    <a:pt x="546" y="71"/>
                    <a:pt x="550" y="64"/>
                    <a:pt x="536" y="63"/>
                  </a:cubicBezTo>
                  <a:cubicBezTo>
                    <a:pt x="521" y="61"/>
                    <a:pt x="490" y="56"/>
                    <a:pt x="486" y="61"/>
                  </a:cubicBezTo>
                  <a:cubicBezTo>
                    <a:pt x="481" y="67"/>
                    <a:pt x="471" y="73"/>
                    <a:pt x="468" y="79"/>
                  </a:cubicBezTo>
                  <a:cubicBezTo>
                    <a:pt x="465" y="85"/>
                    <a:pt x="448" y="80"/>
                    <a:pt x="442" y="79"/>
                  </a:cubicBezTo>
                  <a:cubicBezTo>
                    <a:pt x="436" y="77"/>
                    <a:pt x="466" y="69"/>
                    <a:pt x="459" y="63"/>
                  </a:cubicBezTo>
                  <a:cubicBezTo>
                    <a:pt x="452" y="56"/>
                    <a:pt x="453" y="54"/>
                    <a:pt x="439" y="60"/>
                  </a:cubicBezTo>
                  <a:cubicBezTo>
                    <a:pt x="425" y="66"/>
                    <a:pt x="426" y="71"/>
                    <a:pt x="419" y="72"/>
                  </a:cubicBezTo>
                  <a:cubicBezTo>
                    <a:pt x="412" y="73"/>
                    <a:pt x="401" y="60"/>
                    <a:pt x="416" y="53"/>
                  </a:cubicBezTo>
                  <a:cubicBezTo>
                    <a:pt x="431" y="46"/>
                    <a:pt x="469" y="52"/>
                    <a:pt x="470" y="48"/>
                  </a:cubicBezTo>
                  <a:cubicBezTo>
                    <a:pt x="472" y="44"/>
                    <a:pt x="468" y="33"/>
                    <a:pt x="458" y="30"/>
                  </a:cubicBezTo>
                  <a:cubicBezTo>
                    <a:pt x="448" y="27"/>
                    <a:pt x="429" y="20"/>
                    <a:pt x="422" y="17"/>
                  </a:cubicBezTo>
                  <a:cubicBezTo>
                    <a:pt x="416" y="13"/>
                    <a:pt x="414" y="6"/>
                    <a:pt x="414" y="6"/>
                  </a:cubicBezTo>
                  <a:cubicBezTo>
                    <a:pt x="371" y="0"/>
                    <a:pt x="371" y="0"/>
                    <a:pt x="371" y="0"/>
                  </a:cubicBezTo>
                  <a:cubicBezTo>
                    <a:pt x="371" y="0"/>
                    <a:pt x="326" y="10"/>
                    <a:pt x="321" y="11"/>
                  </a:cubicBezTo>
                  <a:cubicBezTo>
                    <a:pt x="316" y="11"/>
                    <a:pt x="317" y="15"/>
                    <a:pt x="305" y="17"/>
                  </a:cubicBezTo>
                  <a:cubicBezTo>
                    <a:pt x="293" y="20"/>
                    <a:pt x="288" y="21"/>
                    <a:pt x="288" y="21"/>
                  </a:cubicBezTo>
                  <a:cubicBezTo>
                    <a:pt x="288" y="21"/>
                    <a:pt x="274" y="18"/>
                    <a:pt x="263" y="20"/>
                  </a:cubicBezTo>
                  <a:cubicBezTo>
                    <a:pt x="252" y="22"/>
                    <a:pt x="245" y="35"/>
                    <a:pt x="245" y="35"/>
                  </a:cubicBezTo>
                  <a:cubicBezTo>
                    <a:pt x="245" y="35"/>
                    <a:pt x="250" y="38"/>
                    <a:pt x="252" y="40"/>
                  </a:cubicBezTo>
                  <a:cubicBezTo>
                    <a:pt x="255" y="42"/>
                    <a:pt x="234" y="41"/>
                    <a:pt x="221" y="40"/>
                  </a:cubicBezTo>
                  <a:cubicBezTo>
                    <a:pt x="208" y="38"/>
                    <a:pt x="208" y="43"/>
                    <a:pt x="205" y="52"/>
                  </a:cubicBezTo>
                  <a:cubicBezTo>
                    <a:pt x="201" y="60"/>
                    <a:pt x="197" y="54"/>
                    <a:pt x="192" y="47"/>
                  </a:cubicBezTo>
                  <a:cubicBezTo>
                    <a:pt x="187" y="40"/>
                    <a:pt x="182" y="42"/>
                    <a:pt x="178" y="48"/>
                  </a:cubicBezTo>
                  <a:cubicBezTo>
                    <a:pt x="174" y="54"/>
                    <a:pt x="168" y="46"/>
                    <a:pt x="153" y="51"/>
                  </a:cubicBezTo>
                  <a:cubicBezTo>
                    <a:pt x="139" y="56"/>
                    <a:pt x="126" y="61"/>
                    <a:pt x="126" y="61"/>
                  </a:cubicBezTo>
                  <a:cubicBezTo>
                    <a:pt x="126" y="61"/>
                    <a:pt x="145" y="65"/>
                    <a:pt x="141" y="68"/>
                  </a:cubicBezTo>
                  <a:cubicBezTo>
                    <a:pt x="137" y="71"/>
                    <a:pt x="111" y="77"/>
                    <a:pt x="111" y="77"/>
                  </a:cubicBezTo>
                  <a:cubicBezTo>
                    <a:pt x="111" y="77"/>
                    <a:pt x="92" y="88"/>
                    <a:pt x="89" y="88"/>
                  </a:cubicBezTo>
                  <a:cubicBezTo>
                    <a:pt x="85" y="88"/>
                    <a:pt x="67" y="99"/>
                    <a:pt x="67" y="9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7" name="Freeform 112"/>
            <p:cNvSpPr/>
            <p:nvPr/>
          </p:nvSpPr>
          <p:spPr bwMode="auto">
            <a:xfrm>
              <a:off x="1952625" y="735013"/>
              <a:ext cx="868363" cy="539750"/>
            </a:xfrm>
            <a:custGeom>
              <a:gdLst>
                <a:gd fmla="*/ 297 w 325" name="T0"/>
                <a:gd fmla="*/ 44 h 202" name="T1"/>
                <a:gd fmla="*/ 285 w 325" name="T2"/>
                <a:gd fmla="*/ 53 h 202" name="T3"/>
                <a:gd fmla="*/ 277 w 325" name="T4"/>
                <a:gd fmla="*/ 64 h 202" name="T5"/>
                <a:gd fmla="*/ 232 w 325" name="T6"/>
                <a:gd fmla="*/ 88 h 202" name="T7"/>
                <a:gd fmla="*/ 211 w 325" name="T8"/>
                <a:gd fmla="*/ 104 h 202" name="T9"/>
                <a:gd fmla="*/ 197 w 325" name="T10"/>
                <a:gd fmla="*/ 106 h 202" name="T11"/>
                <a:gd fmla="*/ 192 w 325" name="T12"/>
                <a:gd fmla="*/ 124 h 202" name="T13"/>
                <a:gd fmla="*/ 169 w 325" name="T14"/>
                <a:gd fmla="*/ 138 h 202" name="T15"/>
                <a:gd fmla="*/ 160 w 325" name="T16"/>
                <a:gd fmla="*/ 148 h 202" name="T17"/>
                <a:gd fmla="*/ 162 w 325" name="T18"/>
                <a:gd fmla="*/ 164 h 202" name="T19"/>
                <a:gd fmla="*/ 143 w 325" name="T20"/>
                <a:gd fmla="*/ 169 h 202" name="T21"/>
                <a:gd fmla="*/ 127 w 325" name="T22"/>
                <a:gd fmla="*/ 168 h 202" name="T23"/>
                <a:gd fmla="*/ 105 w 325" name="T24"/>
                <a:gd fmla="*/ 168 h 202" name="T25"/>
                <a:gd fmla="*/ 80 w 325" name="T26"/>
                <a:gd fmla="*/ 168 h 202" name="T27"/>
                <a:gd fmla="*/ 74 w 325" name="T28"/>
                <a:gd fmla="*/ 168 h 202" name="T29"/>
                <a:gd fmla="*/ 60 w 325" name="T30"/>
                <a:gd fmla="*/ 170 h 202" name="T31"/>
                <a:gd fmla="*/ 62 w 325" name="T32"/>
                <a:gd fmla="*/ 177 h 202" name="T33"/>
                <a:gd fmla="*/ 83 w 325" name="T34"/>
                <a:gd fmla="*/ 177 h 202" name="T35"/>
                <a:gd fmla="*/ 118 w 325" name="T36"/>
                <a:gd fmla="*/ 182 h 202" name="T37"/>
                <a:gd fmla="*/ 142 w 325" name="T38"/>
                <a:gd fmla="*/ 182 h 202" name="T39"/>
                <a:gd fmla="*/ 144 w 325" name="T40"/>
                <a:gd fmla="*/ 195 h 202" name="T41"/>
                <a:gd fmla="*/ 129 w 325" name="T42"/>
                <a:gd fmla="*/ 201 h 202" name="T43"/>
                <a:gd fmla="*/ 109 w 325" name="T44"/>
                <a:gd fmla="*/ 200 h 202" name="T45"/>
                <a:gd fmla="*/ 67 w 325" name="T46"/>
                <a:gd fmla="*/ 199 h 202" name="T47"/>
                <a:gd fmla="*/ 37 w 325" name="T48"/>
                <a:gd fmla="*/ 193 h 202" name="T49"/>
                <a:gd fmla="*/ 29 w 325" name="T50"/>
                <a:gd fmla="*/ 181 h 202" name="T51"/>
                <a:gd fmla="*/ 24 w 325" name="T52"/>
                <a:gd fmla="*/ 170 h 202" name="T53"/>
                <a:gd fmla="*/ 3 w 325" name="T54"/>
                <a:gd fmla="*/ 160 h 202" name="T55"/>
                <a:gd fmla="*/ 3 w 325" name="T56"/>
                <a:gd fmla="*/ 153 h 202" name="T57"/>
                <a:gd fmla="*/ 21 w 325" name="T58"/>
                <a:gd fmla="*/ 152 h 202" name="T59"/>
                <a:gd fmla="*/ 35 w 325" name="T60"/>
                <a:gd fmla="*/ 158 h 202" name="T61"/>
                <a:gd fmla="*/ 63 w 325" name="T62"/>
                <a:gd fmla="*/ 156 h 202" name="T63"/>
                <a:gd fmla="*/ 81 w 325" name="T64"/>
                <a:gd fmla="*/ 151 h 202" name="T65"/>
                <a:gd fmla="*/ 77 w 325" name="T66"/>
                <a:gd fmla="*/ 137 h 202" name="T67"/>
                <a:gd fmla="*/ 94 w 325" name="T68"/>
                <a:gd fmla="*/ 137 h 202" name="T69"/>
                <a:gd fmla="*/ 98 w 325" name="T70"/>
                <a:gd fmla="*/ 137 h 202" name="T71"/>
                <a:gd fmla="*/ 94 w 325" name="T72"/>
                <a:gd fmla="*/ 131 h 202" name="T73"/>
                <a:gd fmla="*/ 81 w 325" name="T74"/>
                <a:gd fmla="*/ 127 h 202" name="T75"/>
                <a:gd fmla="*/ 103 w 325" name="T76"/>
                <a:gd fmla="*/ 109 h 202" name="T77"/>
                <a:gd fmla="*/ 116 w 325" name="T78"/>
                <a:gd fmla="*/ 100 h 202" name="T79"/>
                <a:gd fmla="*/ 100 w 325" name="T80"/>
                <a:gd fmla="*/ 87 h 202" name="T81"/>
                <a:gd fmla="*/ 87 w 325" name="T82"/>
                <a:gd fmla="*/ 79 h 202" name="T83"/>
                <a:gd fmla="*/ 74 w 325" name="T84"/>
                <a:gd fmla="*/ 59 h 202" name="T85"/>
                <a:gd fmla="*/ 61 w 325" name="T86"/>
                <a:gd fmla="*/ 52 h 202" name="T87"/>
                <a:gd fmla="*/ 74 w 325" name="T88"/>
                <a:gd fmla="*/ 41 h 202" name="T89"/>
                <a:gd fmla="*/ 98 w 325" name="T90"/>
                <a:gd fmla="*/ 33 h 202" name="T91"/>
                <a:gd fmla="*/ 114 w 325" name="T92"/>
                <a:gd fmla="*/ 37 h 202" name="T93"/>
                <a:gd fmla="*/ 113 w 325" name="T94"/>
                <a:gd fmla="*/ 25 h 202" name="T95"/>
                <a:gd fmla="*/ 134 w 325" name="T96"/>
                <a:gd fmla="*/ 31 h 202" name="T97"/>
                <a:gd fmla="*/ 143 w 325" name="T98"/>
                <a:gd fmla="*/ 22 h 202" name="T99"/>
                <a:gd fmla="*/ 156 w 325" name="T100"/>
                <a:gd fmla="*/ 11 h 202" name="T101"/>
                <a:gd fmla="*/ 194 w 325" name="T102"/>
                <a:gd fmla="*/ 8 h 202" name="T103"/>
                <a:gd fmla="*/ 212 w 325" name="T104"/>
                <a:gd fmla="*/ 3 h 202" name="T105"/>
                <a:gd fmla="*/ 223 w 325" name="T106"/>
                <a:gd fmla="*/ 15 h 202" name="T107"/>
                <a:gd fmla="*/ 226 w 325" name="T108"/>
                <a:gd fmla="*/ 4 h 202" name="T109"/>
                <a:gd fmla="*/ 284 w 325" name="T110"/>
                <a:gd fmla="*/ 12 h 202" name="T111"/>
                <a:gd fmla="*/ 324 w 325" name="T112"/>
                <a:gd fmla="*/ 22 h 202" name="T113"/>
                <a:gd fmla="*/ 318 w 325" name="T114"/>
                <a:gd fmla="*/ 38 h 202" name="T115"/>
                <a:gd fmla="*/ 297 w 325" name="T116"/>
                <a:gd fmla="*/ 44 h 202" name="T1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b="b" l="0" r="r" t="0"/>
              <a:pathLst>
                <a:path h="201" w="325">
                  <a:moveTo>
                    <a:pt x="297" y="44"/>
                  </a:moveTo>
                  <a:cubicBezTo>
                    <a:pt x="280" y="48"/>
                    <a:pt x="275" y="52"/>
                    <a:pt x="285" y="53"/>
                  </a:cubicBezTo>
                  <a:cubicBezTo>
                    <a:pt x="294" y="54"/>
                    <a:pt x="303" y="50"/>
                    <a:pt x="277" y="64"/>
                  </a:cubicBezTo>
                  <a:cubicBezTo>
                    <a:pt x="252" y="77"/>
                    <a:pt x="242" y="83"/>
                    <a:pt x="232" y="88"/>
                  </a:cubicBezTo>
                  <a:cubicBezTo>
                    <a:pt x="222" y="93"/>
                    <a:pt x="223" y="103"/>
                    <a:pt x="211" y="104"/>
                  </a:cubicBezTo>
                  <a:cubicBezTo>
                    <a:pt x="200" y="104"/>
                    <a:pt x="201" y="93"/>
                    <a:pt x="197" y="106"/>
                  </a:cubicBezTo>
                  <a:cubicBezTo>
                    <a:pt x="193" y="119"/>
                    <a:pt x="193" y="122"/>
                    <a:pt x="192" y="124"/>
                  </a:cubicBezTo>
                  <a:cubicBezTo>
                    <a:pt x="191" y="127"/>
                    <a:pt x="180" y="137"/>
                    <a:pt x="169" y="138"/>
                  </a:cubicBezTo>
                  <a:cubicBezTo>
                    <a:pt x="159" y="139"/>
                    <a:pt x="164" y="141"/>
                    <a:pt x="160" y="148"/>
                  </a:cubicBezTo>
                  <a:cubicBezTo>
                    <a:pt x="156" y="154"/>
                    <a:pt x="177" y="161"/>
                    <a:pt x="162" y="164"/>
                  </a:cubicBezTo>
                  <a:cubicBezTo>
                    <a:pt x="147" y="166"/>
                    <a:pt x="145" y="168"/>
                    <a:pt x="143" y="169"/>
                  </a:cubicBezTo>
                  <a:cubicBezTo>
                    <a:pt x="140" y="170"/>
                    <a:pt x="135" y="171"/>
                    <a:pt x="127" y="168"/>
                  </a:cubicBezTo>
                  <a:cubicBezTo>
                    <a:pt x="119" y="166"/>
                    <a:pt x="119" y="169"/>
                    <a:pt x="105" y="168"/>
                  </a:cubicBezTo>
                  <a:cubicBezTo>
                    <a:pt x="91" y="168"/>
                    <a:pt x="86" y="168"/>
                    <a:pt x="80" y="168"/>
                  </a:cubicBezTo>
                  <a:cubicBezTo>
                    <a:pt x="74" y="168"/>
                    <a:pt x="84" y="167"/>
                    <a:pt x="74" y="168"/>
                  </a:cubicBezTo>
                  <a:cubicBezTo>
                    <a:pt x="65" y="168"/>
                    <a:pt x="59" y="166"/>
                    <a:pt x="60" y="170"/>
                  </a:cubicBezTo>
                  <a:cubicBezTo>
                    <a:pt x="61" y="174"/>
                    <a:pt x="60" y="176"/>
                    <a:pt x="62" y="177"/>
                  </a:cubicBezTo>
                  <a:cubicBezTo>
                    <a:pt x="65" y="178"/>
                    <a:pt x="70" y="176"/>
                    <a:pt x="83" y="177"/>
                  </a:cubicBezTo>
                  <a:cubicBezTo>
                    <a:pt x="97" y="178"/>
                    <a:pt x="106" y="182"/>
                    <a:pt x="118" y="182"/>
                  </a:cubicBezTo>
                  <a:cubicBezTo>
                    <a:pt x="130" y="181"/>
                    <a:pt x="136" y="179"/>
                    <a:pt x="142" y="182"/>
                  </a:cubicBezTo>
                  <a:cubicBezTo>
                    <a:pt x="147" y="185"/>
                    <a:pt x="149" y="195"/>
                    <a:pt x="144" y="195"/>
                  </a:cubicBezTo>
                  <a:cubicBezTo>
                    <a:pt x="138" y="196"/>
                    <a:pt x="138" y="201"/>
                    <a:pt x="129" y="201"/>
                  </a:cubicBezTo>
                  <a:cubicBezTo>
                    <a:pt x="120" y="201"/>
                    <a:pt x="126" y="202"/>
                    <a:pt x="109" y="200"/>
                  </a:cubicBezTo>
                  <a:cubicBezTo>
                    <a:pt x="92" y="198"/>
                    <a:pt x="80" y="201"/>
                    <a:pt x="67" y="199"/>
                  </a:cubicBezTo>
                  <a:cubicBezTo>
                    <a:pt x="54" y="196"/>
                    <a:pt x="43" y="198"/>
                    <a:pt x="37" y="193"/>
                  </a:cubicBezTo>
                  <a:cubicBezTo>
                    <a:pt x="31" y="189"/>
                    <a:pt x="31" y="187"/>
                    <a:pt x="29" y="181"/>
                  </a:cubicBezTo>
                  <a:cubicBezTo>
                    <a:pt x="26" y="174"/>
                    <a:pt x="34" y="176"/>
                    <a:pt x="24" y="170"/>
                  </a:cubicBezTo>
                  <a:cubicBezTo>
                    <a:pt x="13" y="164"/>
                    <a:pt x="3" y="160"/>
                    <a:pt x="3" y="160"/>
                  </a:cubicBezTo>
                  <a:cubicBezTo>
                    <a:pt x="3" y="160"/>
                    <a:pt x="0" y="157"/>
                    <a:pt x="3" y="153"/>
                  </a:cubicBezTo>
                  <a:cubicBezTo>
                    <a:pt x="6" y="149"/>
                    <a:pt x="21" y="152"/>
                    <a:pt x="21" y="152"/>
                  </a:cubicBezTo>
                  <a:cubicBezTo>
                    <a:pt x="35" y="158"/>
                    <a:pt x="35" y="158"/>
                    <a:pt x="35" y="158"/>
                  </a:cubicBezTo>
                  <a:cubicBezTo>
                    <a:pt x="35" y="158"/>
                    <a:pt x="61" y="162"/>
                    <a:pt x="63" y="156"/>
                  </a:cubicBezTo>
                  <a:cubicBezTo>
                    <a:pt x="65" y="149"/>
                    <a:pt x="82" y="158"/>
                    <a:pt x="81" y="151"/>
                  </a:cubicBezTo>
                  <a:cubicBezTo>
                    <a:pt x="80" y="144"/>
                    <a:pt x="69" y="142"/>
                    <a:pt x="77" y="137"/>
                  </a:cubicBezTo>
                  <a:cubicBezTo>
                    <a:pt x="86" y="131"/>
                    <a:pt x="94" y="137"/>
                    <a:pt x="94" y="137"/>
                  </a:cubicBezTo>
                  <a:cubicBezTo>
                    <a:pt x="94" y="137"/>
                    <a:pt x="96" y="139"/>
                    <a:pt x="98" y="137"/>
                  </a:cubicBezTo>
                  <a:cubicBezTo>
                    <a:pt x="100" y="135"/>
                    <a:pt x="99" y="133"/>
                    <a:pt x="94" y="131"/>
                  </a:cubicBezTo>
                  <a:cubicBezTo>
                    <a:pt x="90" y="129"/>
                    <a:pt x="81" y="127"/>
                    <a:pt x="81" y="127"/>
                  </a:cubicBezTo>
                  <a:cubicBezTo>
                    <a:pt x="81" y="127"/>
                    <a:pt x="99" y="109"/>
                    <a:pt x="103" y="109"/>
                  </a:cubicBezTo>
                  <a:cubicBezTo>
                    <a:pt x="106" y="109"/>
                    <a:pt x="126" y="110"/>
                    <a:pt x="116" y="100"/>
                  </a:cubicBezTo>
                  <a:cubicBezTo>
                    <a:pt x="105" y="89"/>
                    <a:pt x="107" y="92"/>
                    <a:pt x="100" y="87"/>
                  </a:cubicBezTo>
                  <a:cubicBezTo>
                    <a:pt x="94" y="83"/>
                    <a:pt x="100" y="91"/>
                    <a:pt x="87" y="79"/>
                  </a:cubicBezTo>
                  <a:cubicBezTo>
                    <a:pt x="74" y="68"/>
                    <a:pt x="76" y="70"/>
                    <a:pt x="74" y="59"/>
                  </a:cubicBezTo>
                  <a:cubicBezTo>
                    <a:pt x="72" y="48"/>
                    <a:pt x="60" y="57"/>
                    <a:pt x="61" y="52"/>
                  </a:cubicBezTo>
                  <a:cubicBezTo>
                    <a:pt x="62" y="48"/>
                    <a:pt x="70" y="41"/>
                    <a:pt x="74" y="41"/>
                  </a:cubicBezTo>
                  <a:cubicBezTo>
                    <a:pt x="78" y="41"/>
                    <a:pt x="87" y="29"/>
                    <a:pt x="98" y="33"/>
                  </a:cubicBezTo>
                  <a:cubicBezTo>
                    <a:pt x="109" y="37"/>
                    <a:pt x="109" y="40"/>
                    <a:pt x="114" y="37"/>
                  </a:cubicBezTo>
                  <a:cubicBezTo>
                    <a:pt x="118" y="33"/>
                    <a:pt x="101" y="29"/>
                    <a:pt x="113" y="25"/>
                  </a:cubicBezTo>
                  <a:cubicBezTo>
                    <a:pt x="125" y="21"/>
                    <a:pt x="129" y="31"/>
                    <a:pt x="134" y="31"/>
                  </a:cubicBezTo>
                  <a:cubicBezTo>
                    <a:pt x="139" y="31"/>
                    <a:pt x="144" y="29"/>
                    <a:pt x="143" y="22"/>
                  </a:cubicBezTo>
                  <a:cubicBezTo>
                    <a:pt x="143" y="16"/>
                    <a:pt x="151" y="12"/>
                    <a:pt x="156" y="11"/>
                  </a:cubicBezTo>
                  <a:cubicBezTo>
                    <a:pt x="162" y="10"/>
                    <a:pt x="194" y="8"/>
                    <a:pt x="194" y="8"/>
                  </a:cubicBezTo>
                  <a:cubicBezTo>
                    <a:pt x="194" y="8"/>
                    <a:pt x="213" y="0"/>
                    <a:pt x="212" y="3"/>
                  </a:cubicBezTo>
                  <a:cubicBezTo>
                    <a:pt x="210" y="6"/>
                    <a:pt x="223" y="15"/>
                    <a:pt x="223" y="15"/>
                  </a:cubicBezTo>
                  <a:cubicBezTo>
                    <a:pt x="226" y="4"/>
                    <a:pt x="226" y="4"/>
                    <a:pt x="226" y="4"/>
                  </a:cubicBezTo>
                  <a:cubicBezTo>
                    <a:pt x="226" y="4"/>
                    <a:pt x="282" y="12"/>
                    <a:pt x="284" y="12"/>
                  </a:cubicBezTo>
                  <a:cubicBezTo>
                    <a:pt x="286" y="12"/>
                    <a:pt x="325" y="24"/>
                    <a:pt x="324" y="22"/>
                  </a:cubicBezTo>
                  <a:cubicBezTo>
                    <a:pt x="323" y="20"/>
                    <a:pt x="324" y="37"/>
                    <a:pt x="318" y="38"/>
                  </a:cubicBezTo>
                  <a:cubicBezTo>
                    <a:pt x="313" y="39"/>
                    <a:pt x="297" y="44"/>
                    <a:pt x="297" y="4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8" name="Freeform 113"/>
            <p:cNvSpPr/>
            <p:nvPr/>
          </p:nvSpPr>
          <p:spPr bwMode="auto">
            <a:xfrm>
              <a:off x="1990725" y="884238"/>
              <a:ext cx="255588" cy="217488"/>
            </a:xfrm>
            <a:custGeom>
              <a:gdLst>
                <a:gd fmla="*/ 57 w 96" name="T0"/>
                <a:gd fmla="*/ 73 h 81" name="T1"/>
                <a:gd fmla="*/ 41 w 96" name="T2"/>
                <a:gd fmla="*/ 75 h 81" name="T3"/>
                <a:gd fmla="*/ 17 w 96" name="T4"/>
                <a:gd fmla="*/ 66 h 81" name="T5"/>
                <a:gd fmla="*/ 26 w 96" name="T6"/>
                <a:gd fmla="*/ 52 h 81" name="T7"/>
                <a:gd fmla="*/ 19 w 96" name="T8"/>
                <a:gd fmla="*/ 50 h 81" name="T9"/>
                <a:gd fmla="*/ 3 w 96" name="T10"/>
                <a:gd fmla="*/ 29 h 81" name="T11"/>
                <a:gd fmla="*/ 16 w 96" name="T12"/>
                <a:gd fmla="*/ 17 h 81" name="T13"/>
                <a:gd fmla="*/ 38 w 96" name="T14"/>
                <a:gd fmla="*/ 0 h 81" name="T15"/>
                <a:gd fmla="*/ 55 w 96" name="T16"/>
                <a:gd fmla="*/ 8 h 81" name="T17"/>
                <a:gd fmla="*/ 66 w 96" name="T18"/>
                <a:gd fmla="*/ 23 h 81" name="T19"/>
                <a:gd fmla="*/ 94 w 96" name="T20"/>
                <a:gd fmla="*/ 41 h 81" name="T21"/>
                <a:gd fmla="*/ 75 w 96" name="T22"/>
                <a:gd fmla="*/ 56 h 81" name="T23"/>
                <a:gd fmla="*/ 57 w 96" name="T24"/>
                <a:gd fmla="*/ 73 h 81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81" w="96">
                  <a:moveTo>
                    <a:pt x="57" y="73"/>
                  </a:moveTo>
                  <a:cubicBezTo>
                    <a:pt x="48" y="81"/>
                    <a:pt x="48" y="79"/>
                    <a:pt x="41" y="75"/>
                  </a:cubicBezTo>
                  <a:cubicBezTo>
                    <a:pt x="34" y="72"/>
                    <a:pt x="18" y="68"/>
                    <a:pt x="17" y="66"/>
                  </a:cubicBezTo>
                  <a:cubicBezTo>
                    <a:pt x="17" y="64"/>
                    <a:pt x="24" y="52"/>
                    <a:pt x="26" y="52"/>
                  </a:cubicBezTo>
                  <a:cubicBezTo>
                    <a:pt x="28" y="52"/>
                    <a:pt x="24" y="51"/>
                    <a:pt x="19" y="50"/>
                  </a:cubicBezTo>
                  <a:cubicBezTo>
                    <a:pt x="14" y="50"/>
                    <a:pt x="0" y="35"/>
                    <a:pt x="3" y="29"/>
                  </a:cubicBezTo>
                  <a:cubicBezTo>
                    <a:pt x="7" y="23"/>
                    <a:pt x="10" y="20"/>
                    <a:pt x="16" y="17"/>
                  </a:cubicBezTo>
                  <a:cubicBezTo>
                    <a:pt x="21" y="15"/>
                    <a:pt x="35" y="1"/>
                    <a:pt x="38" y="0"/>
                  </a:cubicBezTo>
                  <a:cubicBezTo>
                    <a:pt x="41" y="0"/>
                    <a:pt x="53" y="0"/>
                    <a:pt x="55" y="8"/>
                  </a:cubicBezTo>
                  <a:cubicBezTo>
                    <a:pt x="57" y="16"/>
                    <a:pt x="55" y="15"/>
                    <a:pt x="66" y="23"/>
                  </a:cubicBezTo>
                  <a:cubicBezTo>
                    <a:pt x="76" y="31"/>
                    <a:pt x="96" y="37"/>
                    <a:pt x="94" y="41"/>
                  </a:cubicBezTo>
                  <a:cubicBezTo>
                    <a:pt x="93" y="46"/>
                    <a:pt x="81" y="50"/>
                    <a:pt x="75" y="56"/>
                  </a:cubicBezTo>
                  <a:cubicBezTo>
                    <a:pt x="68" y="61"/>
                    <a:pt x="57" y="73"/>
                    <a:pt x="57" y="7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9" name="Freeform 114"/>
            <p:cNvSpPr/>
            <p:nvPr/>
          </p:nvSpPr>
          <p:spPr bwMode="auto">
            <a:xfrm>
              <a:off x="1920875" y="1042988"/>
              <a:ext cx="125413" cy="68263"/>
            </a:xfrm>
            <a:custGeom>
              <a:gdLst>
                <a:gd fmla="*/ 29 w 47" name="T0"/>
                <a:gd fmla="*/ 22 h 26" name="T1"/>
                <a:gd fmla="*/ 12 w 47" name="T2"/>
                <a:gd fmla="*/ 22 h 26" name="T3"/>
                <a:gd fmla="*/ 5 w 47" name="T4"/>
                <a:gd fmla="*/ 3 h 26" name="T5"/>
                <a:gd fmla="*/ 28 w 47" name="T6"/>
                <a:gd fmla="*/ 8 h 26" name="T7"/>
                <a:gd fmla="*/ 29 w 47" name="T8"/>
                <a:gd fmla="*/ 22 h 26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6" w="47">
                  <a:moveTo>
                    <a:pt x="29" y="22"/>
                  </a:moveTo>
                  <a:cubicBezTo>
                    <a:pt x="25" y="22"/>
                    <a:pt x="16" y="26"/>
                    <a:pt x="12" y="22"/>
                  </a:cubicBezTo>
                  <a:cubicBezTo>
                    <a:pt x="8" y="17"/>
                    <a:pt x="0" y="5"/>
                    <a:pt x="5" y="3"/>
                  </a:cubicBezTo>
                  <a:cubicBezTo>
                    <a:pt x="9" y="1"/>
                    <a:pt x="8" y="0"/>
                    <a:pt x="28" y="8"/>
                  </a:cubicBezTo>
                  <a:cubicBezTo>
                    <a:pt x="47" y="16"/>
                    <a:pt x="29" y="22"/>
                    <a:pt x="29" y="2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10" name="Freeform 115"/>
            <p:cNvSpPr/>
            <p:nvPr/>
          </p:nvSpPr>
          <p:spPr bwMode="auto">
            <a:xfrm>
              <a:off x="1741487" y="1012826"/>
              <a:ext cx="182563" cy="98425"/>
            </a:xfrm>
            <a:custGeom>
              <a:gdLst>
                <a:gd fmla="*/ 39 w 68" name="T0"/>
                <a:gd fmla="*/ 34 h 37" name="T1"/>
                <a:gd fmla="*/ 21 w 68" name="T2"/>
                <a:gd fmla="*/ 25 h 37" name="T3"/>
                <a:gd fmla="*/ 8 w 68" name="T4"/>
                <a:gd fmla="*/ 25 h 37" name="T5"/>
                <a:gd fmla="*/ 16 w 68" name="T6"/>
                <a:gd fmla="*/ 18 h 37" name="T7"/>
                <a:gd fmla="*/ 11 w 68" name="T8"/>
                <a:gd fmla="*/ 10 h 37" name="T9"/>
                <a:gd fmla="*/ 15 w 68" name="T10"/>
                <a:gd fmla="*/ 0 h 37" name="T11"/>
                <a:gd fmla="*/ 46 w 68" name="T12"/>
                <a:gd fmla="*/ 14 h 37" name="T13"/>
                <a:gd fmla="*/ 64 w 68" name="T14"/>
                <a:gd fmla="*/ 30 h 37" name="T15"/>
                <a:gd fmla="*/ 39 w 68" name="T16"/>
                <a:gd fmla="*/ 34 h 37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37" w="68">
                  <a:moveTo>
                    <a:pt x="39" y="34"/>
                  </a:moveTo>
                  <a:cubicBezTo>
                    <a:pt x="30" y="33"/>
                    <a:pt x="27" y="29"/>
                    <a:pt x="21" y="25"/>
                  </a:cubicBezTo>
                  <a:cubicBezTo>
                    <a:pt x="15" y="22"/>
                    <a:pt x="17" y="37"/>
                    <a:pt x="8" y="25"/>
                  </a:cubicBezTo>
                  <a:cubicBezTo>
                    <a:pt x="0" y="12"/>
                    <a:pt x="13" y="19"/>
                    <a:pt x="16" y="18"/>
                  </a:cubicBezTo>
                  <a:cubicBezTo>
                    <a:pt x="20" y="16"/>
                    <a:pt x="13" y="12"/>
                    <a:pt x="11" y="10"/>
                  </a:cubicBezTo>
                  <a:cubicBezTo>
                    <a:pt x="9" y="9"/>
                    <a:pt x="11" y="0"/>
                    <a:pt x="15" y="0"/>
                  </a:cubicBezTo>
                  <a:cubicBezTo>
                    <a:pt x="19" y="0"/>
                    <a:pt x="36" y="5"/>
                    <a:pt x="46" y="14"/>
                  </a:cubicBezTo>
                  <a:cubicBezTo>
                    <a:pt x="56" y="22"/>
                    <a:pt x="68" y="29"/>
                    <a:pt x="64" y="30"/>
                  </a:cubicBezTo>
                  <a:cubicBezTo>
                    <a:pt x="60" y="31"/>
                    <a:pt x="39" y="34"/>
                    <a:pt x="39" y="3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11" name="Freeform 116"/>
            <p:cNvSpPr/>
            <p:nvPr/>
          </p:nvSpPr>
          <p:spPr bwMode="auto">
            <a:xfrm>
              <a:off x="1373187" y="1311276"/>
              <a:ext cx="409575" cy="265113"/>
            </a:xfrm>
            <a:custGeom>
              <a:gdLst>
                <a:gd fmla="*/ 153 w 153" name="T0"/>
                <a:gd fmla="*/ 68 h 99" name="T1"/>
                <a:gd fmla="*/ 136 w 153" name="T2"/>
                <a:gd fmla="*/ 54 h 99" name="T3"/>
                <a:gd fmla="*/ 123 w 153" name="T4"/>
                <a:gd fmla="*/ 43 h 99" name="T5"/>
                <a:gd fmla="*/ 128 w 153" name="T6"/>
                <a:gd fmla="*/ 23 h 99" name="T7"/>
                <a:gd fmla="*/ 133 w 153" name="T8"/>
                <a:gd fmla="*/ 0 h 99" name="T9"/>
                <a:gd fmla="*/ 115 w 153" name="T10"/>
                <a:gd fmla="*/ 0 h 99" name="T11"/>
                <a:gd fmla="*/ 106 w 153" name="T12"/>
                <a:gd fmla="*/ 9 h 99" name="T13"/>
                <a:gd fmla="*/ 99 w 153" name="T14"/>
                <a:gd fmla="*/ 20 h 99" name="T15"/>
                <a:gd fmla="*/ 93 w 153" name="T16"/>
                <a:gd fmla="*/ 35 h 99" name="T17"/>
                <a:gd fmla="*/ 89 w 153" name="T18"/>
                <a:gd fmla="*/ 22 h 99" name="T19"/>
                <a:gd fmla="*/ 85 w 153" name="T20"/>
                <a:gd fmla="*/ 18 h 99" name="T21"/>
                <a:gd fmla="*/ 74 w 153" name="T22"/>
                <a:gd fmla="*/ 21 h 99" name="T23"/>
                <a:gd fmla="*/ 68 w 153" name="T24"/>
                <a:gd fmla="*/ 18 h 99" name="T25"/>
                <a:gd fmla="*/ 66 w 153" name="T26"/>
                <a:gd fmla="*/ 16 h 99" name="T27"/>
                <a:gd fmla="*/ 57 w 153" name="T28"/>
                <a:gd fmla="*/ 15 h 99" name="T29"/>
                <a:gd fmla="*/ 45 w 153" name="T30"/>
                <a:gd fmla="*/ 19 h 99" name="T31"/>
                <a:gd fmla="*/ 43 w 153" name="T32"/>
                <a:gd fmla="*/ 6 h 99" name="T33"/>
                <a:gd fmla="*/ 35 w 153" name="T34"/>
                <a:gd fmla="*/ 12 h 99" name="T35"/>
                <a:gd fmla="*/ 19 w 153" name="T36"/>
                <a:gd fmla="*/ 19 h 99" name="T37"/>
                <a:gd fmla="*/ 0 w 153" name="T38"/>
                <a:gd fmla="*/ 37 h 99" name="T39"/>
                <a:gd fmla="*/ 7 w 153" name="T40"/>
                <a:gd fmla="*/ 45 h 99" name="T41"/>
                <a:gd fmla="*/ 3 w 153" name="T42"/>
                <a:gd fmla="*/ 56 h 99" name="T43"/>
                <a:gd fmla="*/ 14 w 153" name="T44"/>
                <a:gd fmla="*/ 60 h 99" name="T45"/>
                <a:gd fmla="*/ 3 w 153" name="T46"/>
                <a:gd fmla="*/ 72 h 99" name="T47"/>
                <a:gd fmla="*/ 19 w 153" name="T48"/>
                <a:gd fmla="*/ 83 h 99" name="T49"/>
                <a:gd fmla="*/ 35 w 153" name="T50"/>
                <a:gd fmla="*/ 86 h 99" name="T51"/>
                <a:gd fmla="*/ 54 w 153" name="T52"/>
                <a:gd fmla="*/ 93 h 99" name="T53"/>
                <a:gd fmla="*/ 73 w 153" name="T54"/>
                <a:gd fmla="*/ 84 h 99" name="T55"/>
                <a:gd fmla="*/ 95 w 153" name="T56"/>
                <a:gd fmla="*/ 84 h 99" name="T57"/>
                <a:gd fmla="*/ 113 w 153" name="T58"/>
                <a:gd fmla="*/ 83 h 99" name="T59"/>
                <a:gd fmla="*/ 132 w 153" name="T60"/>
                <a:gd fmla="*/ 88 h 99" name="T61"/>
                <a:gd fmla="*/ 139 w 153" name="T62"/>
                <a:gd fmla="*/ 80 h 99" name="T63"/>
                <a:gd fmla="*/ 128 w 153" name="T64"/>
                <a:gd fmla="*/ 75 h 99" name="T65"/>
                <a:gd fmla="*/ 153 w 153" name="T66"/>
                <a:gd fmla="*/ 68 h 99" name="T6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b="b" l="0" r="r" t="0"/>
              <a:pathLst>
                <a:path h="99" w="153">
                  <a:moveTo>
                    <a:pt x="153" y="68"/>
                  </a:moveTo>
                  <a:cubicBezTo>
                    <a:pt x="145" y="64"/>
                    <a:pt x="149" y="60"/>
                    <a:pt x="136" y="54"/>
                  </a:cubicBezTo>
                  <a:cubicBezTo>
                    <a:pt x="123" y="49"/>
                    <a:pt x="123" y="56"/>
                    <a:pt x="123" y="43"/>
                  </a:cubicBezTo>
                  <a:cubicBezTo>
                    <a:pt x="123" y="30"/>
                    <a:pt x="127" y="29"/>
                    <a:pt x="128" y="23"/>
                  </a:cubicBezTo>
                  <a:cubicBezTo>
                    <a:pt x="130" y="18"/>
                    <a:pt x="133" y="0"/>
                    <a:pt x="133" y="0"/>
                  </a:cubicBezTo>
                  <a:cubicBezTo>
                    <a:pt x="133" y="0"/>
                    <a:pt x="125" y="1"/>
                    <a:pt x="115" y="0"/>
                  </a:cubicBezTo>
                  <a:cubicBezTo>
                    <a:pt x="104" y="0"/>
                    <a:pt x="106" y="8"/>
                    <a:pt x="106" y="9"/>
                  </a:cubicBezTo>
                  <a:cubicBezTo>
                    <a:pt x="107" y="10"/>
                    <a:pt x="99" y="20"/>
                    <a:pt x="99" y="20"/>
                  </a:cubicBezTo>
                  <a:cubicBezTo>
                    <a:pt x="93" y="35"/>
                    <a:pt x="93" y="35"/>
                    <a:pt x="93" y="35"/>
                  </a:cubicBezTo>
                  <a:cubicBezTo>
                    <a:pt x="89" y="30"/>
                    <a:pt x="89" y="22"/>
                    <a:pt x="89" y="22"/>
                  </a:cubicBezTo>
                  <a:cubicBezTo>
                    <a:pt x="89" y="22"/>
                    <a:pt x="87" y="19"/>
                    <a:pt x="85" y="18"/>
                  </a:cubicBezTo>
                  <a:cubicBezTo>
                    <a:pt x="83" y="18"/>
                    <a:pt x="74" y="21"/>
                    <a:pt x="74" y="21"/>
                  </a:cubicBezTo>
                  <a:cubicBezTo>
                    <a:pt x="74" y="21"/>
                    <a:pt x="70" y="21"/>
                    <a:pt x="68" y="18"/>
                  </a:cubicBezTo>
                  <a:cubicBezTo>
                    <a:pt x="66" y="16"/>
                    <a:pt x="70" y="18"/>
                    <a:pt x="66" y="16"/>
                  </a:cubicBezTo>
                  <a:cubicBezTo>
                    <a:pt x="61" y="14"/>
                    <a:pt x="62" y="11"/>
                    <a:pt x="57" y="15"/>
                  </a:cubicBezTo>
                  <a:cubicBezTo>
                    <a:pt x="52" y="19"/>
                    <a:pt x="49" y="26"/>
                    <a:pt x="45" y="19"/>
                  </a:cubicBezTo>
                  <a:cubicBezTo>
                    <a:pt x="41" y="12"/>
                    <a:pt x="46" y="6"/>
                    <a:pt x="43" y="6"/>
                  </a:cubicBezTo>
                  <a:cubicBezTo>
                    <a:pt x="40" y="7"/>
                    <a:pt x="44" y="10"/>
                    <a:pt x="35" y="12"/>
                  </a:cubicBezTo>
                  <a:cubicBezTo>
                    <a:pt x="25" y="14"/>
                    <a:pt x="24" y="14"/>
                    <a:pt x="19" y="19"/>
                  </a:cubicBezTo>
                  <a:cubicBezTo>
                    <a:pt x="14" y="23"/>
                    <a:pt x="0" y="35"/>
                    <a:pt x="0" y="37"/>
                  </a:cubicBezTo>
                  <a:cubicBezTo>
                    <a:pt x="0" y="39"/>
                    <a:pt x="9" y="43"/>
                    <a:pt x="7" y="45"/>
                  </a:cubicBezTo>
                  <a:cubicBezTo>
                    <a:pt x="5" y="48"/>
                    <a:pt x="3" y="56"/>
                    <a:pt x="3" y="56"/>
                  </a:cubicBezTo>
                  <a:cubicBezTo>
                    <a:pt x="3" y="56"/>
                    <a:pt x="12" y="60"/>
                    <a:pt x="14" y="60"/>
                  </a:cubicBezTo>
                  <a:cubicBezTo>
                    <a:pt x="16" y="61"/>
                    <a:pt x="1" y="72"/>
                    <a:pt x="3" y="72"/>
                  </a:cubicBezTo>
                  <a:cubicBezTo>
                    <a:pt x="6" y="73"/>
                    <a:pt x="19" y="83"/>
                    <a:pt x="19" y="83"/>
                  </a:cubicBezTo>
                  <a:cubicBezTo>
                    <a:pt x="19" y="83"/>
                    <a:pt x="29" y="82"/>
                    <a:pt x="35" y="86"/>
                  </a:cubicBezTo>
                  <a:cubicBezTo>
                    <a:pt x="40" y="90"/>
                    <a:pt x="46" y="99"/>
                    <a:pt x="54" y="93"/>
                  </a:cubicBezTo>
                  <a:cubicBezTo>
                    <a:pt x="63" y="88"/>
                    <a:pt x="62" y="87"/>
                    <a:pt x="73" y="84"/>
                  </a:cubicBezTo>
                  <a:cubicBezTo>
                    <a:pt x="84" y="81"/>
                    <a:pt x="90" y="87"/>
                    <a:pt x="95" y="84"/>
                  </a:cubicBezTo>
                  <a:cubicBezTo>
                    <a:pt x="101" y="81"/>
                    <a:pt x="113" y="83"/>
                    <a:pt x="113" y="83"/>
                  </a:cubicBezTo>
                  <a:cubicBezTo>
                    <a:pt x="113" y="83"/>
                    <a:pt x="114" y="91"/>
                    <a:pt x="132" y="88"/>
                  </a:cubicBezTo>
                  <a:cubicBezTo>
                    <a:pt x="150" y="85"/>
                    <a:pt x="145" y="80"/>
                    <a:pt x="139" y="80"/>
                  </a:cubicBezTo>
                  <a:cubicBezTo>
                    <a:pt x="133" y="80"/>
                    <a:pt x="125" y="75"/>
                    <a:pt x="128" y="75"/>
                  </a:cubicBezTo>
                  <a:cubicBezTo>
                    <a:pt x="131" y="75"/>
                    <a:pt x="153" y="68"/>
                    <a:pt x="153" y="6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12" name="Freeform 117"/>
            <p:cNvSpPr/>
            <p:nvPr/>
          </p:nvSpPr>
          <p:spPr bwMode="auto">
            <a:xfrm>
              <a:off x="1201737" y="1260476"/>
              <a:ext cx="265113" cy="187325"/>
            </a:xfrm>
            <a:custGeom>
              <a:gdLst>
                <a:gd fmla="*/ 33 w 99" name="T0"/>
                <a:gd fmla="*/ 65 h 70" name="T1"/>
                <a:gd fmla="*/ 16 w 99" name="T2"/>
                <a:gd fmla="*/ 62 h 70" name="T3"/>
                <a:gd fmla="*/ 5 w 99" name="T4"/>
                <a:gd fmla="*/ 52 h 70" name="T5"/>
                <a:gd fmla="*/ 7 w 99" name="T6"/>
                <a:gd fmla="*/ 40 h 70" name="T7"/>
                <a:gd fmla="*/ 16 w 99" name="T8"/>
                <a:gd fmla="*/ 33 h 70" name="T9"/>
                <a:gd fmla="*/ 23 w 99" name="T10"/>
                <a:gd fmla="*/ 16 h 70" name="T11"/>
                <a:gd fmla="*/ 21 w 99" name="T12"/>
                <a:gd fmla="*/ 6 h 70" name="T13"/>
                <a:gd fmla="*/ 45 w 99" name="T14"/>
                <a:gd fmla="*/ 3 h 70" name="T15"/>
                <a:gd fmla="*/ 66 w 99" name="T16"/>
                <a:gd fmla="*/ 6 h 70" name="T17"/>
                <a:gd fmla="*/ 82 w 99" name="T18"/>
                <a:gd fmla="*/ 6 h 70" name="T19"/>
                <a:gd fmla="*/ 96 w 99" name="T20"/>
                <a:gd fmla="*/ 15 h 70" name="T21"/>
                <a:gd fmla="*/ 77 w 99" name="T22"/>
                <a:gd fmla="*/ 35 h 70" name="T23"/>
                <a:gd fmla="*/ 61 w 99" name="T24"/>
                <a:gd fmla="*/ 43 h 70" name="T25"/>
                <a:gd fmla="*/ 33 w 99" name="T26"/>
                <a:gd fmla="*/ 65 h 70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70" w="99">
                  <a:moveTo>
                    <a:pt x="33" y="65"/>
                  </a:moveTo>
                  <a:cubicBezTo>
                    <a:pt x="28" y="70"/>
                    <a:pt x="20" y="65"/>
                    <a:pt x="16" y="62"/>
                  </a:cubicBezTo>
                  <a:cubicBezTo>
                    <a:pt x="12" y="58"/>
                    <a:pt x="11" y="54"/>
                    <a:pt x="5" y="52"/>
                  </a:cubicBezTo>
                  <a:cubicBezTo>
                    <a:pt x="0" y="49"/>
                    <a:pt x="4" y="42"/>
                    <a:pt x="7" y="40"/>
                  </a:cubicBezTo>
                  <a:cubicBezTo>
                    <a:pt x="10" y="39"/>
                    <a:pt x="16" y="33"/>
                    <a:pt x="16" y="33"/>
                  </a:cubicBezTo>
                  <a:cubicBezTo>
                    <a:pt x="16" y="33"/>
                    <a:pt x="25" y="18"/>
                    <a:pt x="23" y="16"/>
                  </a:cubicBezTo>
                  <a:cubicBezTo>
                    <a:pt x="20" y="14"/>
                    <a:pt x="19" y="9"/>
                    <a:pt x="21" y="6"/>
                  </a:cubicBezTo>
                  <a:cubicBezTo>
                    <a:pt x="23" y="4"/>
                    <a:pt x="41" y="0"/>
                    <a:pt x="45" y="3"/>
                  </a:cubicBezTo>
                  <a:cubicBezTo>
                    <a:pt x="49" y="6"/>
                    <a:pt x="64" y="10"/>
                    <a:pt x="66" y="6"/>
                  </a:cubicBezTo>
                  <a:cubicBezTo>
                    <a:pt x="68" y="2"/>
                    <a:pt x="77" y="4"/>
                    <a:pt x="82" y="6"/>
                  </a:cubicBezTo>
                  <a:cubicBezTo>
                    <a:pt x="86" y="8"/>
                    <a:pt x="99" y="13"/>
                    <a:pt x="96" y="15"/>
                  </a:cubicBezTo>
                  <a:cubicBezTo>
                    <a:pt x="93" y="18"/>
                    <a:pt x="87" y="32"/>
                    <a:pt x="77" y="35"/>
                  </a:cubicBezTo>
                  <a:cubicBezTo>
                    <a:pt x="68" y="37"/>
                    <a:pt x="65" y="39"/>
                    <a:pt x="61" y="43"/>
                  </a:cubicBezTo>
                  <a:cubicBezTo>
                    <a:pt x="58" y="47"/>
                    <a:pt x="33" y="65"/>
                    <a:pt x="33" y="6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13" name="Freeform 118"/>
            <p:cNvSpPr/>
            <p:nvPr/>
          </p:nvSpPr>
          <p:spPr bwMode="auto">
            <a:xfrm>
              <a:off x="1314450" y="1114426"/>
              <a:ext cx="198438" cy="96838"/>
            </a:xfrm>
            <a:custGeom>
              <a:gdLst>
                <a:gd fmla="*/ 3 w 74" name="T0"/>
                <a:gd fmla="*/ 30 h 36" name="T1"/>
                <a:gd fmla="*/ 27 w 74" name="T2"/>
                <a:gd fmla="*/ 31 h 36" name="T3"/>
                <a:gd fmla="*/ 44 w 74" name="T4"/>
                <a:gd fmla="*/ 23 h 36" name="T5"/>
                <a:gd fmla="*/ 64 w 74" name="T6"/>
                <a:gd fmla="*/ 20 h 36" name="T7"/>
                <a:gd fmla="*/ 71 w 74" name="T8"/>
                <a:gd fmla="*/ 4 h 36" name="T9"/>
                <a:gd fmla="*/ 55 w 74" name="T10"/>
                <a:gd fmla="*/ 5 h 36" name="T11"/>
                <a:gd fmla="*/ 31 w 74" name="T12"/>
                <a:gd fmla="*/ 7 h 36" name="T13"/>
                <a:gd fmla="*/ 20 w 74" name="T14"/>
                <a:gd fmla="*/ 16 h 36" name="T15"/>
                <a:gd fmla="*/ 3 w 74" name="T16"/>
                <a:gd fmla="*/ 30 h 36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36" w="74">
                  <a:moveTo>
                    <a:pt x="3" y="30"/>
                  </a:moveTo>
                  <a:cubicBezTo>
                    <a:pt x="0" y="36"/>
                    <a:pt x="21" y="34"/>
                    <a:pt x="27" y="31"/>
                  </a:cubicBezTo>
                  <a:cubicBezTo>
                    <a:pt x="32" y="28"/>
                    <a:pt x="30" y="22"/>
                    <a:pt x="44" y="23"/>
                  </a:cubicBezTo>
                  <a:cubicBezTo>
                    <a:pt x="57" y="24"/>
                    <a:pt x="62" y="22"/>
                    <a:pt x="64" y="20"/>
                  </a:cubicBezTo>
                  <a:cubicBezTo>
                    <a:pt x="66" y="18"/>
                    <a:pt x="74" y="8"/>
                    <a:pt x="71" y="4"/>
                  </a:cubicBezTo>
                  <a:cubicBezTo>
                    <a:pt x="69" y="0"/>
                    <a:pt x="58" y="5"/>
                    <a:pt x="55" y="5"/>
                  </a:cubicBezTo>
                  <a:cubicBezTo>
                    <a:pt x="51" y="5"/>
                    <a:pt x="34" y="7"/>
                    <a:pt x="31" y="7"/>
                  </a:cubicBezTo>
                  <a:cubicBezTo>
                    <a:pt x="29" y="8"/>
                    <a:pt x="22" y="14"/>
                    <a:pt x="20" y="16"/>
                  </a:cubicBezTo>
                  <a:cubicBezTo>
                    <a:pt x="18" y="18"/>
                    <a:pt x="5" y="22"/>
                    <a:pt x="3" y="3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14" name="Freeform 119"/>
            <p:cNvSpPr/>
            <p:nvPr/>
          </p:nvSpPr>
          <p:spPr bwMode="auto">
            <a:xfrm>
              <a:off x="1520825" y="1079501"/>
              <a:ext cx="153988" cy="63500"/>
            </a:xfrm>
            <a:custGeom>
              <a:gdLst>
                <a:gd fmla="*/ 4 w 58" name="T0"/>
                <a:gd fmla="*/ 3 h 24" name="T1"/>
                <a:gd fmla="*/ 16 w 58" name="T2"/>
                <a:gd fmla="*/ 6 h 24" name="T3"/>
                <a:gd fmla="*/ 44 w 58" name="T4"/>
                <a:gd fmla="*/ 6 h 24" name="T5"/>
                <a:gd fmla="*/ 50 w 58" name="T6"/>
                <a:gd fmla="*/ 14 h 24" name="T7"/>
                <a:gd fmla="*/ 37 w 58" name="T8"/>
                <a:gd fmla="*/ 22 h 24" name="T9"/>
                <a:gd fmla="*/ 15 w 58" name="T10"/>
                <a:gd fmla="*/ 16 h 24" name="T11"/>
                <a:gd fmla="*/ 0 w 58" name="T12"/>
                <a:gd fmla="*/ 12 h 24" name="T13"/>
                <a:gd fmla="*/ 4 w 58" name="T14"/>
                <a:gd fmla="*/ 3 h 24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24" w="57">
                  <a:moveTo>
                    <a:pt x="4" y="3"/>
                  </a:moveTo>
                  <a:cubicBezTo>
                    <a:pt x="8" y="0"/>
                    <a:pt x="11" y="2"/>
                    <a:pt x="16" y="6"/>
                  </a:cubicBezTo>
                  <a:cubicBezTo>
                    <a:pt x="21" y="11"/>
                    <a:pt x="38" y="3"/>
                    <a:pt x="44" y="6"/>
                  </a:cubicBezTo>
                  <a:cubicBezTo>
                    <a:pt x="49" y="10"/>
                    <a:pt x="58" y="8"/>
                    <a:pt x="50" y="14"/>
                  </a:cubicBezTo>
                  <a:cubicBezTo>
                    <a:pt x="41" y="21"/>
                    <a:pt x="44" y="24"/>
                    <a:pt x="37" y="22"/>
                  </a:cubicBezTo>
                  <a:cubicBezTo>
                    <a:pt x="29" y="19"/>
                    <a:pt x="23" y="19"/>
                    <a:pt x="15" y="16"/>
                  </a:cubicBezTo>
                  <a:cubicBezTo>
                    <a:pt x="7" y="12"/>
                    <a:pt x="0" y="12"/>
                    <a:pt x="0" y="12"/>
                  </a:cubicBezTo>
                  <a:lnTo>
                    <a:pt x="4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15" name="Freeform 120"/>
            <p:cNvSpPr/>
            <p:nvPr/>
          </p:nvSpPr>
          <p:spPr bwMode="auto">
            <a:xfrm>
              <a:off x="1584325" y="1036638"/>
              <a:ext cx="85725" cy="58738"/>
            </a:xfrm>
            <a:custGeom>
              <a:gdLst>
                <a:gd fmla="*/ 2 w 32" name="T0"/>
                <a:gd fmla="*/ 18 h 22" name="T1"/>
                <a:gd fmla="*/ 27 w 32" name="T2"/>
                <a:gd fmla="*/ 16 h 22" name="T3"/>
                <a:gd fmla="*/ 13 w 32" name="T4"/>
                <a:gd fmla="*/ 3 h 22" name="T5"/>
                <a:gd fmla="*/ 0 w 32" name="T6"/>
                <a:gd fmla="*/ 9 h 22" name="T7"/>
                <a:gd fmla="*/ 2 w 32" name="T8"/>
                <a:gd fmla="*/ 18 h 2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2" w="32">
                  <a:moveTo>
                    <a:pt x="2" y="18"/>
                  </a:moveTo>
                  <a:cubicBezTo>
                    <a:pt x="7" y="17"/>
                    <a:pt x="22" y="22"/>
                    <a:pt x="27" y="16"/>
                  </a:cubicBezTo>
                  <a:cubicBezTo>
                    <a:pt x="32" y="9"/>
                    <a:pt x="19" y="0"/>
                    <a:pt x="13" y="3"/>
                  </a:cubicBezTo>
                  <a:cubicBezTo>
                    <a:pt x="8" y="5"/>
                    <a:pt x="0" y="9"/>
                    <a:pt x="0" y="9"/>
                  </a:cubicBezTo>
                  <a:lnTo>
                    <a:pt x="2" y="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16" name="Freeform 121"/>
            <p:cNvSpPr/>
            <p:nvPr/>
          </p:nvSpPr>
          <p:spPr bwMode="auto">
            <a:xfrm>
              <a:off x="1428750" y="1157288"/>
              <a:ext cx="304800" cy="125413"/>
            </a:xfrm>
            <a:custGeom>
              <a:gdLst>
                <a:gd fmla="*/ 75 w 114" name="T0"/>
                <a:gd fmla="*/ 17 h 47" name="T1"/>
                <a:gd fmla="*/ 60 w 114" name="T2"/>
                <a:gd fmla="*/ 17 h 47" name="T3"/>
                <a:gd fmla="*/ 38 w 114" name="T4"/>
                <a:gd fmla="*/ 8 h 47" name="T5"/>
                <a:gd fmla="*/ 14 w 114" name="T6"/>
                <a:gd fmla="*/ 12 h 47" name="T7"/>
                <a:gd fmla="*/ 5 w 114" name="T8"/>
                <a:gd fmla="*/ 24 h 47" name="T9"/>
                <a:gd fmla="*/ 5 w 114" name="T10"/>
                <a:gd fmla="*/ 28 h 47" name="T11"/>
                <a:gd fmla="*/ 26 w 114" name="T12"/>
                <a:gd fmla="*/ 27 h 47" name="T13"/>
                <a:gd fmla="*/ 43 w 114" name="T14"/>
                <a:gd fmla="*/ 33 h 47" name="T15"/>
                <a:gd fmla="*/ 34 w 114" name="T16"/>
                <a:gd fmla="*/ 37 h 47" name="T17"/>
                <a:gd fmla="*/ 49 w 114" name="T18"/>
                <a:gd fmla="*/ 42 h 47" name="T19"/>
                <a:gd fmla="*/ 67 w 114" name="T20"/>
                <a:gd fmla="*/ 35 h 47" name="T21"/>
                <a:gd fmla="*/ 90 w 114" name="T22"/>
                <a:gd fmla="*/ 35 h 47" name="T23"/>
                <a:gd fmla="*/ 108 w 114" name="T24"/>
                <a:gd fmla="*/ 27 h 47" name="T25"/>
                <a:gd fmla="*/ 112 w 114" name="T26"/>
                <a:gd fmla="*/ 19 h 47" name="T27"/>
                <a:gd fmla="*/ 106 w 114" name="T28"/>
                <a:gd fmla="*/ 14 h 47" name="T29"/>
                <a:gd fmla="*/ 98 w 114" name="T30"/>
                <a:gd fmla="*/ 14 h 47" name="T31"/>
                <a:gd fmla="*/ 92 w 114" name="T32"/>
                <a:gd fmla="*/ 7 h 47" name="T33"/>
                <a:gd fmla="*/ 86 w 114" name="T34"/>
                <a:gd fmla="*/ 0 h 47" name="T35"/>
                <a:gd fmla="*/ 69 w 114" name="T36"/>
                <a:gd fmla="*/ 4 h 47" name="T37"/>
                <a:gd fmla="*/ 75 w 114" name="T38"/>
                <a:gd fmla="*/ 17 h 47" name="T3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b="b" l="0" r="r" t="0"/>
              <a:pathLst>
                <a:path h="47" w="114">
                  <a:moveTo>
                    <a:pt x="75" y="17"/>
                  </a:moveTo>
                  <a:cubicBezTo>
                    <a:pt x="69" y="18"/>
                    <a:pt x="65" y="26"/>
                    <a:pt x="60" y="17"/>
                  </a:cubicBezTo>
                  <a:cubicBezTo>
                    <a:pt x="55" y="8"/>
                    <a:pt x="42" y="6"/>
                    <a:pt x="38" y="8"/>
                  </a:cubicBezTo>
                  <a:cubicBezTo>
                    <a:pt x="33" y="10"/>
                    <a:pt x="13" y="8"/>
                    <a:pt x="14" y="12"/>
                  </a:cubicBezTo>
                  <a:cubicBezTo>
                    <a:pt x="14" y="17"/>
                    <a:pt x="9" y="24"/>
                    <a:pt x="5" y="24"/>
                  </a:cubicBezTo>
                  <a:cubicBezTo>
                    <a:pt x="0" y="25"/>
                    <a:pt x="3" y="27"/>
                    <a:pt x="5" y="28"/>
                  </a:cubicBezTo>
                  <a:cubicBezTo>
                    <a:pt x="8" y="29"/>
                    <a:pt x="11" y="24"/>
                    <a:pt x="26" y="27"/>
                  </a:cubicBezTo>
                  <a:cubicBezTo>
                    <a:pt x="41" y="31"/>
                    <a:pt x="45" y="31"/>
                    <a:pt x="43" y="33"/>
                  </a:cubicBezTo>
                  <a:cubicBezTo>
                    <a:pt x="41" y="36"/>
                    <a:pt x="31" y="35"/>
                    <a:pt x="34" y="37"/>
                  </a:cubicBezTo>
                  <a:cubicBezTo>
                    <a:pt x="37" y="39"/>
                    <a:pt x="41" y="47"/>
                    <a:pt x="49" y="42"/>
                  </a:cubicBezTo>
                  <a:cubicBezTo>
                    <a:pt x="58" y="37"/>
                    <a:pt x="59" y="35"/>
                    <a:pt x="67" y="35"/>
                  </a:cubicBezTo>
                  <a:cubicBezTo>
                    <a:pt x="75" y="35"/>
                    <a:pt x="73" y="40"/>
                    <a:pt x="90" y="35"/>
                  </a:cubicBezTo>
                  <a:cubicBezTo>
                    <a:pt x="107" y="31"/>
                    <a:pt x="108" y="27"/>
                    <a:pt x="108" y="27"/>
                  </a:cubicBezTo>
                  <a:cubicBezTo>
                    <a:pt x="108" y="27"/>
                    <a:pt x="114" y="22"/>
                    <a:pt x="112" y="19"/>
                  </a:cubicBezTo>
                  <a:cubicBezTo>
                    <a:pt x="110" y="16"/>
                    <a:pt x="108" y="14"/>
                    <a:pt x="106" y="14"/>
                  </a:cubicBezTo>
                  <a:cubicBezTo>
                    <a:pt x="104" y="14"/>
                    <a:pt x="103" y="17"/>
                    <a:pt x="98" y="14"/>
                  </a:cubicBezTo>
                  <a:cubicBezTo>
                    <a:pt x="93" y="10"/>
                    <a:pt x="95" y="14"/>
                    <a:pt x="92" y="7"/>
                  </a:cubicBezTo>
                  <a:cubicBezTo>
                    <a:pt x="89" y="0"/>
                    <a:pt x="91" y="0"/>
                    <a:pt x="86" y="0"/>
                  </a:cubicBezTo>
                  <a:cubicBezTo>
                    <a:pt x="80" y="0"/>
                    <a:pt x="62" y="2"/>
                    <a:pt x="69" y="4"/>
                  </a:cubicBezTo>
                  <a:cubicBezTo>
                    <a:pt x="76" y="7"/>
                    <a:pt x="75" y="17"/>
                    <a:pt x="75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17" name="Freeform 122"/>
            <p:cNvSpPr/>
            <p:nvPr/>
          </p:nvSpPr>
          <p:spPr bwMode="auto">
            <a:xfrm>
              <a:off x="1779587" y="1282701"/>
              <a:ext cx="157163" cy="160338"/>
            </a:xfrm>
            <a:custGeom>
              <a:gdLst>
                <a:gd fmla="*/ 40 w 59" name="T0"/>
                <a:gd fmla="*/ 20 h 60" name="T1"/>
                <a:gd fmla="*/ 51 w 59" name="T2"/>
                <a:gd fmla="*/ 9 h 60" name="T3"/>
                <a:gd fmla="*/ 32 w 59" name="T4"/>
                <a:gd fmla="*/ 4 h 60" name="T5"/>
                <a:gd fmla="*/ 11 w 59" name="T6"/>
                <a:gd fmla="*/ 10 h 60" name="T7"/>
                <a:gd fmla="*/ 11 w 59" name="T8"/>
                <a:gd fmla="*/ 21 h 60" name="T9"/>
                <a:gd fmla="*/ 0 w 59" name="T10"/>
                <a:gd fmla="*/ 26 h 60" name="T11"/>
                <a:gd fmla="*/ 4 w 59" name="T12"/>
                <a:gd fmla="*/ 40 h 60" name="T13"/>
                <a:gd fmla="*/ 16 w 59" name="T14"/>
                <a:gd fmla="*/ 50 h 60" name="T15"/>
                <a:gd fmla="*/ 22 w 59" name="T16"/>
                <a:gd fmla="*/ 59 h 60" name="T17"/>
                <a:gd fmla="*/ 34 w 59" name="T18"/>
                <a:gd fmla="*/ 52 h 60" name="T19"/>
                <a:gd fmla="*/ 44 w 59" name="T20"/>
                <a:gd fmla="*/ 49 h 60" name="T21"/>
                <a:gd fmla="*/ 46 w 59" name="T22"/>
                <a:gd fmla="*/ 42 h 60" name="T23"/>
                <a:gd fmla="*/ 47 w 59" name="T24"/>
                <a:gd fmla="*/ 31 h 60" name="T25"/>
                <a:gd fmla="*/ 40 w 59" name="T26"/>
                <a:gd fmla="*/ 20 h 60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60" w="59">
                  <a:moveTo>
                    <a:pt x="40" y="20"/>
                  </a:moveTo>
                  <a:cubicBezTo>
                    <a:pt x="32" y="19"/>
                    <a:pt x="59" y="9"/>
                    <a:pt x="51" y="9"/>
                  </a:cubicBezTo>
                  <a:cubicBezTo>
                    <a:pt x="43" y="9"/>
                    <a:pt x="37" y="0"/>
                    <a:pt x="32" y="4"/>
                  </a:cubicBezTo>
                  <a:cubicBezTo>
                    <a:pt x="27" y="8"/>
                    <a:pt x="11" y="10"/>
                    <a:pt x="11" y="10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6"/>
                    <a:pt x="0" y="36"/>
                    <a:pt x="4" y="40"/>
                  </a:cubicBezTo>
                  <a:cubicBezTo>
                    <a:pt x="9" y="43"/>
                    <a:pt x="20" y="46"/>
                    <a:pt x="16" y="50"/>
                  </a:cubicBezTo>
                  <a:cubicBezTo>
                    <a:pt x="12" y="53"/>
                    <a:pt x="25" y="59"/>
                    <a:pt x="22" y="59"/>
                  </a:cubicBezTo>
                  <a:cubicBezTo>
                    <a:pt x="19" y="60"/>
                    <a:pt x="26" y="55"/>
                    <a:pt x="34" y="52"/>
                  </a:cubicBezTo>
                  <a:cubicBezTo>
                    <a:pt x="41" y="50"/>
                    <a:pt x="45" y="48"/>
                    <a:pt x="44" y="49"/>
                  </a:cubicBezTo>
                  <a:cubicBezTo>
                    <a:pt x="44" y="50"/>
                    <a:pt x="45" y="45"/>
                    <a:pt x="46" y="42"/>
                  </a:cubicBezTo>
                  <a:cubicBezTo>
                    <a:pt x="47" y="38"/>
                    <a:pt x="47" y="31"/>
                    <a:pt x="47" y="31"/>
                  </a:cubicBezTo>
                  <a:cubicBezTo>
                    <a:pt x="47" y="31"/>
                    <a:pt x="50" y="21"/>
                    <a:pt x="40" y="2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18" name="Freeform 123"/>
            <p:cNvSpPr/>
            <p:nvPr/>
          </p:nvSpPr>
          <p:spPr bwMode="auto">
            <a:xfrm>
              <a:off x="1755775" y="1152526"/>
              <a:ext cx="254000" cy="125413"/>
            </a:xfrm>
            <a:custGeom>
              <a:gdLst>
                <a:gd fmla="*/ 21 w 95" name="T0"/>
                <a:gd fmla="*/ 14 h 47" name="T1"/>
                <a:gd fmla="*/ 6 w 95" name="T2"/>
                <a:gd fmla="*/ 4 h 47" name="T3"/>
                <a:gd fmla="*/ 7 w 95" name="T4"/>
                <a:gd fmla="*/ 16 h 47" name="T5"/>
                <a:gd fmla="*/ 5 w 95" name="T6"/>
                <a:gd fmla="*/ 27 h 47" name="T7"/>
                <a:gd fmla="*/ 12 w 95" name="T8"/>
                <a:gd fmla="*/ 34 h 47" name="T9"/>
                <a:gd fmla="*/ 19 w 95" name="T10"/>
                <a:gd fmla="*/ 44 h 47" name="T11"/>
                <a:gd fmla="*/ 59 w 95" name="T12"/>
                <a:gd fmla="*/ 42 h 47" name="T13"/>
                <a:gd fmla="*/ 82 w 95" name="T14"/>
                <a:gd fmla="*/ 40 h 47" name="T15"/>
                <a:gd fmla="*/ 95 w 95" name="T16"/>
                <a:gd fmla="*/ 35 h 47" name="T17"/>
                <a:gd fmla="*/ 86 w 95" name="T18"/>
                <a:gd fmla="*/ 18 h 47" name="T19"/>
                <a:gd fmla="*/ 75 w 95" name="T20"/>
                <a:gd fmla="*/ 23 h 47" name="T21"/>
                <a:gd fmla="*/ 64 w 95" name="T22"/>
                <a:gd fmla="*/ 12 h 47" name="T23"/>
                <a:gd fmla="*/ 61 w 95" name="T24"/>
                <a:gd fmla="*/ 2 h 47" name="T25"/>
                <a:gd fmla="*/ 40 w 95" name="T26"/>
                <a:gd fmla="*/ 2 h 47" name="T27"/>
                <a:gd fmla="*/ 26 w 95" name="T28"/>
                <a:gd fmla="*/ 3 h 47" name="T29"/>
                <a:gd fmla="*/ 21 w 95" name="T30"/>
                <a:gd fmla="*/ 14 h 47" name="T3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b="b" l="0" r="r" t="0"/>
              <a:pathLst>
                <a:path h="47" w="95">
                  <a:moveTo>
                    <a:pt x="21" y="14"/>
                  </a:moveTo>
                  <a:cubicBezTo>
                    <a:pt x="15" y="8"/>
                    <a:pt x="10" y="3"/>
                    <a:pt x="6" y="4"/>
                  </a:cubicBezTo>
                  <a:cubicBezTo>
                    <a:pt x="3" y="4"/>
                    <a:pt x="9" y="12"/>
                    <a:pt x="7" y="16"/>
                  </a:cubicBezTo>
                  <a:cubicBezTo>
                    <a:pt x="6" y="19"/>
                    <a:pt x="10" y="26"/>
                    <a:pt x="5" y="27"/>
                  </a:cubicBezTo>
                  <a:cubicBezTo>
                    <a:pt x="0" y="29"/>
                    <a:pt x="5" y="27"/>
                    <a:pt x="12" y="34"/>
                  </a:cubicBezTo>
                  <a:cubicBezTo>
                    <a:pt x="18" y="41"/>
                    <a:pt x="5" y="47"/>
                    <a:pt x="19" y="44"/>
                  </a:cubicBezTo>
                  <a:cubicBezTo>
                    <a:pt x="32" y="41"/>
                    <a:pt x="46" y="43"/>
                    <a:pt x="59" y="42"/>
                  </a:cubicBezTo>
                  <a:cubicBezTo>
                    <a:pt x="71" y="41"/>
                    <a:pt x="82" y="40"/>
                    <a:pt x="82" y="40"/>
                  </a:cubicBezTo>
                  <a:cubicBezTo>
                    <a:pt x="95" y="35"/>
                    <a:pt x="95" y="35"/>
                    <a:pt x="95" y="35"/>
                  </a:cubicBezTo>
                  <a:cubicBezTo>
                    <a:pt x="95" y="35"/>
                    <a:pt x="89" y="20"/>
                    <a:pt x="86" y="18"/>
                  </a:cubicBezTo>
                  <a:cubicBezTo>
                    <a:pt x="83" y="16"/>
                    <a:pt x="75" y="23"/>
                    <a:pt x="75" y="23"/>
                  </a:cubicBezTo>
                  <a:cubicBezTo>
                    <a:pt x="75" y="23"/>
                    <a:pt x="64" y="14"/>
                    <a:pt x="64" y="12"/>
                  </a:cubicBezTo>
                  <a:cubicBezTo>
                    <a:pt x="64" y="9"/>
                    <a:pt x="65" y="4"/>
                    <a:pt x="61" y="2"/>
                  </a:cubicBezTo>
                  <a:cubicBezTo>
                    <a:pt x="57" y="1"/>
                    <a:pt x="47" y="2"/>
                    <a:pt x="40" y="2"/>
                  </a:cubicBezTo>
                  <a:cubicBezTo>
                    <a:pt x="34" y="2"/>
                    <a:pt x="26" y="0"/>
                    <a:pt x="26" y="3"/>
                  </a:cubicBezTo>
                  <a:cubicBezTo>
                    <a:pt x="26" y="6"/>
                    <a:pt x="21" y="14"/>
                    <a:pt x="21" y="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19" name="Freeform 124"/>
            <p:cNvSpPr/>
            <p:nvPr/>
          </p:nvSpPr>
          <p:spPr bwMode="auto">
            <a:xfrm>
              <a:off x="2038350" y="1298576"/>
              <a:ext cx="660400" cy="614363"/>
            </a:xfrm>
            <a:custGeom>
              <a:gdLst>
                <a:gd fmla="*/ 57 w 247" name="T0"/>
                <a:gd fmla="*/ 3 h 230" name="T1"/>
                <a:gd fmla="*/ 35 w 247" name="T2"/>
                <a:gd fmla="*/ 6 h 230" name="T3"/>
                <a:gd fmla="*/ 14 w 247" name="T4"/>
                <a:gd fmla="*/ 26 h 230" name="T5"/>
                <a:gd fmla="*/ 20 w 247" name="T6"/>
                <a:gd fmla="*/ 56 h 230" name="T7"/>
                <a:gd fmla="*/ 22 w 247" name="T8"/>
                <a:gd fmla="*/ 76 h 230" name="T9"/>
                <a:gd fmla="*/ 73 w 247" name="T10"/>
                <a:gd fmla="*/ 71 h 230" name="T11"/>
                <a:gd fmla="*/ 113 w 247" name="T12"/>
                <a:gd fmla="*/ 69 h 230" name="T13"/>
                <a:gd fmla="*/ 121 w 247" name="T14"/>
                <a:gd fmla="*/ 94 h 230" name="T15"/>
                <a:gd fmla="*/ 121 w 247" name="T16"/>
                <a:gd fmla="*/ 107 h 230" name="T17"/>
                <a:gd fmla="*/ 149 w 247" name="T18"/>
                <a:gd fmla="*/ 107 h 230" name="T19"/>
                <a:gd fmla="*/ 143 w 247" name="T20"/>
                <a:gd fmla="*/ 121 h 230" name="T21"/>
                <a:gd fmla="*/ 130 w 247" name="T22"/>
                <a:gd fmla="*/ 147 h 230" name="T23"/>
                <a:gd fmla="*/ 120 w 247" name="T24"/>
                <a:gd fmla="*/ 156 h 230" name="T25"/>
                <a:gd fmla="*/ 94 w 247" name="T26"/>
                <a:gd fmla="*/ 150 h 230" name="T27"/>
                <a:gd fmla="*/ 84 w 247" name="T28"/>
                <a:gd fmla="*/ 176 h 230" name="T29"/>
                <a:gd fmla="*/ 88 w 247" name="T30"/>
                <a:gd fmla="*/ 187 h 230" name="T31"/>
                <a:gd fmla="*/ 121 w 247" name="T32"/>
                <a:gd fmla="*/ 173 h 230" name="T33"/>
                <a:gd fmla="*/ 128 w 247" name="T34"/>
                <a:gd fmla="*/ 188 h 230" name="T35"/>
                <a:gd fmla="*/ 142 w 247" name="T36"/>
                <a:gd fmla="*/ 201 h 230" name="T37"/>
                <a:gd fmla="*/ 159 w 247" name="T38"/>
                <a:gd fmla="*/ 226 h 230" name="T39"/>
                <a:gd fmla="*/ 165 w 247" name="T40"/>
                <a:gd fmla="*/ 227 h 230" name="T41"/>
                <a:gd fmla="*/ 182 w 247" name="T42"/>
                <a:gd fmla="*/ 227 h 230" name="T43"/>
                <a:gd fmla="*/ 192 w 247" name="T44"/>
                <a:gd fmla="*/ 227 h 230" name="T45"/>
                <a:gd fmla="*/ 184 w 247" name="T46"/>
                <a:gd fmla="*/ 212 h 230" name="T47"/>
                <a:gd fmla="*/ 172 w 247" name="T48"/>
                <a:gd fmla="*/ 187 h 230" name="T49"/>
                <a:gd fmla="*/ 191 w 247" name="T50"/>
                <a:gd fmla="*/ 207 h 230" name="T51"/>
                <a:gd fmla="*/ 194 w 247" name="T52"/>
                <a:gd fmla="*/ 209 h 230" name="T53"/>
                <a:gd fmla="*/ 210 w 247" name="T54"/>
                <a:gd fmla="*/ 194 h 230" name="T55"/>
                <a:gd fmla="*/ 206 w 247" name="T56"/>
                <a:gd fmla="*/ 181 h 230" name="T57"/>
                <a:gd fmla="*/ 189 w 247" name="T58"/>
                <a:gd fmla="*/ 151 h 230" name="T59"/>
                <a:gd fmla="*/ 194 w 247" name="T60"/>
                <a:gd fmla="*/ 132 h 230" name="T61"/>
                <a:gd fmla="*/ 212 w 247" name="T62"/>
                <a:gd fmla="*/ 137 h 230" name="T63"/>
                <a:gd fmla="*/ 213 w 247" name="T64"/>
                <a:gd fmla="*/ 154 h 230" name="T65"/>
                <a:gd fmla="*/ 225 w 247" name="T66"/>
                <a:gd fmla="*/ 158 h 230" name="T67"/>
                <a:gd fmla="*/ 237 w 247" name="T68"/>
                <a:gd fmla="*/ 148 h 230" name="T69"/>
                <a:gd fmla="*/ 244 w 247" name="T70"/>
                <a:gd fmla="*/ 136 h 230" name="T71"/>
                <a:gd fmla="*/ 247 w 247" name="T72"/>
                <a:gd fmla="*/ 125 h 230" name="T73"/>
                <a:gd fmla="*/ 218 w 247" name="T74"/>
                <a:gd fmla="*/ 117 h 230" name="T75"/>
                <a:gd fmla="*/ 194 w 247" name="T76"/>
                <a:gd fmla="*/ 111 h 230" name="T77"/>
                <a:gd fmla="*/ 190 w 247" name="T78"/>
                <a:gd fmla="*/ 98 h 230" name="T79"/>
                <a:gd fmla="*/ 195 w 247" name="T80"/>
                <a:gd fmla="*/ 88 h 230" name="T81"/>
                <a:gd fmla="*/ 204 w 247" name="T82"/>
                <a:gd fmla="*/ 82 h 230" name="T83"/>
                <a:gd fmla="*/ 183 w 247" name="T84"/>
                <a:gd fmla="*/ 59 h 230" name="T85"/>
                <a:gd fmla="*/ 174 w 247" name="T86"/>
                <a:gd fmla="*/ 60 h 230" name="T87"/>
                <a:gd fmla="*/ 171 w 247" name="T88"/>
                <a:gd fmla="*/ 45 h 230" name="T89"/>
                <a:gd fmla="*/ 153 w 247" name="T90"/>
                <a:gd fmla="*/ 49 h 230" name="T91"/>
                <a:gd fmla="*/ 145 w 247" name="T92"/>
                <a:gd fmla="*/ 36 h 230" name="T93"/>
                <a:gd fmla="*/ 138 w 247" name="T94"/>
                <a:gd fmla="*/ 28 h 230" name="T95"/>
                <a:gd fmla="*/ 140 w 247" name="T96"/>
                <a:gd fmla="*/ 17 h 230" name="T97"/>
                <a:gd fmla="*/ 123 w 247" name="T98"/>
                <a:gd fmla="*/ 9 h 230" name="T99"/>
                <a:gd fmla="*/ 110 w 247" name="T100"/>
                <a:gd fmla="*/ 3 h 230" name="T101"/>
                <a:gd fmla="*/ 97 w 247" name="T102"/>
                <a:gd fmla="*/ 4 h 230" name="T103"/>
                <a:gd fmla="*/ 88 w 247" name="T104"/>
                <a:gd fmla="*/ 14 h 230" name="T105"/>
                <a:gd fmla="*/ 87 w 247" name="T106"/>
                <a:gd fmla="*/ 35 h 230" name="T107"/>
                <a:gd fmla="*/ 73 w 247" name="T108"/>
                <a:gd fmla="*/ 24 h 230" name="T109"/>
                <a:gd fmla="*/ 68 w 247" name="T110"/>
                <a:gd fmla="*/ 8 h 230" name="T111"/>
                <a:gd fmla="*/ 64 w 247" name="T112"/>
                <a:gd fmla="*/ 7 h 230" name="T113"/>
                <a:gd fmla="*/ 57 w 247" name="T114"/>
                <a:gd fmla="*/ 3 h 230" name="T1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b="b" l="0" r="r" t="0"/>
              <a:pathLst>
                <a:path h="230" w="246">
                  <a:moveTo>
                    <a:pt x="57" y="3"/>
                  </a:moveTo>
                  <a:cubicBezTo>
                    <a:pt x="49" y="3"/>
                    <a:pt x="44" y="0"/>
                    <a:pt x="35" y="6"/>
                  </a:cubicBezTo>
                  <a:cubicBezTo>
                    <a:pt x="26" y="12"/>
                    <a:pt x="17" y="19"/>
                    <a:pt x="14" y="26"/>
                  </a:cubicBezTo>
                  <a:cubicBezTo>
                    <a:pt x="11" y="32"/>
                    <a:pt x="20" y="54"/>
                    <a:pt x="20" y="56"/>
                  </a:cubicBezTo>
                  <a:cubicBezTo>
                    <a:pt x="20" y="58"/>
                    <a:pt x="0" y="76"/>
                    <a:pt x="22" y="76"/>
                  </a:cubicBezTo>
                  <a:cubicBezTo>
                    <a:pt x="44" y="76"/>
                    <a:pt x="65" y="71"/>
                    <a:pt x="73" y="71"/>
                  </a:cubicBezTo>
                  <a:cubicBezTo>
                    <a:pt x="81" y="72"/>
                    <a:pt x="105" y="48"/>
                    <a:pt x="113" y="69"/>
                  </a:cubicBezTo>
                  <a:cubicBezTo>
                    <a:pt x="122" y="90"/>
                    <a:pt x="126" y="93"/>
                    <a:pt x="121" y="94"/>
                  </a:cubicBezTo>
                  <a:cubicBezTo>
                    <a:pt x="117" y="96"/>
                    <a:pt x="117" y="104"/>
                    <a:pt x="121" y="107"/>
                  </a:cubicBezTo>
                  <a:cubicBezTo>
                    <a:pt x="125" y="110"/>
                    <a:pt x="144" y="107"/>
                    <a:pt x="149" y="107"/>
                  </a:cubicBezTo>
                  <a:cubicBezTo>
                    <a:pt x="153" y="107"/>
                    <a:pt x="155" y="111"/>
                    <a:pt x="143" y="121"/>
                  </a:cubicBezTo>
                  <a:cubicBezTo>
                    <a:pt x="131" y="131"/>
                    <a:pt x="134" y="142"/>
                    <a:pt x="130" y="147"/>
                  </a:cubicBezTo>
                  <a:cubicBezTo>
                    <a:pt x="125" y="152"/>
                    <a:pt x="123" y="156"/>
                    <a:pt x="120" y="156"/>
                  </a:cubicBezTo>
                  <a:cubicBezTo>
                    <a:pt x="117" y="157"/>
                    <a:pt x="102" y="145"/>
                    <a:pt x="94" y="150"/>
                  </a:cubicBezTo>
                  <a:cubicBezTo>
                    <a:pt x="87" y="154"/>
                    <a:pt x="84" y="173"/>
                    <a:pt x="84" y="176"/>
                  </a:cubicBezTo>
                  <a:cubicBezTo>
                    <a:pt x="84" y="179"/>
                    <a:pt x="81" y="192"/>
                    <a:pt x="88" y="187"/>
                  </a:cubicBezTo>
                  <a:cubicBezTo>
                    <a:pt x="96" y="183"/>
                    <a:pt x="121" y="173"/>
                    <a:pt x="121" y="173"/>
                  </a:cubicBezTo>
                  <a:cubicBezTo>
                    <a:pt x="121" y="173"/>
                    <a:pt x="121" y="186"/>
                    <a:pt x="128" y="188"/>
                  </a:cubicBezTo>
                  <a:cubicBezTo>
                    <a:pt x="134" y="190"/>
                    <a:pt x="133" y="196"/>
                    <a:pt x="142" y="201"/>
                  </a:cubicBezTo>
                  <a:cubicBezTo>
                    <a:pt x="152" y="206"/>
                    <a:pt x="159" y="226"/>
                    <a:pt x="159" y="226"/>
                  </a:cubicBezTo>
                  <a:cubicBezTo>
                    <a:pt x="159" y="226"/>
                    <a:pt x="160" y="227"/>
                    <a:pt x="165" y="227"/>
                  </a:cubicBezTo>
                  <a:cubicBezTo>
                    <a:pt x="171" y="227"/>
                    <a:pt x="182" y="227"/>
                    <a:pt x="182" y="227"/>
                  </a:cubicBezTo>
                  <a:cubicBezTo>
                    <a:pt x="182" y="227"/>
                    <a:pt x="194" y="230"/>
                    <a:pt x="192" y="227"/>
                  </a:cubicBezTo>
                  <a:cubicBezTo>
                    <a:pt x="189" y="223"/>
                    <a:pt x="189" y="221"/>
                    <a:pt x="184" y="212"/>
                  </a:cubicBezTo>
                  <a:cubicBezTo>
                    <a:pt x="178" y="204"/>
                    <a:pt x="161" y="180"/>
                    <a:pt x="172" y="187"/>
                  </a:cubicBezTo>
                  <a:cubicBezTo>
                    <a:pt x="183" y="193"/>
                    <a:pt x="192" y="204"/>
                    <a:pt x="191" y="207"/>
                  </a:cubicBezTo>
                  <a:cubicBezTo>
                    <a:pt x="191" y="210"/>
                    <a:pt x="183" y="212"/>
                    <a:pt x="194" y="209"/>
                  </a:cubicBezTo>
                  <a:cubicBezTo>
                    <a:pt x="205" y="206"/>
                    <a:pt x="213" y="198"/>
                    <a:pt x="210" y="194"/>
                  </a:cubicBezTo>
                  <a:cubicBezTo>
                    <a:pt x="208" y="191"/>
                    <a:pt x="212" y="189"/>
                    <a:pt x="206" y="181"/>
                  </a:cubicBezTo>
                  <a:cubicBezTo>
                    <a:pt x="201" y="173"/>
                    <a:pt x="185" y="162"/>
                    <a:pt x="189" y="151"/>
                  </a:cubicBezTo>
                  <a:cubicBezTo>
                    <a:pt x="192" y="140"/>
                    <a:pt x="194" y="132"/>
                    <a:pt x="194" y="132"/>
                  </a:cubicBezTo>
                  <a:cubicBezTo>
                    <a:pt x="194" y="132"/>
                    <a:pt x="214" y="133"/>
                    <a:pt x="212" y="137"/>
                  </a:cubicBezTo>
                  <a:cubicBezTo>
                    <a:pt x="211" y="141"/>
                    <a:pt x="213" y="154"/>
                    <a:pt x="213" y="154"/>
                  </a:cubicBezTo>
                  <a:cubicBezTo>
                    <a:pt x="213" y="154"/>
                    <a:pt x="217" y="160"/>
                    <a:pt x="225" y="158"/>
                  </a:cubicBezTo>
                  <a:cubicBezTo>
                    <a:pt x="234" y="156"/>
                    <a:pt x="237" y="148"/>
                    <a:pt x="237" y="148"/>
                  </a:cubicBezTo>
                  <a:cubicBezTo>
                    <a:pt x="237" y="148"/>
                    <a:pt x="246" y="141"/>
                    <a:pt x="244" y="136"/>
                  </a:cubicBezTo>
                  <a:cubicBezTo>
                    <a:pt x="243" y="131"/>
                    <a:pt x="247" y="125"/>
                    <a:pt x="247" y="125"/>
                  </a:cubicBezTo>
                  <a:cubicBezTo>
                    <a:pt x="247" y="125"/>
                    <a:pt x="228" y="119"/>
                    <a:pt x="218" y="117"/>
                  </a:cubicBezTo>
                  <a:cubicBezTo>
                    <a:pt x="207" y="115"/>
                    <a:pt x="199" y="119"/>
                    <a:pt x="194" y="111"/>
                  </a:cubicBezTo>
                  <a:cubicBezTo>
                    <a:pt x="189" y="104"/>
                    <a:pt x="189" y="105"/>
                    <a:pt x="190" y="98"/>
                  </a:cubicBezTo>
                  <a:cubicBezTo>
                    <a:pt x="191" y="90"/>
                    <a:pt x="189" y="89"/>
                    <a:pt x="195" y="88"/>
                  </a:cubicBezTo>
                  <a:cubicBezTo>
                    <a:pt x="202" y="86"/>
                    <a:pt x="207" y="90"/>
                    <a:pt x="204" y="82"/>
                  </a:cubicBezTo>
                  <a:cubicBezTo>
                    <a:pt x="201" y="73"/>
                    <a:pt x="186" y="61"/>
                    <a:pt x="183" y="59"/>
                  </a:cubicBezTo>
                  <a:cubicBezTo>
                    <a:pt x="180" y="57"/>
                    <a:pt x="179" y="60"/>
                    <a:pt x="174" y="60"/>
                  </a:cubicBezTo>
                  <a:cubicBezTo>
                    <a:pt x="170" y="60"/>
                    <a:pt x="181" y="45"/>
                    <a:pt x="171" y="45"/>
                  </a:cubicBezTo>
                  <a:cubicBezTo>
                    <a:pt x="161" y="45"/>
                    <a:pt x="156" y="48"/>
                    <a:pt x="153" y="49"/>
                  </a:cubicBezTo>
                  <a:cubicBezTo>
                    <a:pt x="150" y="49"/>
                    <a:pt x="151" y="43"/>
                    <a:pt x="145" y="36"/>
                  </a:cubicBezTo>
                  <a:cubicBezTo>
                    <a:pt x="138" y="28"/>
                    <a:pt x="138" y="34"/>
                    <a:pt x="138" y="28"/>
                  </a:cubicBezTo>
                  <a:cubicBezTo>
                    <a:pt x="137" y="23"/>
                    <a:pt x="153" y="22"/>
                    <a:pt x="140" y="17"/>
                  </a:cubicBezTo>
                  <a:cubicBezTo>
                    <a:pt x="127" y="13"/>
                    <a:pt x="137" y="15"/>
                    <a:pt x="123" y="9"/>
                  </a:cubicBezTo>
                  <a:cubicBezTo>
                    <a:pt x="110" y="3"/>
                    <a:pt x="113" y="3"/>
                    <a:pt x="110" y="3"/>
                  </a:cubicBezTo>
                  <a:cubicBezTo>
                    <a:pt x="106" y="2"/>
                    <a:pt x="103" y="0"/>
                    <a:pt x="97" y="4"/>
                  </a:cubicBezTo>
                  <a:cubicBezTo>
                    <a:pt x="90" y="8"/>
                    <a:pt x="88" y="1"/>
                    <a:pt x="88" y="14"/>
                  </a:cubicBezTo>
                  <a:cubicBezTo>
                    <a:pt x="87" y="27"/>
                    <a:pt x="94" y="36"/>
                    <a:pt x="87" y="35"/>
                  </a:cubicBezTo>
                  <a:cubicBezTo>
                    <a:pt x="81" y="34"/>
                    <a:pt x="73" y="24"/>
                    <a:pt x="73" y="24"/>
                  </a:cubicBezTo>
                  <a:cubicBezTo>
                    <a:pt x="68" y="8"/>
                    <a:pt x="68" y="8"/>
                    <a:pt x="68" y="8"/>
                  </a:cubicBezTo>
                  <a:cubicBezTo>
                    <a:pt x="64" y="7"/>
                    <a:pt x="64" y="7"/>
                    <a:pt x="64" y="7"/>
                  </a:cubicBezTo>
                  <a:lnTo>
                    <a:pt x="57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20" name="Freeform 125"/>
            <p:cNvSpPr/>
            <p:nvPr/>
          </p:nvSpPr>
          <p:spPr bwMode="auto">
            <a:xfrm>
              <a:off x="2046287" y="1689101"/>
              <a:ext cx="176213" cy="141288"/>
            </a:xfrm>
            <a:custGeom>
              <a:gdLst>
                <a:gd fmla="*/ 17 w 66" name="T0"/>
                <a:gd fmla="*/ 53 h 53" name="T1"/>
                <a:gd fmla="*/ 39 w 66" name="T2"/>
                <a:gd fmla="*/ 37 h 53" name="T3"/>
                <a:gd fmla="*/ 50 w 66" name="T4"/>
                <a:gd fmla="*/ 45 h 53" name="T5"/>
                <a:gd fmla="*/ 62 w 66" name="T6"/>
                <a:gd fmla="*/ 37 h 53" name="T7"/>
                <a:gd fmla="*/ 54 w 66" name="T8"/>
                <a:gd fmla="*/ 25 h 53" name="T9"/>
                <a:gd fmla="*/ 42 w 66" name="T10"/>
                <a:gd fmla="*/ 10 h 53" name="T11"/>
                <a:gd fmla="*/ 28 w 66" name="T12"/>
                <a:gd fmla="*/ 2 h 53" name="T13"/>
                <a:gd fmla="*/ 18 w 66" name="T14"/>
                <a:gd fmla="*/ 12 h 53" name="T15"/>
                <a:gd fmla="*/ 12 w 66" name="T16"/>
                <a:gd fmla="*/ 29 h 53" name="T17"/>
                <a:gd fmla="*/ 0 w 66" name="T18"/>
                <a:gd fmla="*/ 41 h 53" name="T19"/>
                <a:gd fmla="*/ 17 w 66" name="T20"/>
                <a:gd fmla="*/ 53 h 53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52" w="66">
                  <a:moveTo>
                    <a:pt x="17" y="53"/>
                  </a:moveTo>
                  <a:cubicBezTo>
                    <a:pt x="24" y="45"/>
                    <a:pt x="34" y="40"/>
                    <a:pt x="39" y="37"/>
                  </a:cubicBezTo>
                  <a:cubicBezTo>
                    <a:pt x="44" y="35"/>
                    <a:pt x="37" y="48"/>
                    <a:pt x="50" y="45"/>
                  </a:cubicBezTo>
                  <a:cubicBezTo>
                    <a:pt x="63" y="42"/>
                    <a:pt x="66" y="41"/>
                    <a:pt x="62" y="37"/>
                  </a:cubicBezTo>
                  <a:cubicBezTo>
                    <a:pt x="58" y="33"/>
                    <a:pt x="61" y="38"/>
                    <a:pt x="54" y="25"/>
                  </a:cubicBezTo>
                  <a:cubicBezTo>
                    <a:pt x="46" y="13"/>
                    <a:pt x="52" y="14"/>
                    <a:pt x="42" y="10"/>
                  </a:cubicBezTo>
                  <a:cubicBezTo>
                    <a:pt x="32" y="6"/>
                    <a:pt x="31" y="4"/>
                    <a:pt x="28" y="2"/>
                  </a:cubicBezTo>
                  <a:cubicBezTo>
                    <a:pt x="25" y="0"/>
                    <a:pt x="18" y="10"/>
                    <a:pt x="18" y="12"/>
                  </a:cubicBezTo>
                  <a:cubicBezTo>
                    <a:pt x="18" y="14"/>
                    <a:pt x="21" y="27"/>
                    <a:pt x="12" y="29"/>
                  </a:cubicBezTo>
                  <a:cubicBezTo>
                    <a:pt x="2" y="32"/>
                    <a:pt x="0" y="41"/>
                    <a:pt x="0" y="41"/>
                  </a:cubicBezTo>
                  <a:lnTo>
                    <a:pt x="17" y="5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21" name="Freeform 126"/>
            <p:cNvSpPr/>
            <p:nvPr/>
          </p:nvSpPr>
          <p:spPr bwMode="auto">
            <a:xfrm>
              <a:off x="2092325" y="1841501"/>
              <a:ext cx="76200" cy="39688"/>
            </a:xfrm>
            <a:custGeom>
              <a:gdLst>
                <a:gd fmla="*/ 25 w 29" name="T0"/>
                <a:gd fmla="*/ 0 h 15" name="T1"/>
                <a:gd fmla="*/ 8 w 29" name="T2"/>
                <a:gd fmla="*/ 14 h 15" name="T3"/>
                <a:gd fmla="*/ 23 w 29" name="T4"/>
                <a:gd fmla="*/ 12 h 15" name="T5"/>
                <a:gd fmla="*/ 29 w 29" name="T6"/>
                <a:gd fmla="*/ 2 h 15" name="T7"/>
                <a:gd fmla="*/ 25 w 29" name="T8"/>
                <a:gd fmla="*/ 0 h 15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5" w="28">
                  <a:moveTo>
                    <a:pt x="25" y="0"/>
                  </a:moveTo>
                  <a:cubicBezTo>
                    <a:pt x="18" y="7"/>
                    <a:pt x="0" y="14"/>
                    <a:pt x="8" y="14"/>
                  </a:cubicBezTo>
                  <a:cubicBezTo>
                    <a:pt x="15" y="15"/>
                    <a:pt x="23" y="12"/>
                    <a:pt x="23" y="12"/>
                  </a:cubicBezTo>
                  <a:cubicBezTo>
                    <a:pt x="29" y="2"/>
                    <a:pt x="29" y="2"/>
                    <a:pt x="29" y="2"/>
                  </a:cubicBezTo>
                  <a:lnTo>
                    <a:pt x="2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22" name="Freeform 127"/>
            <p:cNvSpPr/>
            <p:nvPr/>
          </p:nvSpPr>
          <p:spPr bwMode="auto">
            <a:xfrm>
              <a:off x="2171700" y="1884363"/>
              <a:ext cx="61913" cy="52388"/>
            </a:xfrm>
            <a:custGeom>
              <a:gdLst>
                <a:gd fmla="*/ 13 w 23" name="T0"/>
                <a:gd fmla="*/ 0 h 20" name="T1"/>
                <a:gd fmla="*/ 9 w 23" name="T2"/>
                <a:gd fmla="*/ 14 h 20" name="T3"/>
                <a:gd fmla="*/ 21 w 23" name="T4"/>
                <a:gd fmla="*/ 15 h 20" name="T5"/>
                <a:gd fmla="*/ 20 w 23" name="T6"/>
                <a:gd fmla="*/ 6 h 20" name="T7"/>
                <a:gd fmla="*/ 13 w 23" name="T8"/>
                <a:gd fmla="*/ 0 h 20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0" w="23">
                  <a:moveTo>
                    <a:pt x="13" y="0"/>
                  </a:moveTo>
                  <a:cubicBezTo>
                    <a:pt x="12" y="7"/>
                    <a:pt x="0" y="13"/>
                    <a:pt x="9" y="14"/>
                  </a:cubicBezTo>
                  <a:cubicBezTo>
                    <a:pt x="18" y="16"/>
                    <a:pt x="19" y="20"/>
                    <a:pt x="21" y="15"/>
                  </a:cubicBezTo>
                  <a:cubicBezTo>
                    <a:pt x="23" y="10"/>
                    <a:pt x="19" y="8"/>
                    <a:pt x="20" y="6"/>
                  </a:cubicBezTo>
                  <a:cubicBezTo>
                    <a:pt x="20" y="3"/>
                    <a:pt x="13" y="0"/>
                    <a:pt x="1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23" name="Freeform 128"/>
            <p:cNvSpPr/>
            <p:nvPr/>
          </p:nvSpPr>
          <p:spPr bwMode="auto">
            <a:xfrm>
              <a:off x="2468562" y="1974851"/>
              <a:ext cx="26988" cy="34925"/>
            </a:xfrm>
            <a:custGeom>
              <a:gdLst>
                <a:gd fmla="*/ 3 w 10" name="T0"/>
                <a:gd fmla="*/ 0 h 13" name="T1"/>
                <a:gd fmla="*/ 9 w 10" name="T2"/>
                <a:gd fmla="*/ 7 h 13" name="T3"/>
                <a:gd fmla="*/ 3 w 10" name="T4"/>
                <a:gd fmla="*/ 0 h 13" name="T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b="b" l="0" r="r" t="0"/>
              <a:pathLst>
                <a:path h="13" w="10">
                  <a:moveTo>
                    <a:pt x="3" y="0"/>
                  </a:moveTo>
                  <a:cubicBezTo>
                    <a:pt x="0" y="9"/>
                    <a:pt x="10" y="13"/>
                    <a:pt x="9" y="7"/>
                  </a:cubicBezTo>
                  <a:cubicBezTo>
                    <a:pt x="8" y="0"/>
                    <a:pt x="3" y="0"/>
                    <a:pt x="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24" name="Freeform 129"/>
            <p:cNvSpPr/>
            <p:nvPr/>
          </p:nvSpPr>
          <p:spPr bwMode="auto">
            <a:xfrm>
              <a:off x="2547937" y="1916113"/>
              <a:ext cx="30163" cy="20638"/>
            </a:xfrm>
            <a:custGeom>
              <a:gdLst>
                <a:gd fmla="*/ 0 w 11" name="T0"/>
                <a:gd fmla="*/ 0 h 8" name="T1"/>
                <a:gd fmla="*/ 10 w 11" name="T2"/>
                <a:gd fmla="*/ 1 h 8" name="T3"/>
                <a:gd fmla="*/ 8 w 11" name="T4"/>
                <a:gd fmla="*/ 8 h 8" name="T5"/>
                <a:gd fmla="*/ 0 w 11" name="T6"/>
                <a:gd fmla="*/ 6 h 8" name="T7"/>
                <a:gd fmla="*/ 0 w 11" name="T8"/>
                <a:gd fmla="*/ 0 h 8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8" w="11">
                  <a:moveTo>
                    <a:pt x="0" y="0"/>
                  </a:moveTo>
                  <a:cubicBezTo>
                    <a:pt x="10" y="1"/>
                    <a:pt x="10" y="1"/>
                    <a:pt x="10" y="1"/>
                  </a:cubicBezTo>
                  <a:cubicBezTo>
                    <a:pt x="10" y="1"/>
                    <a:pt x="11" y="8"/>
                    <a:pt x="8" y="8"/>
                  </a:cubicBezTo>
                  <a:cubicBezTo>
                    <a:pt x="5" y="7"/>
                    <a:pt x="0" y="6"/>
                    <a:pt x="0" y="6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25" name="Freeform 130"/>
            <p:cNvSpPr/>
            <p:nvPr/>
          </p:nvSpPr>
          <p:spPr bwMode="auto">
            <a:xfrm>
              <a:off x="2136775" y="2170113"/>
              <a:ext cx="42863" cy="39688"/>
            </a:xfrm>
            <a:custGeom>
              <a:gdLst>
                <a:gd fmla="*/ 14 w 16" name="T0"/>
                <a:gd fmla="*/ 0 h 15" name="T1"/>
                <a:gd fmla="*/ 0 w 16" name="T2"/>
                <a:gd fmla="*/ 11 h 15" name="T3"/>
                <a:gd fmla="*/ 11 w 16" name="T4"/>
                <a:gd fmla="*/ 11 h 15" name="T5"/>
                <a:gd fmla="*/ 14 w 16" name="T6"/>
                <a:gd fmla="*/ 0 h 1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15" w="16">
                  <a:moveTo>
                    <a:pt x="14" y="0"/>
                  </a:move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8" y="15"/>
                    <a:pt x="11" y="11"/>
                  </a:cubicBezTo>
                  <a:cubicBezTo>
                    <a:pt x="14" y="6"/>
                    <a:pt x="16" y="1"/>
                    <a:pt x="14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26" name="Freeform 131"/>
            <p:cNvSpPr/>
            <p:nvPr/>
          </p:nvSpPr>
          <p:spPr bwMode="auto">
            <a:xfrm>
              <a:off x="765175" y="2152651"/>
              <a:ext cx="58738" cy="104775"/>
            </a:xfrm>
            <a:custGeom>
              <a:gdLst>
                <a:gd fmla="*/ 6 w 22" name="T0"/>
                <a:gd fmla="*/ 0 h 39" name="T1"/>
                <a:gd fmla="*/ 5 w 22" name="T2"/>
                <a:gd fmla="*/ 10 h 39" name="T3"/>
                <a:gd fmla="*/ 7 w 22" name="T4"/>
                <a:gd fmla="*/ 27 h 39" name="T5"/>
                <a:gd fmla="*/ 19 w 22" name="T6"/>
                <a:gd fmla="*/ 37 h 39" name="T7"/>
                <a:gd fmla="*/ 18 w 22" name="T8"/>
                <a:gd fmla="*/ 27 h 39" name="T9"/>
                <a:gd fmla="*/ 12 w 22" name="T10"/>
                <a:gd fmla="*/ 15 h 39" name="T11"/>
                <a:gd fmla="*/ 10 w 22" name="T12"/>
                <a:gd fmla="*/ 5 h 39" name="T13"/>
                <a:gd fmla="*/ 6 w 22" name="T14"/>
                <a:gd fmla="*/ 0 h 39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39" w="22">
                  <a:moveTo>
                    <a:pt x="6" y="0"/>
                  </a:moveTo>
                  <a:cubicBezTo>
                    <a:pt x="0" y="4"/>
                    <a:pt x="5" y="10"/>
                    <a:pt x="5" y="10"/>
                  </a:cubicBezTo>
                  <a:cubicBezTo>
                    <a:pt x="5" y="10"/>
                    <a:pt x="9" y="21"/>
                    <a:pt x="7" y="27"/>
                  </a:cubicBezTo>
                  <a:cubicBezTo>
                    <a:pt x="6" y="34"/>
                    <a:pt x="15" y="39"/>
                    <a:pt x="19" y="37"/>
                  </a:cubicBezTo>
                  <a:cubicBezTo>
                    <a:pt x="22" y="35"/>
                    <a:pt x="20" y="29"/>
                    <a:pt x="18" y="27"/>
                  </a:cubicBezTo>
                  <a:cubicBezTo>
                    <a:pt x="15" y="25"/>
                    <a:pt x="14" y="21"/>
                    <a:pt x="12" y="15"/>
                  </a:cubicBezTo>
                  <a:cubicBezTo>
                    <a:pt x="10" y="8"/>
                    <a:pt x="11" y="8"/>
                    <a:pt x="10" y="5"/>
                  </a:cubicBezTo>
                  <a:cubicBezTo>
                    <a:pt x="9" y="2"/>
                    <a:pt x="6" y="0"/>
                    <a:pt x="6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27" name="Freeform 132"/>
            <p:cNvSpPr/>
            <p:nvPr/>
          </p:nvSpPr>
          <p:spPr bwMode="auto">
            <a:xfrm>
              <a:off x="769937" y="2281238"/>
              <a:ext cx="47625" cy="46038"/>
            </a:xfrm>
            <a:custGeom>
              <a:gdLst>
                <a:gd fmla="*/ 11 w 18" name="T0"/>
                <a:gd fmla="*/ 0 h 17" name="T1"/>
                <a:gd fmla="*/ 3 w 18" name="T2"/>
                <a:gd fmla="*/ 6 h 17" name="T3"/>
                <a:gd fmla="*/ 11 w 18" name="T4"/>
                <a:gd fmla="*/ 14 h 17" name="T5"/>
                <a:gd fmla="*/ 8 w 18" name="T6"/>
                <a:gd fmla="*/ 15 h 17" name="T7"/>
                <a:gd fmla="*/ 18 w 18" name="T8"/>
                <a:gd fmla="*/ 7 h 17" name="T9"/>
                <a:gd fmla="*/ 11 w 18" name="T10"/>
                <a:gd fmla="*/ 0 h 17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7" w="18">
                  <a:moveTo>
                    <a:pt x="11" y="0"/>
                  </a:moveTo>
                  <a:cubicBezTo>
                    <a:pt x="6" y="0"/>
                    <a:pt x="0" y="2"/>
                    <a:pt x="3" y="6"/>
                  </a:cubicBezTo>
                  <a:cubicBezTo>
                    <a:pt x="7" y="10"/>
                    <a:pt x="13" y="12"/>
                    <a:pt x="11" y="14"/>
                  </a:cubicBezTo>
                  <a:cubicBezTo>
                    <a:pt x="8" y="15"/>
                    <a:pt x="3" y="17"/>
                    <a:pt x="8" y="15"/>
                  </a:cubicBezTo>
                  <a:cubicBezTo>
                    <a:pt x="14" y="14"/>
                    <a:pt x="18" y="7"/>
                    <a:pt x="18" y="7"/>
                  </a:cubicBezTo>
                  <a:lnTo>
                    <a:pt x="1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28" name="Freeform 133"/>
            <p:cNvSpPr/>
            <p:nvPr/>
          </p:nvSpPr>
          <p:spPr bwMode="auto">
            <a:xfrm>
              <a:off x="790575" y="2332038"/>
              <a:ext cx="23813" cy="15875"/>
            </a:xfrm>
            <a:custGeom>
              <a:gdLst>
                <a:gd fmla="*/ 0 w 9" name="T0"/>
                <a:gd fmla="*/ 1 h 6" name="T1"/>
                <a:gd fmla="*/ 7 w 9" name="T2"/>
                <a:gd fmla="*/ 0 h 6" name="T3"/>
                <a:gd fmla="*/ 0 w 9" name="T4"/>
                <a:gd fmla="*/ 1 h 6" name="T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b="b" l="0" r="r" t="0"/>
              <a:pathLst>
                <a:path h="6" w="9">
                  <a:moveTo>
                    <a:pt x="0" y="1"/>
                  </a:moveTo>
                  <a:cubicBezTo>
                    <a:pt x="9" y="6"/>
                    <a:pt x="7" y="0"/>
                    <a:pt x="7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29" name="Freeform 134"/>
            <p:cNvSpPr/>
            <p:nvPr/>
          </p:nvSpPr>
          <p:spPr bwMode="auto">
            <a:xfrm>
              <a:off x="798512" y="2338388"/>
              <a:ext cx="25400" cy="20638"/>
            </a:xfrm>
            <a:custGeom>
              <a:gdLst>
                <a:gd fmla="*/ 4 w 9" name="T0"/>
                <a:gd fmla="*/ 8 h 8" name="T1"/>
                <a:gd fmla="*/ 9 w 9" name="T2"/>
                <a:gd fmla="*/ 6 h 8" name="T3"/>
                <a:gd fmla="*/ 2 w 9" name="T4"/>
                <a:gd fmla="*/ 4 h 8" name="T5"/>
                <a:gd fmla="*/ 4 w 9" name="T6"/>
                <a:gd fmla="*/ 8 h 8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8" w="9">
                  <a:moveTo>
                    <a:pt x="4" y="8"/>
                  </a:moveTo>
                  <a:cubicBezTo>
                    <a:pt x="9" y="6"/>
                    <a:pt x="9" y="6"/>
                    <a:pt x="9" y="6"/>
                  </a:cubicBezTo>
                  <a:cubicBezTo>
                    <a:pt x="9" y="6"/>
                    <a:pt x="4" y="0"/>
                    <a:pt x="2" y="4"/>
                  </a:cubicBezTo>
                  <a:cubicBezTo>
                    <a:pt x="0" y="7"/>
                    <a:pt x="4" y="8"/>
                    <a:pt x="4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30" name="Freeform 135"/>
            <p:cNvSpPr/>
            <p:nvPr/>
          </p:nvSpPr>
          <p:spPr bwMode="auto">
            <a:xfrm>
              <a:off x="-177801" y="2295526"/>
              <a:ext cx="103188" cy="39688"/>
            </a:xfrm>
            <a:custGeom>
              <a:gdLst>
                <a:gd fmla="*/ 39 w 39" name="T0"/>
                <a:gd fmla="*/ 0 h 15" name="T1"/>
                <a:gd fmla="*/ 31 w 39" name="T2"/>
                <a:gd fmla="*/ 8 h 15" name="T3"/>
                <a:gd fmla="*/ 15 w 39" name="T4"/>
                <a:gd fmla="*/ 8 h 15" name="T5"/>
                <a:gd fmla="*/ 6 w 39" name="T6"/>
                <a:gd fmla="*/ 14 h 15" name="T7"/>
                <a:gd fmla="*/ 3 w 39" name="T8"/>
                <a:gd fmla="*/ 6 h 15" name="T9"/>
                <a:gd fmla="*/ 17 w 39" name="T10"/>
                <a:gd fmla="*/ 4 h 15" name="T11"/>
                <a:gd fmla="*/ 30 w 39" name="T12"/>
                <a:gd fmla="*/ 3 h 15" name="T13"/>
                <a:gd fmla="*/ 39 w 39" name="T14"/>
                <a:gd fmla="*/ 0 h 15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5" w="39">
                  <a:moveTo>
                    <a:pt x="39" y="0"/>
                  </a:moveTo>
                  <a:cubicBezTo>
                    <a:pt x="39" y="0"/>
                    <a:pt x="35" y="9"/>
                    <a:pt x="31" y="8"/>
                  </a:cubicBezTo>
                  <a:cubicBezTo>
                    <a:pt x="27" y="7"/>
                    <a:pt x="21" y="5"/>
                    <a:pt x="15" y="8"/>
                  </a:cubicBezTo>
                  <a:cubicBezTo>
                    <a:pt x="8" y="11"/>
                    <a:pt x="9" y="12"/>
                    <a:pt x="6" y="14"/>
                  </a:cubicBezTo>
                  <a:cubicBezTo>
                    <a:pt x="2" y="15"/>
                    <a:pt x="0" y="7"/>
                    <a:pt x="3" y="6"/>
                  </a:cubicBezTo>
                  <a:cubicBezTo>
                    <a:pt x="6" y="5"/>
                    <a:pt x="8" y="7"/>
                    <a:pt x="17" y="4"/>
                  </a:cubicBezTo>
                  <a:cubicBezTo>
                    <a:pt x="26" y="1"/>
                    <a:pt x="30" y="3"/>
                    <a:pt x="30" y="3"/>
                  </a:cubicBezTo>
                  <a:lnTo>
                    <a:pt x="3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31" name="Freeform 136"/>
            <p:cNvSpPr/>
            <p:nvPr/>
          </p:nvSpPr>
          <p:spPr bwMode="auto">
            <a:xfrm>
              <a:off x="-23813" y="1982788"/>
              <a:ext cx="85725" cy="44450"/>
            </a:xfrm>
            <a:custGeom>
              <a:gdLst>
                <a:gd fmla="*/ 21 w 32" name="T0"/>
                <a:gd fmla="*/ 15 h 17" name="T1"/>
                <a:gd fmla="*/ 29 w 32" name="T2"/>
                <a:gd fmla="*/ 4 h 17" name="T3"/>
                <a:gd fmla="*/ 15 w 32" name="T4"/>
                <a:gd fmla="*/ 2 h 17" name="T5"/>
                <a:gd fmla="*/ 13 w 32" name="T6"/>
                <a:gd fmla="*/ 14 h 17" name="T7"/>
                <a:gd fmla="*/ 8 w 32" name="T8"/>
                <a:gd fmla="*/ 15 h 17" name="T9"/>
                <a:gd fmla="*/ 21 w 32" name="T10"/>
                <a:gd fmla="*/ 15 h 17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7" w="32">
                  <a:moveTo>
                    <a:pt x="21" y="15"/>
                  </a:moveTo>
                  <a:cubicBezTo>
                    <a:pt x="23" y="14"/>
                    <a:pt x="32" y="6"/>
                    <a:pt x="29" y="4"/>
                  </a:cubicBezTo>
                  <a:cubicBezTo>
                    <a:pt x="26" y="2"/>
                    <a:pt x="16" y="0"/>
                    <a:pt x="15" y="2"/>
                  </a:cubicBezTo>
                  <a:cubicBezTo>
                    <a:pt x="14" y="4"/>
                    <a:pt x="18" y="14"/>
                    <a:pt x="13" y="14"/>
                  </a:cubicBezTo>
                  <a:cubicBezTo>
                    <a:pt x="8" y="15"/>
                    <a:pt x="0" y="13"/>
                    <a:pt x="8" y="15"/>
                  </a:cubicBezTo>
                  <a:cubicBezTo>
                    <a:pt x="17" y="17"/>
                    <a:pt x="21" y="15"/>
                    <a:pt x="21" y="1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32" name="Freeform 137"/>
            <p:cNvSpPr/>
            <p:nvPr/>
          </p:nvSpPr>
          <p:spPr bwMode="auto">
            <a:xfrm>
              <a:off x="-71438" y="1581151"/>
              <a:ext cx="160338" cy="182563"/>
            </a:xfrm>
            <a:custGeom>
              <a:gdLst>
                <a:gd fmla="*/ 7 w 60" name="T0"/>
                <a:gd fmla="*/ 57 h 68" name="T1"/>
                <a:gd fmla="*/ 11 w 60" name="T2"/>
                <a:gd fmla="*/ 68 h 68" name="T3"/>
                <a:gd fmla="*/ 20 w 60" name="T4"/>
                <a:gd fmla="*/ 58 h 68" name="T5"/>
                <a:gd fmla="*/ 25 w 60" name="T6"/>
                <a:gd fmla="*/ 48 h 68" name="T7"/>
                <a:gd fmla="*/ 52 w 60" name="T8"/>
                <a:gd fmla="*/ 38 h 68" name="T9"/>
                <a:gd fmla="*/ 57 w 60" name="T10"/>
                <a:gd fmla="*/ 31 h 68" name="T11"/>
                <a:gd fmla="*/ 58 w 60" name="T12"/>
                <a:gd fmla="*/ 19 h 68" name="T13"/>
                <a:gd fmla="*/ 50 w 60" name="T14"/>
                <a:gd fmla="*/ 16 h 68" name="T15"/>
                <a:gd fmla="*/ 37 w 60" name="T16"/>
                <a:gd fmla="*/ 7 h 68" name="T17"/>
                <a:gd fmla="*/ 19 w 60" name="T18"/>
                <a:gd fmla="*/ 14 h 68" name="T19"/>
                <a:gd fmla="*/ 24 w 60" name="T20"/>
                <a:gd fmla="*/ 0 h 68" name="T21"/>
                <a:gd fmla="*/ 21 w 60" name="T22"/>
                <a:gd fmla="*/ 1 h 68" name="T23"/>
                <a:gd fmla="*/ 0 w 60" name="T24"/>
                <a:gd fmla="*/ 57 h 68" name="T25"/>
                <a:gd fmla="*/ 7 w 60" name="T26"/>
                <a:gd fmla="*/ 57 h 68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68" w="60">
                  <a:moveTo>
                    <a:pt x="7" y="57"/>
                  </a:moveTo>
                  <a:cubicBezTo>
                    <a:pt x="7" y="57"/>
                    <a:pt x="8" y="68"/>
                    <a:pt x="11" y="68"/>
                  </a:cubicBezTo>
                  <a:cubicBezTo>
                    <a:pt x="14" y="68"/>
                    <a:pt x="20" y="58"/>
                    <a:pt x="20" y="58"/>
                  </a:cubicBezTo>
                  <a:cubicBezTo>
                    <a:pt x="20" y="58"/>
                    <a:pt x="17" y="54"/>
                    <a:pt x="25" y="48"/>
                  </a:cubicBezTo>
                  <a:cubicBezTo>
                    <a:pt x="33" y="43"/>
                    <a:pt x="52" y="38"/>
                    <a:pt x="52" y="38"/>
                  </a:cubicBezTo>
                  <a:cubicBezTo>
                    <a:pt x="52" y="38"/>
                    <a:pt x="55" y="35"/>
                    <a:pt x="57" y="31"/>
                  </a:cubicBezTo>
                  <a:cubicBezTo>
                    <a:pt x="58" y="27"/>
                    <a:pt x="60" y="20"/>
                    <a:pt x="58" y="19"/>
                  </a:cubicBezTo>
                  <a:cubicBezTo>
                    <a:pt x="56" y="19"/>
                    <a:pt x="50" y="16"/>
                    <a:pt x="50" y="16"/>
                  </a:cubicBezTo>
                  <a:cubicBezTo>
                    <a:pt x="50" y="16"/>
                    <a:pt x="48" y="6"/>
                    <a:pt x="37" y="7"/>
                  </a:cubicBezTo>
                  <a:cubicBezTo>
                    <a:pt x="25" y="9"/>
                    <a:pt x="19" y="14"/>
                    <a:pt x="19" y="14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1" y="1"/>
                    <a:pt x="21" y="1"/>
                    <a:pt x="21" y="1"/>
                  </a:cubicBezTo>
                  <a:cubicBezTo>
                    <a:pt x="0" y="57"/>
                    <a:pt x="0" y="57"/>
                    <a:pt x="0" y="57"/>
                  </a:cubicBezTo>
                  <a:lnTo>
                    <a:pt x="7" y="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33" name="Freeform 138"/>
            <p:cNvSpPr/>
            <p:nvPr/>
          </p:nvSpPr>
          <p:spPr bwMode="auto">
            <a:xfrm>
              <a:off x="3533775" y="1589088"/>
              <a:ext cx="390525" cy="276225"/>
            </a:xfrm>
            <a:custGeom>
              <a:gdLst>
                <a:gd fmla="*/ 39 w 146" name="T0"/>
                <a:gd fmla="*/ 87 h 103" name="T1"/>
                <a:gd fmla="*/ 21 w 146" name="T2"/>
                <a:gd fmla="*/ 84 h 103" name="T3"/>
                <a:gd fmla="*/ 31 w 146" name="T4"/>
                <a:gd fmla="*/ 76 h 103" name="T5"/>
                <a:gd fmla="*/ 29 w 146" name="T6"/>
                <a:gd fmla="*/ 71 h 103" name="T7"/>
                <a:gd fmla="*/ 22 w 146" name="T8"/>
                <a:gd fmla="*/ 62 h 103" name="T9"/>
                <a:gd fmla="*/ 13 w 146" name="T10"/>
                <a:gd fmla="*/ 62 h 103" name="T11"/>
                <a:gd fmla="*/ 9 w 146" name="T12"/>
                <a:gd fmla="*/ 53 h 103" name="T13"/>
                <a:gd fmla="*/ 23 w 146" name="T14"/>
                <a:gd fmla="*/ 50 h 103" name="T15"/>
                <a:gd fmla="*/ 32 w 146" name="T16"/>
                <a:gd fmla="*/ 44 h 103" name="T17"/>
                <a:gd fmla="*/ 25 w 146" name="T18"/>
                <a:gd fmla="*/ 38 h 103" name="T19"/>
                <a:gd fmla="*/ 2 w 146" name="T20"/>
                <a:gd fmla="*/ 34 h 103" name="T21"/>
                <a:gd fmla="*/ 9 w 146" name="T22"/>
                <a:gd fmla="*/ 27 h 103" name="T23"/>
                <a:gd fmla="*/ 15 w 146" name="T24"/>
                <a:gd fmla="*/ 15 h 103" name="T25"/>
                <a:gd fmla="*/ 35 w 146" name="T26"/>
                <a:gd fmla="*/ 5 h 103" name="T27"/>
                <a:gd fmla="*/ 40 w 146" name="T28"/>
                <a:gd fmla="*/ 10 h 103" name="T29"/>
                <a:gd fmla="*/ 46 w 146" name="T30"/>
                <a:gd fmla="*/ 29 h 103" name="T31"/>
                <a:gd fmla="*/ 59 w 146" name="T32"/>
                <a:gd fmla="*/ 29 h 103" name="T33"/>
                <a:gd fmla="*/ 67 w 146" name="T34"/>
                <a:gd fmla="*/ 18 h 103" name="T35"/>
                <a:gd fmla="*/ 95 w 146" name="T36"/>
                <a:gd fmla="*/ 20 h 103" name="T37"/>
                <a:gd fmla="*/ 104 w 146" name="T38"/>
                <a:gd fmla="*/ 13 h 103" name="T39"/>
                <a:gd fmla="*/ 103 w 146" name="T40"/>
                <a:gd fmla="*/ 7 h 103" name="T41"/>
                <a:gd fmla="*/ 123 w 146" name="T42"/>
                <a:gd fmla="*/ 5 h 103" name="T43"/>
                <a:gd fmla="*/ 127 w 146" name="T44"/>
                <a:gd fmla="*/ 6 h 103" name="T45"/>
                <a:gd fmla="*/ 136 w 146" name="T46"/>
                <a:gd fmla="*/ 20 h 103" name="T47"/>
                <a:gd fmla="*/ 131 w 146" name="T48"/>
                <a:gd fmla="*/ 29 h 103" name="T49"/>
                <a:gd fmla="*/ 143 w 146" name="T50"/>
                <a:gd fmla="*/ 36 h 103" name="T51"/>
                <a:gd fmla="*/ 142 w 146" name="T52"/>
                <a:gd fmla="*/ 54 h 103" name="T53"/>
                <a:gd fmla="*/ 130 w 146" name="T54"/>
                <a:gd fmla="*/ 65 h 103" name="T55"/>
                <a:gd fmla="*/ 116 w 146" name="T56"/>
                <a:gd fmla="*/ 77 h 103" name="T57"/>
                <a:gd fmla="*/ 109 w 146" name="T58"/>
                <a:gd fmla="*/ 85 h 103" name="T59"/>
                <a:gd fmla="*/ 92 w 146" name="T60"/>
                <a:gd fmla="*/ 92 h 103" name="T61"/>
                <a:gd fmla="*/ 86 w 146" name="T62"/>
                <a:gd fmla="*/ 95 h 103" name="T63"/>
                <a:gd fmla="*/ 69 w 146" name="T64"/>
                <a:gd fmla="*/ 97 h 103" name="T65"/>
                <a:gd fmla="*/ 43 w 146" name="T66"/>
                <a:gd fmla="*/ 92 h 103" name="T67"/>
                <a:gd fmla="*/ 39 w 146" name="T68"/>
                <a:gd fmla="*/ 87 h 103" name="T6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b="b" l="0" r="r" t="0"/>
              <a:pathLst>
                <a:path h="103" w="146">
                  <a:moveTo>
                    <a:pt x="39" y="87"/>
                  </a:moveTo>
                  <a:cubicBezTo>
                    <a:pt x="24" y="89"/>
                    <a:pt x="23" y="86"/>
                    <a:pt x="21" y="84"/>
                  </a:cubicBezTo>
                  <a:cubicBezTo>
                    <a:pt x="19" y="82"/>
                    <a:pt x="31" y="76"/>
                    <a:pt x="31" y="76"/>
                  </a:cubicBezTo>
                  <a:cubicBezTo>
                    <a:pt x="31" y="76"/>
                    <a:pt x="36" y="79"/>
                    <a:pt x="29" y="71"/>
                  </a:cubicBezTo>
                  <a:cubicBezTo>
                    <a:pt x="22" y="62"/>
                    <a:pt x="26" y="63"/>
                    <a:pt x="22" y="62"/>
                  </a:cubicBezTo>
                  <a:cubicBezTo>
                    <a:pt x="18" y="62"/>
                    <a:pt x="18" y="63"/>
                    <a:pt x="13" y="62"/>
                  </a:cubicBezTo>
                  <a:cubicBezTo>
                    <a:pt x="7" y="60"/>
                    <a:pt x="6" y="54"/>
                    <a:pt x="9" y="53"/>
                  </a:cubicBezTo>
                  <a:cubicBezTo>
                    <a:pt x="11" y="52"/>
                    <a:pt x="23" y="50"/>
                    <a:pt x="23" y="50"/>
                  </a:cubicBezTo>
                  <a:cubicBezTo>
                    <a:pt x="23" y="50"/>
                    <a:pt x="34" y="47"/>
                    <a:pt x="32" y="44"/>
                  </a:cubicBezTo>
                  <a:cubicBezTo>
                    <a:pt x="29" y="40"/>
                    <a:pt x="29" y="38"/>
                    <a:pt x="25" y="38"/>
                  </a:cubicBezTo>
                  <a:cubicBezTo>
                    <a:pt x="21" y="38"/>
                    <a:pt x="0" y="36"/>
                    <a:pt x="2" y="34"/>
                  </a:cubicBezTo>
                  <a:cubicBezTo>
                    <a:pt x="3" y="32"/>
                    <a:pt x="8" y="30"/>
                    <a:pt x="9" y="27"/>
                  </a:cubicBezTo>
                  <a:cubicBezTo>
                    <a:pt x="10" y="24"/>
                    <a:pt x="15" y="18"/>
                    <a:pt x="15" y="15"/>
                  </a:cubicBezTo>
                  <a:cubicBezTo>
                    <a:pt x="16" y="11"/>
                    <a:pt x="35" y="5"/>
                    <a:pt x="35" y="5"/>
                  </a:cubicBezTo>
                  <a:cubicBezTo>
                    <a:pt x="35" y="5"/>
                    <a:pt x="31" y="5"/>
                    <a:pt x="40" y="10"/>
                  </a:cubicBezTo>
                  <a:cubicBezTo>
                    <a:pt x="49" y="15"/>
                    <a:pt x="39" y="27"/>
                    <a:pt x="46" y="29"/>
                  </a:cubicBezTo>
                  <a:cubicBezTo>
                    <a:pt x="54" y="32"/>
                    <a:pt x="61" y="31"/>
                    <a:pt x="59" y="29"/>
                  </a:cubicBezTo>
                  <a:cubicBezTo>
                    <a:pt x="58" y="27"/>
                    <a:pt x="51" y="15"/>
                    <a:pt x="67" y="18"/>
                  </a:cubicBezTo>
                  <a:cubicBezTo>
                    <a:pt x="84" y="20"/>
                    <a:pt x="93" y="19"/>
                    <a:pt x="95" y="20"/>
                  </a:cubicBezTo>
                  <a:cubicBezTo>
                    <a:pt x="97" y="20"/>
                    <a:pt x="104" y="13"/>
                    <a:pt x="104" y="13"/>
                  </a:cubicBezTo>
                  <a:cubicBezTo>
                    <a:pt x="104" y="13"/>
                    <a:pt x="98" y="12"/>
                    <a:pt x="103" y="7"/>
                  </a:cubicBezTo>
                  <a:cubicBezTo>
                    <a:pt x="109" y="3"/>
                    <a:pt x="123" y="5"/>
                    <a:pt x="123" y="5"/>
                  </a:cubicBezTo>
                  <a:cubicBezTo>
                    <a:pt x="123" y="5"/>
                    <a:pt x="125" y="0"/>
                    <a:pt x="127" y="6"/>
                  </a:cubicBezTo>
                  <a:cubicBezTo>
                    <a:pt x="129" y="12"/>
                    <a:pt x="140" y="18"/>
                    <a:pt x="136" y="20"/>
                  </a:cubicBezTo>
                  <a:cubicBezTo>
                    <a:pt x="132" y="23"/>
                    <a:pt x="124" y="23"/>
                    <a:pt x="131" y="29"/>
                  </a:cubicBezTo>
                  <a:cubicBezTo>
                    <a:pt x="139" y="34"/>
                    <a:pt x="146" y="33"/>
                    <a:pt x="143" y="36"/>
                  </a:cubicBezTo>
                  <a:cubicBezTo>
                    <a:pt x="140" y="40"/>
                    <a:pt x="145" y="51"/>
                    <a:pt x="142" y="54"/>
                  </a:cubicBezTo>
                  <a:cubicBezTo>
                    <a:pt x="138" y="58"/>
                    <a:pt x="143" y="62"/>
                    <a:pt x="130" y="65"/>
                  </a:cubicBezTo>
                  <a:cubicBezTo>
                    <a:pt x="118" y="68"/>
                    <a:pt x="120" y="75"/>
                    <a:pt x="116" y="77"/>
                  </a:cubicBezTo>
                  <a:cubicBezTo>
                    <a:pt x="112" y="80"/>
                    <a:pt x="113" y="84"/>
                    <a:pt x="109" y="85"/>
                  </a:cubicBezTo>
                  <a:cubicBezTo>
                    <a:pt x="104" y="86"/>
                    <a:pt x="92" y="92"/>
                    <a:pt x="92" y="92"/>
                  </a:cubicBezTo>
                  <a:cubicBezTo>
                    <a:pt x="92" y="92"/>
                    <a:pt x="96" y="94"/>
                    <a:pt x="86" y="95"/>
                  </a:cubicBezTo>
                  <a:cubicBezTo>
                    <a:pt x="76" y="97"/>
                    <a:pt x="88" y="103"/>
                    <a:pt x="69" y="97"/>
                  </a:cubicBezTo>
                  <a:cubicBezTo>
                    <a:pt x="50" y="92"/>
                    <a:pt x="43" y="92"/>
                    <a:pt x="43" y="92"/>
                  </a:cubicBezTo>
                  <a:lnTo>
                    <a:pt x="39" y="8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34" name="Freeform 139"/>
            <p:cNvSpPr/>
            <p:nvPr/>
          </p:nvSpPr>
          <p:spPr bwMode="auto">
            <a:xfrm>
              <a:off x="4773612" y="2895601"/>
              <a:ext cx="1917700" cy="1933575"/>
            </a:xfrm>
            <a:custGeom>
              <a:gdLst>
                <a:gd fmla="*/ 384 w 718" name="T0"/>
                <a:gd fmla="*/ 710 h 724" name="T1"/>
                <a:gd fmla="*/ 364 w 718" name="T2"/>
                <a:gd fmla="*/ 658 h 724" name="T3"/>
                <a:gd fmla="*/ 318 w 718" name="T4"/>
                <a:gd fmla="*/ 562 h 724" name="T5"/>
                <a:gd fmla="*/ 331 w 718" name="T6"/>
                <a:gd fmla="*/ 480 h 724" name="T7"/>
                <a:gd fmla="*/ 288 w 718" name="T8"/>
                <a:gd fmla="*/ 389 h 724" name="T9"/>
                <a:gd fmla="*/ 267 w 718" name="T10"/>
                <a:gd fmla="*/ 334 h 724" name="T11"/>
                <a:gd fmla="*/ 233 w 718" name="T12"/>
                <a:gd fmla="*/ 318 h 724" name="T13"/>
                <a:gd fmla="*/ 167 w 718" name="T14"/>
                <a:gd fmla="*/ 328 h 724" name="T15"/>
                <a:gd fmla="*/ 93 w 718" name="T16"/>
                <a:gd fmla="*/ 333 h 724" name="T17"/>
                <a:gd fmla="*/ 43 w 718" name="T18"/>
                <a:gd fmla="*/ 291 h 724" name="T19"/>
                <a:gd fmla="*/ 10 w 718" name="T20"/>
                <a:gd fmla="*/ 241 h 724" name="T21"/>
                <a:gd fmla="*/ 21 w 718" name="T22"/>
                <a:gd fmla="*/ 199 h 724" name="T23"/>
                <a:gd fmla="*/ 19 w 718" name="T24"/>
                <a:gd fmla="*/ 172 h 724" name="T25"/>
                <a:gd fmla="*/ 52 w 718" name="T26"/>
                <a:gd fmla="*/ 114 h 724" name="T27"/>
                <a:gd fmla="*/ 95 w 718" name="T28"/>
                <a:gd fmla="*/ 71 h 724" name="T29"/>
                <a:gd fmla="*/ 132 w 718" name="T30"/>
                <a:gd fmla="*/ 22 h 724" name="T31"/>
                <a:gd fmla="*/ 207 w 718" name="T32"/>
                <a:gd fmla="*/ 10 h 724" name="T33"/>
                <a:gd fmla="*/ 302 w 718" name="T34"/>
                <a:gd fmla="*/ 3 h 724" name="T35"/>
                <a:gd fmla="*/ 304 w 718" name="T36"/>
                <a:gd fmla="*/ 46 h 724" name="T37"/>
                <a:gd fmla="*/ 347 w 718" name="T38"/>
                <a:gd fmla="*/ 57 h 724" name="T39"/>
                <a:gd fmla="*/ 396 w 718" name="T40"/>
                <a:gd fmla="*/ 68 h 724" name="T41"/>
                <a:gd fmla="*/ 443 w 718" name="T42"/>
                <a:gd fmla="*/ 57 h 724" name="T43"/>
                <a:gd fmla="*/ 509 w 718" name="T44"/>
                <a:gd fmla="*/ 63 h 724" name="T45"/>
                <a:gd fmla="*/ 540 w 718" name="T46"/>
                <a:gd fmla="*/ 120 h 724" name="T47"/>
                <a:gd fmla="*/ 577 w 718" name="T48"/>
                <a:gd fmla="*/ 199 h 724" name="T49"/>
                <a:gd fmla="*/ 646 w 718" name="T50"/>
                <a:gd fmla="*/ 260 h 724" name="T51"/>
                <a:gd fmla="*/ 716 w 718" name="T52"/>
                <a:gd fmla="*/ 292 h 724" name="T53"/>
                <a:gd fmla="*/ 659 w 718" name="T54"/>
                <a:gd fmla="*/ 351 h 724" name="T55"/>
                <a:gd fmla="*/ 606 w 718" name="T56"/>
                <a:gd fmla="*/ 413 h 724" name="T57"/>
                <a:gd fmla="*/ 605 w 718" name="T58"/>
                <a:gd fmla="*/ 454 h 724" name="T59"/>
                <a:gd fmla="*/ 625 w 718" name="T60"/>
                <a:gd fmla="*/ 501 h 724" name="T61"/>
                <a:gd fmla="*/ 596 w 718" name="T62"/>
                <a:gd fmla="*/ 539 h 724" name="T63"/>
                <a:gd fmla="*/ 566 w 718" name="T64"/>
                <a:gd fmla="*/ 583 h 724" name="T65"/>
                <a:gd fmla="*/ 568 w 718" name="T66"/>
                <a:gd fmla="*/ 608 h 724" name="T67"/>
                <a:gd fmla="*/ 530 w 718" name="T68"/>
                <a:gd fmla="*/ 639 h 724" name="T69"/>
                <a:gd fmla="*/ 519 w 718" name="T70"/>
                <a:gd fmla="*/ 680 h 724" name="T71"/>
                <a:gd fmla="*/ 470 w 718" name="T72"/>
                <a:gd fmla="*/ 713 h 724" name="T73"/>
                <a:gd fmla="*/ 401 w 718" name="T74"/>
                <a:gd fmla="*/ 724 h 724" name="T7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b="b" l="0" r="r" t="0"/>
              <a:pathLst>
                <a:path h="724" w="718">
                  <a:moveTo>
                    <a:pt x="401" y="724"/>
                  </a:moveTo>
                  <a:cubicBezTo>
                    <a:pt x="396" y="721"/>
                    <a:pt x="388" y="712"/>
                    <a:pt x="384" y="710"/>
                  </a:cubicBezTo>
                  <a:cubicBezTo>
                    <a:pt x="380" y="708"/>
                    <a:pt x="378" y="689"/>
                    <a:pt x="378" y="683"/>
                  </a:cubicBezTo>
                  <a:cubicBezTo>
                    <a:pt x="378" y="677"/>
                    <a:pt x="371" y="664"/>
                    <a:pt x="364" y="658"/>
                  </a:cubicBezTo>
                  <a:cubicBezTo>
                    <a:pt x="358" y="651"/>
                    <a:pt x="351" y="635"/>
                    <a:pt x="346" y="618"/>
                  </a:cubicBezTo>
                  <a:cubicBezTo>
                    <a:pt x="340" y="602"/>
                    <a:pt x="329" y="571"/>
                    <a:pt x="318" y="562"/>
                  </a:cubicBezTo>
                  <a:cubicBezTo>
                    <a:pt x="307" y="554"/>
                    <a:pt x="312" y="536"/>
                    <a:pt x="312" y="520"/>
                  </a:cubicBezTo>
                  <a:cubicBezTo>
                    <a:pt x="312" y="503"/>
                    <a:pt x="339" y="494"/>
                    <a:pt x="331" y="480"/>
                  </a:cubicBezTo>
                  <a:cubicBezTo>
                    <a:pt x="323" y="467"/>
                    <a:pt x="330" y="444"/>
                    <a:pt x="321" y="435"/>
                  </a:cubicBezTo>
                  <a:cubicBezTo>
                    <a:pt x="312" y="426"/>
                    <a:pt x="289" y="399"/>
                    <a:pt x="288" y="389"/>
                  </a:cubicBezTo>
                  <a:cubicBezTo>
                    <a:pt x="286" y="380"/>
                    <a:pt x="274" y="357"/>
                    <a:pt x="280" y="348"/>
                  </a:cubicBezTo>
                  <a:cubicBezTo>
                    <a:pt x="286" y="339"/>
                    <a:pt x="270" y="334"/>
                    <a:pt x="267" y="334"/>
                  </a:cubicBezTo>
                  <a:cubicBezTo>
                    <a:pt x="265" y="334"/>
                    <a:pt x="251" y="332"/>
                    <a:pt x="248" y="332"/>
                  </a:cubicBezTo>
                  <a:cubicBezTo>
                    <a:pt x="246" y="332"/>
                    <a:pt x="245" y="321"/>
                    <a:pt x="233" y="318"/>
                  </a:cubicBezTo>
                  <a:cubicBezTo>
                    <a:pt x="221" y="316"/>
                    <a:pt x="205" y="313"/>
                    <a:pt x="194" y="318"/>
                  </a:cubicBezTo>
                  <a:cubicBezTo>
                    <a:pt x="182" y="322"/>
                    <a:pt x="189" y="328"/>
                    <a:pt x="167" y="328"/>
                  </a:cubicBezTo>
                  <a:cubicBezTo>
                    <a:pt x="146" y="328"/>
                    <a:pt x="126" y="322"/>
                    <a:pt x="115" y="330"/>
                  </a:cubicBezTo>
                  <a:cubicBezTo>
                    <a:pt x="105" y="337"/>
                    <a:pt x="103" y="342"/>
                    <a:pt x="93" y="333"/>
                  </a:cubicBezTo>
                  <a:cubicBezTo>
                    <a:pt x="84" y="324"/>
                    <a:pt x="72" y="319"/>
                    <a:pt x="57" y="309"/>
                  </a:cubicBezTo>
                  <a:cubicBezTo>
                    <a:pt x="43" y="299"/>
                    <a:pt x="46" y="301"/>
                    <a:pt x="43" y="291"/>
                  </a:cubicBezTo>
                  <a:cubicBezTo>
                    <a:pt x="41" y="282"/>
                    <a:pt x="57" y="288"/>
                    <a:pt x="28" y="269"/>
                  </a:cubicBezTo>
                  <a:cubicBezTo>
                    <a:pt x="0" y="250"/>
                    <a:pt x="6" y="248"/>
                    <a:pt x="10" y="241"/>
                  </a:cubicBezTo>
                  <a:cubicBezTo>
                    <a:pt x="14" y="233"/>
                    <a:pt x="11" y="221"/>
                    <a:pt x="19" y="214"/>
                  </a:cubicBezTo>
                  <a:cubicBezTo>
                    <a:pt x="27" y="208"/>
                    <a:pt x="29" y="200"/>
                    <a:pt x="21" y="199"/>
                  </a:cubicBezTo>
                  <a:cubicBezTo>
                    <a:pt x="14" y="197"/>
                    <a:pt x="17" y="183"/>
                    <a:pt x="20" y="181"/>
                  </a:cubicBezTo>
                  <a:cubicBezTo>
                    <a:pt x="22" y="180"/>
                    <a:pt x="27" y="179"/>
                    <a:pt x="19" y="172"/>
                  </a:cubicBezTo>
                  <a:cubicBezTo>
                    <a:pt x="12" y="166"/>
                    <a:pt x="13" y="158"/>
                    <a:pt x="21" y="152"/>
                  </a:cubicBezTo>
                  <a:cubicBezTo>
                    <a:pt x="29" y="146"/>
                    <a:pt x="48" y="121"/>
                    <a:pt x="52" y="114"/>
                  </a:cubicBezTo>
                  <a:cubicBezTo>
                    <a:pt x="55" y="108"/>
                    <a:pt x="68" y="102"/>
                    <a:pt x="75" y="97"/>
                  </a:cubicBezTo>
                  <a:cubicBezTo>
                    <a:pt x="82" y="92"/>
                    <a:pt x="94" y="87"/>
                    <a:pt x="95" y="71"/>
                  </a:cubicBezTo>
                  <a:cubicBezTo>
                    <a:pt x="95" y="56"/>
                    <a:pt x="100" y="51"/>
                    <a:pt x="107" y="44"/>
                  </a:cubicBezTo>
                  <a:cubicBezTo>
                    <a:pt x="115" y="38"/>
                    <a:pt x="133" y="34"/>
                    <a:pt x="132" y="22"/>
                  </a:cubicBezTo>
                  <a:cubicBezTo>
                    <a:pt x="131" y="10"/>
                    <a:pt x="144" y="20"/>
                    <a:pt x="161" y="20"/>
                  </a:cubicBezTo>
                  <a:cubicBezTo>
                    <a:pt x="178" y="20"/>
                    <a:pt x="197" y="17"/>
                    <a:pt x="207" y="10"/>
                  </a:cubicBezTo>
                  <a:cubicBezTo>
                    <a:pt x="217" y="4"/>
                    <a:pt x="256" y="5"/>
                    <a:pt x="265" y="3"/>
                  </a:cubicBezTo>
                  <a:cubicBezTo>
                    <a:pt x="273" y="1"/>
                    <a:pt x="304" y="0"/>
                    <a:pt x="302" y="3"/>
                  </a:cubicBezTo>
                  <a:cubicBezTo>
                    <a:pt x="301" y="6"/>
                    <a:pt x="302" y="6"/>
                    <a:pt x="302" y="18"/>
                  </a:cubicBezTo>
                  <a:cubicBezTo>
                    <a:pt x="302" y="30"/>
                    <a:pt x="297" y="45"/>
                    <a:pt x="304" y="46"/>
                  </a:cubicBezTo>
                  <a:cubicBezTo>
                    <a:pt x="310" y="47"/>
                    <a:pt x="311" y="42"/>
                    <a:pt x="328" y="47"/>
                  </a:cubicBezTo>
                  <a:cubicBezTo>
                    <a:pt x="346" y="52"/>
                    <a:pt x="338" y="52"/>
                    <a:pt x="347" y="57"/>
                  </a:cubicBezTo>
                  <a:cubicBezTo>
                    <a:pt x="355" y="62"/>
                    <a:pt x="368" y="72"/>
                    <a:pt x="374" y="71"/>
                  </a:cubicBezTo>
                  <a:cubicBezTo>
                    <a:pt x="380" y="70"/>
                    <a:pt x="397" y="76"/>
                    <a:pt x="396" y="68"/>
                  </a:cubicBezTo>
                  <a:cubicBezTo>
                    <a:pt x="396" y="60"/>
                    <a:pt x="395" y="51"/>
                    <a:pt x="405" y="50"/>
                  </a:cubicBezTo>
                  <a:cubicBezTo>
                    <a:pt x="415" y="49"/>
                    <a:pt x="425" y="47"/>
                    <a:pt x="443" y="57"/>
                  </a:cubicBezTo>
                  <a:cubicBezTo>
                    <a:pt x="462" y="67"/>
                    <a:pt x="478" y="71"/>
                    <a:pt x="487" y="70"/>
                  </a:cubicBezTo>
                  <a:cubicBezTo>
                    <a:pt x="496" y="69"/>
                    <a:pt x="502" y="65"/>
                    <a:pt x="509" y="63"/>
                  </a:cubicBezTo>
                  <a:cubicBezTo>
                    <a:pt x="517" y="61"/>
                    <a:pt x="507" y="65"/>
                    <a:pt x="524" y="87"/>
                  </a:cubicBezTo>
                  <a:cubicBezTo>
                    <a:pt x="541" y="108"/>
                    <a:pt x="528" y="100"/>
                    <a:pt x="540" y="120"/>
                  </a:cubicBezTo>
                  <a:cubicBezTo>
                    <a:pt x="552" y="140"/>
                    <a:pt x="560" y="150"/>
                    <a:pt x="563" y="163"/>
                  </a:cubicBezTo>
                  <a:cubicBezTo>
                    <a:pt x="566" y="175"/>
                    <a:pt x="563" y="188"/>
                    <a:pt x="577" y="199"/>
                  </a:cubicBezTo>
                  <a:cubicBezTo>
                    <a:pt x="592" y="210"/>
                    <a:pt x="597" y="226"/>
                    <a:pt x="615" y="235"/>
                  </a:cubicBezTo>
                  <a:cubicBezTo>
                    <a:pt x="633" y="244"/>
                    <a:pt x="603" y="255"/>
                    <a:pt x="646" y="260"/>
                  </a:cubicBezTo>
                  <a:cubicBezTo>
                    <a:pt x="689" y="266"/>
                    <a:pt x="718" y="259"/>
                    <a:pt x="718" y="259"/>
                  </a:cubicBezTo>
                  <a:cubicBezTo>
                    <a:pt x="716" y="292"/>
                    <a:pt x="716" y="292"/>
                    <a:pt x="716" y="292"/>
                  </a:cubicBezTo>
                  <a:cubicBezTo>
                    <a:pt x="716" y="292"/>
                    <a:pt x="704" y="312"/>
                    <a:pt x="694" y="322"/>
                  </a:cubicBezTo>
                  <a:cubicBezTo>
                    <a:pt x="684" y="332"/>
                    <a:pt x="673" y="341"/>
                    <a:pt x="659" y="351"/>
                  </a:cubicBezTo>
                  <a:cubicBezTo>
                    <a:pt x="645" y="361"/>
                    <a:pt x="634" y="372"/>
                    <a:pt x="628" y="385"/>
                  </a:cubicBezTo>
                  <a:cubicBezTo>
                    <a:pt x="622" y="398"/>
                    <a:pt x="608" y="406"/>
                    <a:pt x="606" y="413"/>
                  </a:cubicBezTo>
                  <a:cubicBezTo>
                    <a:pt x="604" y="420"/>
                    <a:pt x="596" y="422"/>
                    <a:pt x="596" y="430"/>
                  </a:cubicBezTo>
                  <a:cubicBezTo>
                    <a:pt x="597" y="438"/>
                    <a:pt x="601" y="451"/>
                    <a:pt x="605" y="454"/>
                  </a:cubicBezTo>
                  <a:cubicBezTo>
                    <a:pt x="610" y="457"/>
                    <a:pt x="628" y="474"/>
                    <a:pt x="622" y="474"/>
                  </a:cubicBezTo>
                  <a:cubicBezTo>
                    <a:pt x="617" y="474"/>
                    <a:pt x="625" y="501"/>
                    <a:pt x="625" y="501"/>
                  </a:cubicBezTo>
                  <a:cubicBezTo>
                    <a:pt x="625" y="501"/>
                    <a:pt x="633" y="525"/>
                    <a:pt x="625" y="527"/>
                  </a:cubicBezTo>
                  <a:cubicBezTo>
                    <a:pt x="617" y="529"/>
                    <a:pt x="607" y="537"/>
                    <a:pt x="596" y="539"/>
                  </a:cubicBezTo>
                  <a:cubicBezTo>
                    <a:pt x="585" y="541"/>
                    <a:pt x="565" y="555"/>
                    <a:pt x="565" y="561"/>
                  </a:cubicBezTo>
                  <a:cubicBezTo>
                    <a:pt x="565" y="568"/>
                    <a:pt x="566" y="583"/>
                    <a:pt x="566" y="583"/>
                  </a:cubicBezTo>
                  <a:cubicBezTo>
                    <a:pt x="566" y="583"/>
                    <a:pt x="569" y="580"/>
                    <a:pt x="569" y="587"/>
                  </a:cubicBezTo>
                  <a:cubicBezTo>
                    <a:pt x="569" y="593"/>
                    <a:pt x="571" y="602"/>
                    <a:pt x="568" y="608"/>
                  </a:cubicBezTo>
                  <a:cubicBezTo>
                    <a:pt x="565" y="614"/>
                    <a:pt x="558" y="621"/>
                    <a:pt x="550" y="623"/>
                  </a:cubicBezTo>
                  <a:cubicBezTo>
                    <a:pt x="543" y="625"/>
                    <a:pt x="528" y="635"/>
                    <a:pt x="530" y="639"/>
                  </a:cubicBezTo>
                  <a:cubicBezTo>
                    <a:pt x="533" y="643"/>
                    <a:pt x="551" y="644"/>
                    <a:pt x="541" y="650"/>
                  </a:cubicBezTo>
                  <a:cubicBezTo>
                    <a:pt x="531" y="656"/>
                    <a:pt x="523" y="671"/>
                    <a:pt x="519" y="680"/>
                  </a:cubicBezTo>
                  <a:cubicBezTo>
                    <a:pt x="514" y="689"/>
                    <a:pt x="517" y="686"/>
                    <a:pt x="500" y="698"/>
                  </a:cubicBezTo>
                  <a:cubicBezTo>
                    <a:pt x="483" y="710"/>
                    <a:pt x="497" y="711"/>
                    <a:pt x="470" y="713"/>
                  </a:cubicBezTo>
                  <a:cubicBezTo>
                    <a:pt x="442" y="716"/>
                    <a:pt x="423" y="720"/>
                    <a:pt x="419" y="721"/>
                  </a:cubicBezTo>
                  <a:cubicBezTo>
                    <a:pt x="415" y="723"/>
                    <a:pt x="401" y="724"/>
                    <a:pt x="401" y="72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35" name="Freeform 140"/>
            <p:cNvSpPr/>
            <p:nvPr/>
          </p:nvSpPr>
          <p:spPr bwMode="auto">
            <a:xfrm>
              <a:off x="6515100" y="4186238"/>
              <a:ext cx="212725" cy="382588"/>
            </a:xfrm>
            <a:custGeom>
              <a:gdLst>
                <a:gd fmla="*/ 63 w 80" name="T0"/>
                <a:gd fmla="*/ 2 h 143" name="T1"/>
                <a:gd fmla="*/ 62 w 80" name="T2"/>
                <a:gd fmla="*/ 13 h 143" name="T3"/>
                <a:gd fmla="*/ 52 w 80" name="T4"/>
                <a:gd fmla="*/ 22 h 143" name="T5"/>
                <a:gd fmla="*/ 35 w 80" name="T6"/>
                <a:gd fmla="*/ 38 h 143" name="T7"/>
                <a:gd fmla="*/ 13 w 80" name="T8"/>
                <a:gd fmla="*/ 55 h 143" name="T9"/>
                <a:gd fmla="*/ 9 w 80" name="T10"/>
                <a:gd fmla="*/ 75 h 143" name="T11"/>
                <a:gd fmla="*/ 9 w 80" name="T12"/>
                <a:gd fmla="*/ 97 h 143" name="T13"/>
                <a:gd fmla="*/ 12 w 80" name="T14"/>
                <a:gd fmla="*/ 119 h 143" name="T15"/>
                <a:gd fmla="*/ 25 w 80" name="T16"/>
                <a:gd fmla="*/ 143 h 143" name="T17"/>
                <a:gd fmla="*/ 56 w 80" name="T18"/>
                <a:gd fmla="*/ 118 h 143" name="T19"/>
                <a:gd fmla="*/ 64 w 80" name="T20"/>
                <a:gd fmla="*/ 63 h 143" name="T21"/>
                <a:gd fmla="*/ 78 w 80" name="T22"/>
                <a:gd fmla="*/ 35 h 143" name="T23"/>
                <a:gd fmla="*/ 63 w 80" name="T24"/>
                <a:gd fmla="*/ 2 h 143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43" w="80">
                  <a:moveTo>
                    <a:pt x="63" y="2"/>
                  </a:moveTo>
                  <a:cubicBezTo>
                    <a:pt x="64" y="0"/>
                    <a:pt x="64" y="11"/>
                    <a:pt x="62" y="13"/>
                  </a:cubicBezTo>
                  <a:cubicBezTo>
                    <a:pt x="59" y="16"/>
                    <a:pt x="58" y="17"/>
                    <a:pt x="52" y="22"/>
                  </a:cubicBezTo>
                  <a:cubicBezTo>
                    <a:pt x="46" y="27"/>
                    <a:pt x="49" y="34"/>
                    <a:pt x="35" y="38"/>
                  </a:cubicBezTo>
                  <a:cubicBezTo>
                    <a:pt x="21" y="42"/>
                    <a:pt x="17" y="47"/>
                    <a:pt x="13" y="55"/>
                  </a:cubicBezTo>
                  <a:cubicBezTo>
                    <a:pt x="10" y="63"/>
                    <a:pt x="9" y="65"/>
                    <a:pt x="9" y="75"/>
                  </a:cubicBezTo>
                  <a:cubicBezTo>
                    <a:pt x="10" y="84"/>
                    <a:pt x="18" y="85"/>
                    <a:pt x="9" y="97"/>
                  </a:cubicBezTo>
                  <a:cubicBezTo>
                    <a:pt x="0" y="109"/>
                    <a:pt x="11" y="114"/>
                    <a:pt x="12" y="119"/>
                  </a:cubicBezTo>
                  <a:cubicBezTo>
                    <a:pt x="13" y="125"/>
                    <a:pt x="13" y="142"/>
                    <a:pt x="25" y="143"/>
                  </a:cubicBezTo>
                  <a:cubicBezTo>
                    <a:pt x="37" y="143"/>
                    <a:pt x="56" y="131"/>
                    <a:pt x="56" y="118"/>
                  </a:cubicBezTo>
                  <a:cubicBezTo>
                    <a:pt x="56" y="105"/>
                    <a:pt x="60" y="74"/>
                    <a:pt x="64" y="63"/>
                  </a:cubicBezTo>
                  <a:cubicBezTo>
                    <a:pt x="69" y="52"/>
                    <a:pt x="80" y="49"/>
                    <a:pt x="78" y="35"/>
                  </a:cubicBezTo>
                  <a:cubicBezTo>
                    <a:pt x="76" y="21"/>
                    <a:pt x="63" y="4"/>
                    <a:pt x="63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36" name="Freeform 141"/>
            <p:cNvSpPr/>
            <p:nvPr/>
          </p:nvSpPr>
          <p:spPr bwMode="auto">
            <a:xfrm>
              <a:off x="5048250" y="1098551"/>
              <a:ext cx="4883150" cy="2771775"/>
            </a:xfrm>
            <a:custGeom>
              <a:gdLst>
                <a:gd fmla="*/ 430 w 1828" name="T0"/>
                <a:gd fmla="*/ 679 h 1038" name="T1"/>
                <a:gd fmla="*/ 320 w 1828" name="T2"/>
                <a:gd fmla="*/ 638 h 1038" name="T3"/>
                <a:gd fmla="*/ 221 w 1828" name="T4"/>
                <a:gd fmla="*/ 574 h 1038" name="T5"/>
                <a:gd fmla="*/ 240 w 1828" name="T6"/>
                <a:gd fmla="*/ 677 h 1038" name="T7"/>
                <a:gd fmla="*/ 169 w 1828" name="T8"/>
                <a:gd fmla="*/ 589 h 1038" name="T9"/>
                <a:gd fmla="*/ 44 w 1828" name="T10"/>
                <a:gd fmla="*/ 683 h 1038" name="T11"/>
                <a:gd fmla="*/ 74 w 1828" name="T12"/>
                <a:gd fmla="*/ 548 h 1038" name="T13"/>
                <a:gd fmla="*/ 108 w 1828" name="T14"/>
                <a:gd fmla="*/ 497 h 1038" name="T15"/>
                <a:gd fmla="*/ 181 w 1828" name="T16"/>
                <a:gd fmla="*/ 386 h 1038" name="T17"/>
                <a:gd fmla="*/ 197 w 1828" name="T18"/>
                <a:gd fmla="*/ 437 h 1038" name="T19"/>
                <a:gd fmla="*/ 319 w 1828" name="T20"/>
                <a:gd fmla="*/ 385 h 1038" name="T21"/>
                <a:gd fmla="*/ 365 w 1828" name="T22"/>
                <a:gd fmla="*/ 342 h 1038" name="T23"/>
                <a:gd fmla="*/ 298 w 1828" name="T24"/>
                <a:gd fmla="*/ 288 h 1038" name="T25"/>
                <a:gd fmla="*/ 269 w 1828" name="T26"/>
                <a:gd fmla="*/ 321 h 1038" name="T27"/>
                <a:gd fmla="*/ 191 w 1828" name="T28"/>
                <a:gd fmla="*/ 357 h 1038" name="T29"/>
                <a:gd fmla="*/ 147 w 1828" name="T30"/>
                <a:gd fmla="*/ 330 h 1038" name="T31"/>
                <a:gd fmla="*/ 240 w 1828" name="T32"/>
                <a:gd fmla="*/ 182 h 1038" name="T33"/>
                <a:gd fmla="*/ 300 w 1828" name="T34"/>
                <a:gd fmla="*/ 137 h 1038" name="T35"/>
                <a:gd fmla="*/ 466 w 1828" name="T36"/>
                <a:gd fmla="*/ 199 h 1038" name="T37"/>
                <a:gd fmla="*/ 414 w 1828" name="T38"/>
                <a:gd fmla="*/ 229 h 1038" name="T39"/>
                <a:gd fmla="*/ 462 w 1828" name="T40"/>
                <a:gd fmla="*/ 229 h 1038" name="T41"/>
                <a:gd fmla="*/ 517 w 1828" name="T42"/>
                <a:gd fmla="*/ 193 h 1038" name="T43"/>
                <a:gd fmla="*/ 622 w 1828" name="T44"/>
                <a:gd fmla="*/ 165 h 1038" name="T45"/>
                <a:gd fmla="*/ 714 w 1828" name="T46"/>
                <a:gd fmla="*/ 163 h 1038" name="T47"/>
                <a:gd fmla="*/ 736 w 1828" name="T48"/>
                <a:gd fmla="*/ 94 h 1038" name="T49"/>
                <a:gd fmla="*/ 755 w 1828" name="T50"/>
                <a:gd fmla="*/ 184 h 1038" name="T51"/>
                <a:gd fmla="*/ 763 w 1828" name="T52"/>
                <a:gd fmla="*/ 137 h 1038" name="T53"/>
                <a:gd fmla="*/ 781 w 1828" name="T54"/>
                <a:gd fmla="*/ 123 h 1038" name="T55"/>
                <a:gd fmla="*/ 830 w 1828" name="T56"/>
                <a:gd fmla="*/ 105 h 1038" name="T57"/>
                <a:gd fmla="*/ 935 w 1828" name="T58"/>
                <a:gd fmla="*/ 30 h 1038" name="T59"/>
                <a:gd fmla="*/ 1062 w 1828" name="T60"/>
                <a:gd fmla="*/ 20 h 1038" name="T61"/>
                <a:gd fmla="*/ 1098 w 1828" name="T62"/>
                <a:gd fmla="*/ 77 h 1038" name="T63"/>
                <a:gd fmla="*/ 1243 w 1828" name="T64"/>
                <a:gd fmla="*/ 88 h 1038" name="T65"/>
                <a:gd fmla="*/ 1344 w 1828" name="T66"/>
                <a:gd fmla="*/ 115 h 1038" name="T67"/>
                <a:gd fmla="*/ 1466 w 1828" name="T68"/>
                <a:gd fmla="*/ 128 h 1038" name="T69"/>
                <a:gd fmla="*/ 1636 w 1828" name="T70"/>
                <a:gd fmla="*/ 158 h 1038" name="T71"/>
                <a:gd fmla="*/ 1812 w 1828" name="T72"/>
                <a:gd fmla="*/ 229 h 1038" name="T73"/>
                <a:gd fmla="*/ 1741 w 1828" name="T74"/>
                <a:gd fmla="*/ 215 h 1038" name="T75"/>
                <a:gd fmla="*/ 1753 w 1828" name="T76"/>
                <a:gd fmla="*/ 285 h 1038" name="T77"/>
                <a:gd fmla="*/ 1622 w 1828" name="T78"/>
                <a:gd fmla="*/ 344 h 1038" name="T79"/>
                <a:gd fmla="*/ 1628 w 1828" name="T80"/>
                <a:gd fmla="*/ 427 h 1038" name="T81"/>
                <a:gd fmla="*/ 1566 w 1828" name="T82"/>
                <a:gd fmla="*/ 392 h 1038" name="T83"/>
                <a:gd fmla="*/ 1604 w 1828" name="T84"/>
                <a:gd fmla="*/ 303 h 1038" name="T85"/>
                <a:gd fmla="*/ 1546 w 1828" name="T86"/>
                <a:gd fmla="*/ 344 h 1038" name="T87"/>
                <a:gd fmla="*/ 1424 w 1828" name="T88"/>
                <a:gd fmla="*/ 367 h 1038" name="T89"/>
                <a:gd fmla="*/ 1448 w 1828" name="T90"/>
                <a:gd fmla="*/ 480 h 1038" name="T91"/>
                <a:gd fmla="*/ 1371 w 1828" name="T92"/>
                <a:gd fmla="*/ 624 h 1038" name="T93"/>
                <a:gd fmla="*/ 1334 w 1828" name="T94"/>
                <a:gd fmla="*/ 660 h 1038" name="T95"/>
                <a:gd fmla="*/ 1300 w 1828" name="T96"/>
                <a:gd fmla="*/ 661 h 1038" name="T97"/>
                <a:gd fmla="*/ 1280 w 1828" name="T98"/>
                <a:gd fmla="*/ 830 h 1038" name="T99"/>
                <a:gd fmla="*/ 1192 w 1828" name="T100"/>
                <a:gd fmla="*/ 965 h 1038" name="T101"/>
                <a:gd fmla="*/ 1177 w 1828" name="T102"/>
                <a:gd fmla="*/ 1027 h 1038" name="T103"/>
                <a:gd fmla="*/ 1044 w 1828" name="T104"/>
                <a:gd fmla="*/ 849 h 1038" name="T105"/>
                <a:gd fmla="*/ 902 w 1828" name="T106"/>
                <a:gd fmla="*/ 969 h 1038" name="T107"/>
                <a:gd fmla="*/ 782 w 1828" name="T108"/>
                <a:gd fmla="*/ 820 h 1038" name="T109"/>
                <a:gd fmla="*/ 608 w 1828" name="T110"/>
                <a:gd fmla="*/ 774 h 1038" name="T111"/>
                <a:gd fmla="*/ 661 w 1828" name="T112"/>
                <a:gd fmla="*/ 797 h 1038" name="T113"/>
                <a:gd fmla="*/ 633 w 1828" name="T114"/>
                <a:gd fmla="*/ 887 h 1038" name="T1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b="b" l="0" r="r" t="0"/>
              <a:pathLst>
                <a:path h="1038" w="1828">
                  <a:moveTo>
                    <a:pt x="541" y="926"/>
                  </a:moveTo>
                  <a:cubicBezTo>
                    <a:pt x="521" y="908"/>
                    <a:pt x="526" y="906"/>
                    <a:pt x="517" y="886"/>
                  </a:cubicBezTo>
                  <a:cubicBezTo>
                    <a:pt x="509" y="866"/>
                    <a:pt x="505" y="870"/>
                    <a:pt x="499" y="853"/>
                  </a:cubicBezTo>
                  <a:cubicBezTo>
                    <a:pt x="493" y="837"/>
                    <a:pt x="481" y="821"/>
                    <a:pt x="472" y="810"/>
                  </a:cubicBezTo>
                  <a:cubicBezTo>
                    <a:pt x="462" y="799"/>
                    <a:pt x="452" y="786"/>
                    <a:pt x="452" y="786"/>
                  </a:cubicBezTo>
                  <a:cubicBezTo>
                    <a:pt x="433" y="766"/>
                    <a:pt x="433" y="766"/>
                    <a:pt x="433" y="766"/>
                  </a:cubicBezTo>
                  <a:cubicBezTo>
                    <a:pt x="433" y="766"/>
                    <a:pt x="423" y="765"/>
                    <a:pt x="423" y="755"/>
                  </a:cubicBezTo>
                  <a:cubicBezTo>
                    <a:pt x="423" y="745"/>
                    <a:pt x="426" y="730"/>
                    <a:pt x="426" y="730"/>
                  </a:cubicBezTo>
                  <a:cubicBezTo>
                    <a:pt x="426" y="730"/>
                    <a:pt x="440" y="714"/>
                    <a:pt x="446" y="708"/>
                  </a:cubicBezTo>
                  <a:cubicBezTo>
                    <a:pt x="452" y="702"/>
                    <a:pt x="456" y="693"/>
                    <a:pt x="451" y="688"/>
                  </a:cubicBezTo>
                  <a:cubicBezTo>
                    <a:pt x="446" y="683"/>
                    <a:pt x="442" y="679"/>
                    <a:pt x="442" y="679"/>
                  </a:cubicBezTo>
                  <a:cubicBezTo>
                    <a:pt x="442" y="679"/>
                    <a:pt x="435" y="679"/>
                    <a:pt x="430" y="679"/>
                  </a:cubicBezTo>
                  <a:cubicBezTo>
                    <a:pt x="425" y="679"/>
                    <a:pt x="404" y="680"/>
                    <a:pt x="404" y="680"/>
                  </a:cubicBezTo>
                  <a:cubicBezTo>
                    <a:pt x="404" y="680"/>
                    <a:pt x="395" y="672"/>
                    <a:pt x="392" y="672"/>
                  </a:cubicBezTo>
                  <a:cubicBezTo>
                    <a:pt x="388" y="672"/>
                    <a:pt x="387" y="677"/>
                    <a:pt x="382" y="677"/>
                  </a:cubicBezTo>
                  <a:cubicBezTo>
                    <a:pt x="377" y="677"/>
                    <a:pt x="378" y="676"/>
                    <a:pt x="372" y="676"/>
                  </a:cubicBezTo>
                  <a:cubicBezTo>
                    <a:pt x="366" y="676"/>
                    <a:pt x="366" y="678"/>
                    <a:pt x="362" y="675"/>
                  </a:cubicBezTo>
                  <a:cubicBezTo>
                    <a:pt x="359" y="672"/>
                    <a:pt x="349" y="662"/>
                    <a:pt x="349" y="662"/>
                  </a:cubicBezTo>
                  <a:cubicBezTo>
                    <a:pt x="350" y="651"/>
                    <a:pt x="350" y="651"/>
                    <a:pt x="350" y="651"/>
                  </a:cubicBezTo>
                  <a:cubicBezTo>
                    <a:pt x="350" y="651"/>
                    <a:pt x="348" y="644"/>
                    <a:pt x="351" y="641"/>
                  </a:cubicBezTo>
                  <a:cubicBezTo>
                    <a:pt x="353" y="638"/>
                    <a:pt x="354" y="634"/>
                    <a:pt x="354" y="634"/>
                  </a:cubicBezTo>
                  <a:cubicBezTo>
                    <a:pt x="350" y="629"/>
                    <a:pt x="349" y="625"/>
                    <a:pt x="344" y="628"/>
                  </a:cubicBezTo>
                  <a:cubicBezTo>
                    <a:pt x="339" y="631"/>
                    <a:pt x="339" y="632"/>
                    <a:pt x="334" y="632"/>
                  </a:cubicBezTo>
                  <a:cubicBezTo>
                    <a:pt x="330" y="632"/>
                    <a:pt x="316" y="632"/>
                    <a:pt x="320" y="638"/>
                  </a:cubicBezTo>
                  <a:cubicBezTo>
                    <a:pt x="324" y="644"/>
                    <a:pt x="329" y="651"/>
                    <a:pt x="329" y="651"/>
                  </a:cubicBezTo>
                  <a:cubicBezTo>
                    <a:pt x="329" y="651"/>
                    <a:pt x="341" y="658"/>
                    <a:pt x="332" y="665"/>
                  </a:cubicBezTo>
                  <a:cubicBezTo>
                    <a:pt x="323" y="671"/>
                    <a:pt x="326" y="669"/>
                    <a:pt x="323" y="675"/>
                  </a:cubicBezTo>
                  <a:cubicBezTo>
                    <a:pt x="321" y="682"/>
                    <a:pt x="311" y="677"/>
                    <a:pt x="307" y="675"/>
                  </a:cubicBezTo>
                  <a:cubicBezTo>
                    <a:pt x="304" y="674"/>
                    <a:pt x="302" y="665"/>
                    <a:pt x="301" y="661"/>
                  </a:cubicBezTo>
                  <a:cubicBezTo>
                    <a:pt x="300" y="658"/>
                    <a:pt x="295" y="661"/>
                    <a:pt x="289" y="657"/>
                  </a:cubicBezTo>
                  <a:cubicBezTo>
                    <a:pt x="283" y="652"/>
                    <a:pt x="278" y="646"/>
                    <a:pt x="284" y="643"/>
                  </a:cubicBezTo>
                  <a:cubicBezTo>
                    <a:pt x="291" y="641"/>
                    <a:pt x="296" y="637"/>
                    <a:pt x="285" y="629"/>
                  </a:cubicBezTo>
                  <a:cubicBezTo>
                    <a:pt x="274" y="621"/>
                    <a:pt x="277" y="613"/>
                    <a:pt x="278" y="610"/>
                  </a:cubicBezTo>
                  <a:cubicBezTo>
                    <a:pt x="280" y="606"/>
                    <a:pt x="283" y="610"/>
                    <a:pt x="266" y="603"/>
                  </a:cubicBezTo>
                  <a:cubicBezTo>
                    <a:pt x="250" y="596"/>
                    <a:pt x="255" y="596"/>
                    <a:pt x="248" y="589"/>
                  </a:cubicBezTo>
                  <a:cubicBezTo>
                    <a:pt x="240" y="581"/>
                    <a:pt x="225" y="574"/>
                    <a:pt x="221" y="574"/>
                  </a:cubicBezTo>
                  <a:cubicBezTo>
                    <a:pt x="217" y="574"/>
                    <a:pt x="214" y="577"/>
                    <a:pt x="218" y="585"/>
                  </a:cubicBezTo>
                  <a:cubicBezTo>
                    <a:pt x="221" y="592"/>
                    <a:pt x="217" y="592"/>
                    <a:pt x="236" y="606"/>
                  </a:cubicBezTo>
                  <a:cubicBezTo>
                    <a:pt x="255" y="619"/>
                    <a:pt x="256" y="612"/>
                    <a:pt x="257" y="616"/>
                  </a:cubicBezTo>
                  <a:cubicBezTo>
                    <a:pt x="259" y="619"/>
                    <a:pt x="268" y="622"/>
                    <a:pt x="273" y="628"/>
                  </a:cubicBezTo>
                  <a:cubicBezTo>
                    <a:pt x="277" y="635"/>
                    <a:pt x="277" y="639"/>
                    <a:pt x="277" y="639"/>
                  </a:cubicBezTo>
                  <a:cubicBezTo>
                    <a:pt x="277" y="639"/>
                    <a:pt x="268" y="639"/>
                    <a:pt x="266" y="639"/>
                  </a:cubicBezTo>
                  <a:cubicBezTo>
                    <a:pt x="264" y="638"/>
                    <a:pt x="262" y="643"/>
                    <a:pt x="262" y="643"/>
                  </a:cubicBezTo>
                  <a:cubicBezTo>
                    <a:pt x="262" y="643"/>
                    <a:pt x="267" y="649"/>
                    <a:pt x="263" y="651"/>
                  </a:cubicBezTo>
                  <a:cubicBezTo>
                    <a:pt x="258" y="653"/>
                    <a:pt x="257" y="660"/>
                    <a:pt x="252" y="660"/>
                  </a:cubicBezTo>
                  <a:cubicBezTo>
                    <a:pt x="247" y="660"/>
                    <a:pt x="253" y="664"/>
                    <a:pt x="247" y="667"/>
                  </a:cubicBezTo>
                  <a:cubicBezTo>
                    <a:pt x="240" y="670"/>
                    <a:pt x="245" y="671"/>
                    <a:pt x="243" y="673"/>
                  </a:cubicBezTo>
                  <a:cubicBezTo>
                    <a:pt x="242" y="675"/>
                    <a:pt x="242" y="678"/>
                    <a:pt x="240" y="677"/>
                  </a:cubicBezTo>
                  <a:cubicBezTo>
                    <a:pt x="238" y="677"/>
                    <a:pt x="237" y="679"/>
                    <a:pt x="225" y="671"/>
                  </a:cubicBezTo>
                  <a:cubicBezTo>
                    <a:pt x="213" y="662"/>
                    <a:pt x="213" y="662"/>
                    <a:pt x="213" y="662"/>
                  </a:cubicBezTo>
                  <a:cubicBezTo>
                    <a:pt x="213" y="662"/>
                    <a:pt x="207" y="654"/>
                    <a:pt x="219" y="657"/>
                  </a:cubicBezTo>
                  <a:cubicBezTo>
                    <a:pt x="231" y="661"/>
                    <a:pt x="236" y="663"/>
                    <a:pt x="240" y="660"/>
                  </a:cubicBezTo>
                  <a:cubicBezTo>
                    <a:pt x="244" y="657"/>
                    <a:pt x="244" y="657"/>
                    <a:pt x="244" y="653"/>
                  </a:cubicBezTo>
                  <a:cubicBezTo>
                    <a:pt x="244" y="650"/>
                    <a:pt x="246" y="650"/>
                    <a:pt x="243" y="646"/>
                  </a:cubicBezTo>
                  <a:cubicBezTo>
                    <a:pt x="240" y="641"/>
                    <a:pt x="251" y="636"/>
                    <a:pt x="241" y="632"/>
                  </a:cubicBezTo>
                  <a:cubicBezTo>
                    <a:pt x="232" y="628"/>
                    <a:pt x="228" y="627"/>
                    <a:pt x="223" y="622"/>
                  </a:cubicBezTo>
                  <a:cubicBezTo>
                    <a:pt x="218" y="617"/>
                    <a:pt x="223" y="621"/>
                    <a:pt x="211" y="611"/>
                  </a:cubicBezTo>
                  <a:cubicBezTo>
                    <a:pt x="198" y="601"/>
                    <a:pt x="198" y="602"/>
                    <a:pt x="195" y="598"/>
                  </a:cubicBezTo>
                  <a:cubicBezTo>
                    <a:pt x="192" y="594"/>
                    <a:pt x="188" y="581"/>
                    <a:pt x="186" y="581"/>
                  </a:cubicBezTo>
                  <a:cubicBezTo>
                    <a:pt x="185" y="581"/>
                    <a:pt x="178" y="585"/>
                    <a:pt x="169" y="589"/>
                  </a:cubicBezTo>
                  <a:cubicBezTo>
                    <a:pt x="160" y="593"/>
                    <a:pt x="165" y="600"/>
                    <a:pt x="158" y="599"/>
                  </a:cubicBezTo>
                  <a:cubicBezTo>
                    <a:pt x="150" y="597"/>
                    <a:pt x="153" y="598"/>
                    <a:pt x="145" y="597"/>
                  </a:cubicBezTo>
                  <a:cubicBezTo>
                    <a:pt x="138" y="596"/>
                    <a:pt x="131" y="596"/>
                    <a:pt x="130" y="597"/>
                  </a:cubicBezTo>
                  <a:cubicBezTo>
                    <a:pt x="128" y="598"/>
                    <a:pt x="128" y="606"/>
                    <a:pt x="128" y="606"/>
                  </a:cubicBezTo>
                  <a:cubicBezTo>
                    <a:pt x="128" y="606"/>
                    <a:pt x="128" y="606"/>
                    <a:pt x="123" y="613"/>
                  </a:cubicBezTo>
                  <a:cubicBezTo>
                    <a:pt x="117" y="619"/>
                    <a:pt x="112" y="617"/>
                    <a:pt x="108" y="622"/>
                  </a:cubicBezTo>
                  <a:cubicBezTo>
                    <a:pt x="103" y="628"/>
                    <a:pt x="96" y="630"/>
                    <a:pt x="96" y="637"/>
                  </a:cubicBezTo>
                  <a:cubicBezTo>
                    <a:pt x="96" y="644"/>
                    <a:pt x="98" y="641"/>
                    <a:pt x="90" y="655"/>
                  </a:cubicBezTo>
                  <a:cubicBezTo>
                    <a:pt x="82" y="670"/>
                    <a:pt x="85" y="675"/>
                    <a:pt x="79" y="675"/>
                  </a:cubicBezTo>
                  <a:cubicBezTo>
                    <a:pt x="73" y="676"/>
                    <a:pt x="68" y="677"/>
                    <a:pt x="65" y="678"/>
                  </a:cubicBezTo>
                  <a:cubicBezTo>
                    <a:pt x="61" y="679"/>
                    <a:pt x="52" y="680"/>
                    <a:pt x="52" y="680"/>
                  </a:cubicBezTo>
                  <a:cubicBezTo>
                    <a:pt x="52" y="680"/>
                    <a:pt x="47" y="687"/>
                    <a:pt x="44" y="683"/>
                  </a:cubicBezTo>
                  <a:cubicBezTo>
                    <a:pt x="41" y="679"/>
                    <a:pt x="42" y="671"/>
                    <a:pt x="40" y="675"/>
                  </a:cubicBezTo>
                  <a:cubicBezTo>
                    <a:pt x="37" y="678"/>
                    <a:pt x="41" y="695"/>
                    <a:pt x="39" y="695"/>
                  </a:cubicBezTo>
                  <a:cubicBezTo>
                    <a:pt x="37" y="695"/>
                    <a:pt x="33" y="695"/>
                    <a:pt x="31" y="694"/>
                  </a:cubicBezTo>
                  <a:cubicBezTo>
                    <a:pt x="30" y="694"/>
                    <a:pt x="30" y="679"/>
                    <a:pt x="27" y="680"/>
                  </a:cubicBezTo>
                  <a:cubicBezTo>
                    <a:pt x="25" y="681"/>
                    <a:pt x="24" y="680"/>
                    <a:pt x="14" y="676"/>
                  </a:cubicBezTo>
                  <a:cubicBezTo>
                    <a:pt x="5" y="672"/>
                    <a:pt x="5" y="671"/>
                    <a:pt x="3" y="670"/>
                  </a:cubicBezTo>
                  <a:cubicBezTo>
                    <a:pt x="0" y="669"/>
                    <a:pt x="10" y="638"/>
                    <a:pt x="7" y="618"/>
                  </a:cubicBezTo>
                  <a:cubicBezTo>
                    <a:pt x="4" y="599"/>
                    <a:pt x="5" y="601"/>
                    <a:pt x="10" y="595"/>
                  </a:cubicBezTo>
                  <a:cubicBezTo>
                    <a:pt x="14" y="588"/>
                    <a:pt x="18" y="589"/>
                    <a:pt x="46" y="593"/>
                  </a:cubicBezTo>
                  <a:cubicBezTo>
                    <a:pt x="73" y="598"/>
                    <a:pt x="82" y="590"/>
                    <a:pt x="81" y="585"/>
                  </a:cubicBezTo>
                  <a:cubicBezTo>
                    <a:pt x="80" y="581"/>
                    <a:pt x="83" y="555"/>
                    <a:pt x="83" y="555"/>
                  </a:cubicBezTo>
                  <a:cubicBezTo>
                    <a:pt x="83" y="555"/>
                    <a:pt x="75" y="551"/>
                    <a:pt x="74" y="548"/>
                  </a:cubicBezTo>
                  <a:cubicBezTo>
                    <a:pt x="73" y="545"/>
                    <a:pt x="74" y="541"/>
                    <a:pt x="70" y="541"/>
                  </a:cubicBezTo>
                  <a:cubicBezTo>
                    <a:pt x="67" y="541"/>
                    <a:pt x="57" y="538"/>
                    <a:pt x="55" y="535"/>
                  </a:cubicBezTo>
                  <a:cubicBezTo>
                    <a:pt x="54" y="533"/>
                    <a:pt x="51" y="524"/>
                    <a:pt x="51" y="524"/>
                  </a:cubicBezTo>
                  <a:cubicBezTo>
                    <a:pt x="51" y="524"/>
                    <a:pt x="56" y="524"/>
                    <a:pt x="56" y="523"/>
                  </a:cubicBezTo>
                  <a:cubicBezTo>
                    <a:pt x="57" y="521"/>
                    <a:pt x="58" y="523"/>
                    <a:pt x="65" y="522"/>
                  </a:cubicBezTo>
                  <a:cubicBezTo>
                    <a:pt x="71" y="520"/>
                    <a:pt x="80" y="521"/>
                    <a:pt x="80" y="521"/>
                  </a:cubicBezTo>
                  <a:cubicBezTo>
                    <a:pt x="76" y="513"/>
                    <a:pt x="76" y="513"/>
                    <a:pt x="76" y="513"/>
                  </a:cubicBezTo>
                  <a:cubicBezTo>
                    <a:pt x="76" y="513"/>
                    <a:pt x="74" y="505"/>
                    <a:pt x="81" y="507"/>
                  </a:cubicBezTo>
                  <a:cubicBezTo>
                    <a:pt x="88" y="508"/>
                    <a:pt x="97" y="514"/>
                    <a:pt x="98" y="513"/>
                  </a:cubicBezTo>
                  <a:cubicBezTo>
                    <a:pt x="98" y="512"/>
                    <a:pt x="98" y="505"/>
                    <a:pt x="99" y="504"/>
                  </a:cubicBezTo>
                  <a:cubicBezTo>
                    <a:pt x="100" y="502"/>
                    <a:pt x="103" y="498"/>
                    <a:pt x="103" y="498"/>
                  </a:cubicBezTo>
                  <a:cubicBezTo>
                    <a:pt x="103" y="498"/>
                    <a:pt x="104" y="496"/>
                    <a:pt x="108" y="497"/>
                  </a:cubicBezTo>
                  <a:cubicBezTo>
                    <a:pt x="113" y="498"/>
                    <a:pt x="114" y="489"/>
                    <a:pt x="114" y="489"/>
                  </a:cubicBezTo>
                  <a:cubicBezTo>
                    <a:pt x="114" y="489"/>
                    <a:pt x="121" y="482"/>
                    <a:pt x="125" y="483"/>
                  </a:cubicBezTo>
                  <a:cubicBezTo>
                    <a:pt x="129" y="484"/>
                    <a:pt x="137" y="480"/>
                    <a:pt x="136" y="476"/>
                  </a:cubicBezTo>
                  <a:cubicBezTo>
                    <a:pt x="135" y="472"/>
                    <a:pt x="145" y="458"/>
                    <a:pt x="145" y="458"/>
                  </a:cubicBezTo>
                  <a:cubicBezTo>
                    <a:pt x="145" y="458"/>
                    <a:pt x="145" y="453"/>
                    <a:pt x="148" y="452"/>
                  </a:cubicBezTo>
                  <a:cubicBezTo>
                    <a:pt x="151" y="452"/>
                    <a:pt x="158" y="454"/>
                    <a:pt x="159" y="451"/>
                  </a:cubicBezTo>
                  <a:cubicBezTo>
                    <a:pt x="161" y="449"/>
                    <a:pt x="163" y="440"/>
                    <a:pt x="163" y="443"/>
                  </a:cubicBezTo>
                  <a:cubicBezTo>
                    <a:pt x="164" y="446"/>
                    <a:pt x="176" y="443"/>
                    <a:pt x="176" y="443"/>
                  </a:cubicBezTo>
                  <a:cubicBezTo>
                    <a:pt x="176" y="443"/>
                    <a:pt x="176" y="433"/>
                    <a:pt x="176" y="432"/>
                  </a:cubicBezTo>
                  <a:cubicBezTo>
                    <a:pt x="176" y="430"/>
                    <a:pt x="176" y="409"/>
                    <a:pt x="174" y="407"/>
                  </a:cubicBezTo>
                  <a:cubicBezTo>
                    <a:pt x="172" y="405"/>
                    <a:pt x="169" y="400"/>
                    <a:pt x="171" y="398"/>
                  </a:cubicBezTo>
                  <a:cubicBezTo>
                    <a:pt x="174" y="396"/>
                    <a:pt x="180" y="389"/>
                    <a:pt x="181" y="386"/>
                  </a:cubicBezTo>
                  <a:cubicBezTo>
                    <a:pt x="181" y="384"/>
                    <a:pt x="180" y="384"/>
                    <a:pt x="183" y="382"/>
                  </a:cubicBezTo>
                  <a:cubicBezTo>
                    <a:pt x="186" y="380"/>
                    <a:pt x="201" y="382"/>
                    <a:pt x="199" y="383"/>
                  </a:cubicBezTo>
                  <a:cubicBezTo>
                    <a:pt x="197" y="385"/>
                    <a:pt x="195" y="382"/>
                    <a:pt x="195" y="388"/>
                  </a:cubicBezTo>
                  <a:cubicBezTo>
                    <a:pt x="195" y="394"/>
                    <a:pt x="198" y="394"/>
                    <a:pt x="199" y="397"/>
                  </a:cubicBezTo>
                  <a:cubicBezTo>
                    <a:pt x="200" y="399"/>
                    <a:pt x="208" y="405"/>
                    <a:pt x="207" y="407"/>
                  </a:cubicBezTo>
                  <a:cubicBezTo>
                    <a:pt x="206" y="408"/>
                    <a:pt x="206" y="411"/>
                    <a:pt x="208" y="413"/>
                  </a:cubicBezTo>
                  <a:cubicBezTo>
                    <a:pt x="210" y="415"/>
                    <a:pt x="217" y="419"/>
                    <a:pt x="216" y="421"/>
                  </a:cubicBezTo>
                  <a:cubicBezTo>
                    <a:pt x="215" y="422"/>
                    <a:pt x="214" y="422"/>
                    <a:pt x="210" y="423"/>
                  </a:cubicBezTo>
                  <a:cubicBezTo>
                    <a:pt x="206" y="423"/>
                    <a:pt x="202" y="421"/>
                    <a:pt x="197" y="421"/>
                  </a:cubicBezTo>
                  <a:cubicBezTo>
                    <a:pt x="192" y="422"/>
                    <a:pt x="190" y="427"/>
                    <a:pt x="190" y="427"/>
                  </a:cubicBezTo>
                  <a:cubicBezTo>
                    <a:pt x="194" y="435"/>
                    <a:pt x="194" y="435"/>
                    <a:pt x="194" y="435"/>
                  </a:cubicBezTo>
                  <a:cubicBezTo>
                    <a:pt x="194" y="435"/>
                    <a:pt x="192" y="434"/>
                    <a:pt x="197" y="437"/>
                  </a:cubicBezTo>
                  <a:cubicBezTo>
                    <a:pt x="202" y="439"/>
                    <a:pt x="195" y="438"/>
                    <a:pt x="205" y="437"/>
                  </a:cubicBezTo>
                  <a:cubicBezTo>
                    <a:pt x="215" y="437"/>
                    <a:pt x="216" y="429"/>
                    <a:pt x="220" y="431"/>
                  </a:cubicBezTo>
                  <a:cubicBezTo>
                    <a:pt x="224" y="433"/>
                    <a:pt x="223" y="437"/>
                    <a:pt x="223" y="437"/>
                  </a:cubicBezTo>
                  <a:cubicBezTo>
                    <a:pt x="223" y="437"/>
                    <a:pt x="244" y="438"/>
                    <a:pt x="248" y="436"/>
                  </a:cubicBezTo>
                  <a:cubicBezTo>
                    <a:pt x="252" y="434"/>
                    <a:pt x="252" y="429"/>
                    <a:pt x="259" y="428"/>
                  </a:cubicBezTo>
                  <a:cubicBezTo>
                    <a:pt x="266" y="428"/>
                    <a:pt x="273" y="423"/>
                    <a:pt x="276" y="429"/>
                  </a:cubicBezTo>
                  <a:cubicBezTo>
                    <a:pt x="279" y="434"/>
                    <a:pt x="277" y="434"/>
                    <a:pt x="282" y="433"/>
                  </a:cubicBezTo>
                  <a:cubicBezTo>
                    <a:pt x="287" y="433"/>
                    <a:pt x="294" y="415"/>
                    <a:pt x="295" y="412"/>
                  </a:cubicBezTo>
                  <a:cubicBezTo>
                    <a:pt x="295" y="410"/>
                    <a:pt x="285" y="414"/>
                    <a:pt x="293" y="403"/>
                  </a:cubicBezTo>
                  <a:cubicBezTo>
                    <a:pt x="300" y="393"/>
                    <a:pt x="302" y="387"/>
                    <a:pt x="304" y="386"/>
                  </a:cubicBezTo>
                  <a:cubicBezTo>
                    <a:pt x="305" y="384"/>
                    <a:pt x="288" y="371"/>
                    <a:pt x="299" y="375"/>
                  </a:cubicBezTo>
                  <a:cubicBezTo>
                    <a:pt x="310" y="379"/>
                    <a:pt x="316" y="385"/>
                    <a:pt x="319" y="385"/>
                  </a:cubicBezTo>
                  <a:cubicBezTo>
                    <a:pt x="322" y="386"/>
                    <a:pt x="333" y="390"/>
                    <a:pt x="331" y="388"/>
                  </a:cubicBezTo>
                  <a:cubicBezTo>
                    <a:pt x="329" y="386"/>
                    <a:pt x="321" y="382"/>
                    <a:pt x="323" y="379"/>
                  </a:cubicBezTo>
                  <a:cubicBezTo>
                    <a:pt x="325" y="376"/>
                    <a:pt x="330" y="376"/>
                    <a:pt x="323" y="373"/>
                  </a:cubicBezTo>
                  <a:cubicBezTo>
                    <a:pt x="316" y="370"/>
                    <a:pt x="315" y="367"/>
                    <a:pt x="311" y="370"/>
                  </a:cubicBezTo>
                  <a:cubicBezTo>
                    <a:pt x="308" y="373"/>
                    <a:pt x="308" y="372"/>
                    <a:pt x="306" y="368"/>
                  </a:cubicBezTo>
                  <a:cubicBezTo>
                    <a:pt x="305" y="364"/>
                    <a:pt x="306" y="364"/>
                    <a:pt x="307" y="361"/>
                  </a:cubicBezTo>
                  <a:cubicBezTo>
                    <a:pt x="308" y="358"/>
                    <a:pt x="313" y="357"/>
                    <a:pt x="316" y="357"/>
                  </a:cubicBezTo>
                  <a:cubicBezTo>
                    <a:pt x="319" y="356"/>
                    <a:pt x="321" y="355"/>
                    <a:pt x="319" y="353"/>
                  </a:cubicBezTo>
                  <a:cubicBezTo>
                    <a:pt x="317" y="350"/>
                    <a:pt x="311" y="350"/>
                    <a:pt x="316" y="346"/>
                  </a:cubicBezTo>
                  <a:cubicBezTo>
                    <a:pt x="321" y="343"/>
                    <a:pt x="319" y="342"/>
                    <a:pt x="327" y="343"/>
                  </a:cubicBezTo>
                  <a:cubicBezTo>
                    <a:pt x="335" y="344"/>
                    <a:pt x="333" y="346"/>
                    <a:pt x="343" y="345"/>
                  </a:cubicBezTo>
                  <a:cubicBezTo>
                    <a:pt x="352" y="343"/>
                    <a:pt x="364" y="343"/>
                    <a:pt x="365" y="342"/>
                  </a:cubicBezTo>
                  <a:cubicBezTo>
                    <a:pt x="366" y="341"/>
                    <a:pt x="366" y="333"/>
                    <a:pt x="366" y="333"/>
                  </a:cubicBezTo>
                  <a:cubicBezTo>
                    <a:pt x="369" y="333"/>
                    <a:pt x="369" y="333"/>
                    <a:pt x="369" y="333"/>
                  </a:cubicBezTo>
                  <a:cubicBezTo>
                    <a:pt x="369" y="333"/>
                    <a:pt x="360" y="330"/>
                    <a:pt x="356" y="330"/>
                  </a:cubicBezTo>
                  <a:cubicBezTo>
                    <a:pt x="352" y="329"/>
                    <a:pt x="353" y="325"/>
                    <a:pt x="342" y="329"/>
                  </a:cubicBezTo>
                  <a:cubicBezTo>
                    <a:pt x="331" y="334"/>
                    <a:pt x="324" y="339"/>
                    <a:pt x="321" y="339"/>
                  </a:cubicBezTo>
                  <a:cubicBezTo>
                    <a:pt x="318" y="339"/>
                    <a:pt x="306" y="337"/>
                    <a:pt x="306" y="337"/>
                  </a:cubicBezTo>
                  <a:cubicBezTo>
                    <a:pt x="301" y="329"/>
                    <a:pt x="301" y="329"/>
                    <a:pt x="301" y="329"/>
                  </a:cubicBezTo>
                  <a:cubicBezTo>
                    <a:pt x="301" y="329"/>
                    <a:pt x="298" y="325"/>
                    <a:pt x="297" y="322"/>
                  </a:cubicBezTo>
                  <a:cubicBezTo>
                    <a:pt x="296" y="320"/>
                    <a:pt x="296" y="318"/>
                    <a:pt x="295" y="313"/>
                  </a:cubicBezTo>
                  <a:cubicBezTo>
                    <a:pt x="294" y="309"/>
                    <a:pt x="294" y="303"/>
                    <a:pt x="294" y="303"/>
                  </a:cubicBezTo>
                  <a:cubicBezTo>
                    <a:pt x="294" y="303"/>
                    <a:pt x="293" y="299"/>
                    <a:pt x="293" y="296"/>
                  </a:cubicBezTo>
                  <a:cubicBezTo>
                    <a:pt x="293" y="293"/>
                    <a:pt x="297" y="290"/>
                    <a:pt x="298" y="288"/>
                  </a:cubicBezTo>
                  <a:cubicBezTo>
                    <a:pt x="298" y="286"/>
                    <a:pt x="304" y="268"/>
                    <a:pt x="308" y="264"/>
                  </a:cubicBezTo>
                  <a:cubicBezTo>
                    <a:pt x="311" y="259"/>
                    <a:pt x="328" y="246"/>
                    <a:pt x="328" y="242"/>
                  </a:cubicBezTo>
                  <a:cubicBezTo>
                    <a:pt x="329" y="239"/>
                    <a:pt x="334" y="222"/>
                    <a:pt x="334" y="222"/>
                  </a:cubicBezTo>
                  <a:cubicBezTo>
                    <a:pt x="334" y="222"/>
                    <a:pt x="328" y="217"/>
                    <a:pt x="324" y="215"/>
                  </a:cubicBezTo>
                  <a:cubicBezTo>
                    <a:pt x="320" y="212"/>
                    <a:pt x="324" y="217"/>
                    <a:pt x="315" y="219"/>
                  </a:cubicBezTo>
                  <a:cubicBezTo>
                    <a:pt x="307" y="222"/>
                    <a:pt x="302" y="224"/>
                    <a:pt x="299" y="229"/>
                  </a:cubicBezTo>
                  <a:cubicBezTo>
                    <a:pt x="296" y="235"/>
                    <a:pt x="296" y="245"/>
                    <a:pt x="293" y="249"/>
                  </a:cubicBezTo>
                  <a:cubicBezTo>
                    <a:pt x="290" y="252"/>
                    <a:pt x="291" y="258"/>
                    <a:pt x="287" y="262"/>
                  </a:cubicBezTo>
                  <a:cubicBezTo>
                    <a:pt x="282" y="267"/>
                    <a:pt x="282" y="268"/>
                    <a:pt x="276" y="274"/>
                  </a:cubicBezTo>
                  <a:cubicBezTo>
                    <a:pt x="270" y="280"/>
                    <a:pt x="265" y="291"/>
                    <a:pt x="264" y="292"/>
                  </a:cubicBezTo>
                  <a:cubicBezTo>
                    <a:pt x="264" y="294"/>
                    <a:pt x="263" y="298"/>
                    <a:pt x="263" y="306"/>
                  </a:cubicBezTo>
                  <a:cubicBezTo>
                    <a:pt x="264" y="313"/>
                    <a:pt x="265" y="316"/>
                    <a:pt x="269" y="321"/>
                  </a:cubicBezTo>
                  <a:cubicBezTo>
                    <a:pt x="272" y="325"/>
                    <a:pt x="281" y="338"/>
                    <a:pt x="273" y="347"/>
                  </a:cubicBezTo>
                  <a:cubicBezTo>
                    <a:pt x="266" y="357"/>
                    <a:pt x="258" y="350"/>
                    <a:pt x="258" y="365"/>
                  </a:cubicBezTo>
                  <a:cubicBezTo>
                    <a:pt x="259" y="381"/>
                    <a:pt x="256" y="390"/>
                    <a:pt x="254" y="394"/>
                  </a:cubicBezTo>
                  <a:cubicBezTo>
                    <a:pt x="251" y="397"/>
                    <a:pt x="237" y="408"/>
                    <a:pt x="237" y="409"/>
                  </a:cubicBezTo>
                  <a:cubicBezTo>
                    <a:pt x="237" y="410"/>
                    <a:pt x="239" y="414"/>
                    <a:pt x="232" y="414"/>
                  </a:cubicBezTo>
                  <a:cubicBezTo>
                    <a:pt x="226" y="414"/>
                    <a:pt x="224" y="414"/>
                    <a:pt x="222" y="414"/>
                  </a:cubicBezTo>
                  <a:cubicBezTo>
                    <a:pt x="221" y="413"/>
                    <a:pt x="218" y="409"/>
                    <a:pt x="217" y="404"/>
                  </a:cubicBezTo>
                  <a:cubicBezTo>
                    <a:pt x="216" y="399"/>
                    <a:pt x="215" y="397"/>
                    <a:pt x="213" y="391"/>
                  </a:cubicBezTo>
                  <a:cubicBezTo>
                    <a:pt x="211" y="386"/>
                    <a:pt x="211" y="383"/>
                    <a:pt x="209" y="378"/>
                  </a:cubicBezTo>
                  <a:cubicBezTo>
                    <a:pt x="207" y="373"/>
                    <a:pt x="209" y="365"/>
                    <a:pt x="206" y="363"/>
                  </a:cubicBezTo>
                  <a:cubicBezTo>
                    <a:pt x="204" y="361"/>
                    <a:pt x="201" y="350"/>
                    <a:pt x="201" y="350"/>
                  </a:cubicBezTo>
                  <a:cubicBezTo>
                    <a:pt x="201" y="350"/>
                    <a:pt x="195" y="355"/>
                    <a:pt x="191" y="357"/>
                  </a:cubicBezTo>
                  <a:cubicBezTo>
                    <a:pt x="188" y="358"/>
                    <a:pt x="190" y="361"/>
                    <a:pt x="187" y="362"/>
                  </a:cubicBezTo>
                  <a:cubicBezTo>
                    <a:pt x="183" y="362"/>
                    <a:pt x="183" y="363"/>
                    <a:pt x="179" y="368"/>
                  </a:cubicBezTo>
                  <a:cubicBezTo>
                    <a:pt x="175" y="372"/>
                    <a:pt x="172" y="373"/>
                    <a:pt x="169" y="374"/>
                  </a:cubicBezTo>
                  <a:cubicBezTo>
                    <a:pt x="167" y="374"/>
                    <a:pt x="166" y="378"/>
                    <a:pt x="162" y="375"/>
                  </a:cubicBezTo>
                  <a:cubicBezTo>
                    <a:pt x="159" y="372"/>
                    <a:pt x="159" y="371"/>
                    <a:pt x="157" y="369"/>
                  </a:cubicBezTo>
                  <a:cubicBezTo>
                    <a:pt x="156" y="367"/>
                    <a:pt x="149" y="363"/>
                    <a:pt x="149" y="363"/>
                  </a:cubicBezTo>
                  <a:cubicBezTo>
                    <a:pt x="149" y="363"/>
                    <a:pt x="148" y="366"/>
                    <a:pt x="149" y="359"/>
                  </a:cubicBezTo>
                  <a:cubicBezTo>
                    <a:pt x="149" y="353"/>
                    <a:pt x="150" y="350"/>
                    <a:pt x="151" y="346"/>
                  </a:cubicBezTo>
                  <a:cubicBezTo>
                    <a:pt x="153" y="343"/>
                    <a:pt x="153" y="343"/>
                    <a:pt x="153" y="343"/>
                  </a:cubicBezTo>
                  <a:cubicBezTo>
                    <a:pt x="153" y="343"/>
                    <a:pt x="152" y="343"/>
                    <a:pt x="153" y="339"/>
                  </a:cubicBezTo>
                  <a:cubicBezTo>
                    <a:pt x="155" y="335"/>
                    <a:pt x="151" y="334"/>
                    <a:pt x="149" y="332"/>
                  </a:cubicBezTo>
                  <a:cubicBezTo>
                    <a:pt x="147" y="330"/>
                    <a:pt x="146" y="335"/>
                    <a:pt x="147" y="330"/>
                  </a:cubicBezTo>
                  <a:cubicBezTo>
                    <a:pt x="148" y="326"/>
                    <a:pt x="147" y="299"/>
                    <a:pt x="147" y="299"/>
                  </a:cubicBezTo>
                  <a:cubicBezTo>
                    <a:pt x="147" y="299"/>
                    <a:pt x="154" y="296"/>
                    <a:pt x="153" y="294"/>
                  </a:cubicBezTo>
                  <a:cubicBezTo>
                    <a:pt x="153" y="292"/>
                    <a:pt x="160" y="286"/>
                    <a:pt x="160" y="286"/>
                  </a:cubicBezTo>
                  <a:cubicBezTo>
                    <a:pt x="160" y="286"/>
                    <a:pt x="166" y="285"/>
                    <a:pt x="168" y="281"/>
                  </a:cubicBezTo>
                  <a:cubicBezTo>
                    <a:pt x="171" y="277"/>
                    <a:pt x="173" y="271"/>
                    <a:pt x="179" y="268"/>
                  </a:cubicBezTo>
                  <a:cubicBezTo>
                    <a:pt x="184" y="265"/>
                    <a:pt x="186" y="263"/>
                    <a:pt x="187" y="261"/>
                  </a:cubicBezTo>
                  <a:cubicBezTo>
                    <a:pt x="188" y="260"/>
                    <a:pt x="185" y="266"/>
                    <a:pt x="189" y="257"/>
                  </a:cubicBezTo>
                  <a:cubicBezTo>
                    <a:pt x="193" y="249"/>
                    <a:pt x="208" y="239"/>
                    <a:pt x="211" y="232"/>
                  </a:cubicBezTo>
                  <a:cubicBezTo>
                    <a:pt x="215" y="225"/>
                    <a:pt x="219" y="213"/>
                    <a:pt x="219" y="213"/>
                  </a:cubicBezTo>
                  <a:cubicBezTo>
                    <a:pt x="219" y="213"/>
                    <a:pt x="215" y="208"/>
                    <a:pt x="220" y="202"/>
                  </a:cubicBezTo>
                  <a:cubicBezTo>
                    <a:pt x="224" y="196"/>
                    <a:pt x="230" y="194"/>
                    <a:pt x="233" y="191"/>
                  </a:cubicBezTo>
                  <a:cubicBezTo>
                    <a:pt x="237" y="188"/>
                    <a:pt x="241" y="183"/>
                    <a:pt x="240" y="182"/>
                  </a:cubicBezTo>
                  <a:cubicBezTo>
                    <a:pt x="238" y="182"/>
                    <a:pt x="242" y="183"/>
                    <a:pt x="242" y="181"/>
                  </a:cubicBezTo>
                  <a:cubicBezTo>
                    <a:pt x="243" y="178"/>
                    <a:pt x="246" y="174"/>
                    <a:pt x="246" y="174"/>
                  </a:cubicBezTo>
                  <a:cubicBezTo>
                    <a:pt x="239" y="173"/>
                    <a:pt x="241" y="174"/>
                    <a:pt x="237" y="176"/>
                  </a:cubicBezTo>
                  <a:cubicBezTo>
                    <a:pt x="233" y="177"/>
                    <a:pt x="235" y="175"/>
                    <a:pt x="233" y="173"/>
                  </a:cubicBezTo>
                  <a:cubicBezTo>
                    <a:pt x="231" y="171"/>
                    <a:pt x="231" y="171"/>
                    <a:pt x="232" y="170"/>
                  </a:cubicBezTo>
                  <a:cubicBezTo>
                    <a:pt x="233" y="168"/>
                    <a:pt x="236" y="166"/>
                    <a:pt x="236" y="166"/>
                  </a:cubicBezTo>
                  <a:cubicBezTo>
                    <a:pt x="236" y="166"/>
                    <a:pt x="238" y="170"/>
                    <a:pt x="243" y="165"/>
                  </a:cubicBezTo>
                  <a:cubicBezTo>
                    <a:pt x="249" y="160"/>
                    <a:pt x="258" y="155"/>
                    <a:pt x="258" y="155"/>
                  </a:cubicBezTo>
                  <a:cubicBezTo>
                    <a:pt x="272" y="144"/>
                    <a:pt x="272" y="144"/>
                    <a:pt x="272" y="144"/>
                  </a:cubicBezTo>
                  <a:cubicBezTo>
                    <a:pt x="272" y="144"/>
                    <a:pt x="284" y="140"/>
                    <a:pt x="286" y="140"/>
                  </a:cubicBezTo>
                  <a:cubicBezTo>
                    <a:pt x="288" y="141"/>
                    <a:pt x="290" y="141"/>
                    <a:pt x="291" y="141"/>
                  </a:cubicBezTo>
                  <a:cubicBezTo>
                    <a:pt x="292" y="141"/>
                    <a:pt x="296" y="141"/>
                    <a:pt x="300" y="137"/>
                  </a:cubicBezTo>
                  <a:cubicBezTo>
                    <a:pt x="303" y="134"/>
                    <a:pt x="301" y="131"/>
                    <a:pt x="306" y="130"/>
                  </a:cubicBezTo>
                  <a:cubicBezTo>
                    <a:pt x="311" y="129"/>
                    <a:pt x="315" y="130"/>
                    <a:pt x="318" y="127"/>
                  </a:cubicBezTo>
                  <a:cubicBezTo>
                    <a:pt x="321" y="123"/>
                    <a:pt x="356" y="127"/>
                    <a:pt x="356" y="127"/>
                  </a:cubicBezTo>
                  <a:cubicBezTo>
                    <a:pt x="356" y="127"/>
                    <a:pt x="371" y="131"/>
                    <a:pt x="373" y="134"/>
                  </a:cubicBezTo>
                  <a:cubicBezTo>
                    <a:pt x="375" y="137"/>
                    <a:pt x="382" y="139"/>
                    <a:pt x="379" y="143"/>
                  </a:cubicBezTo>
                  <a:cubicBezTo>
                    <a:pt x="375" y="146"/>
                    <a:pt x="379" y="151"/>
                    <a:pt x="381" y="152"/>
                  </a:cubicBezTo>
                  <a:cubicBezTo>
                    <a:pt x="383" y="153"/>
                    <a:pt x="383" y="144"/>
                    <a:pt x="387" y="145"/>
                  </a:cubicBezTo>
                  <a:cubicBezTo>
                    <a:pt x="390" y="146"/>
                    <a:pt x="392" y="151"/>
                    <a:pt x="395" y="152"/>
                  </a:cubicBezTo>
                  <a:cubicBezTo>
                    <a:pt x="398" y="153"/>
                    <a:pt x="412" y="154"/>
                    <a:pt x="414" y="155"/>
                  </a:cubicBezTo>
                  <a:cubicBezTo>
                    <a:pt x="416" y="157"/>
                    <a:pt x="419" y="159"/>
                    <a:pt x="425" y="162"/>
                  </a:cubicBezTo>
                  <a:cubicBezTo>
                    <a:pt x="430" y="165"/>
                    <a:pt x="468" y="180"/>
                    <a:pt x="469" y="182"/>
                  </a:cubicBezTo>
                  <a:cubicBezTo>
                    <a:pt x="470" y="184"/>
                    <a:pt x="466" y="199"/>
                    <a:pt x="466" y="199"/>
                  </a:cubicBezTo>
                  <a:cubicBezTo>
                    <a:pt x="466" y="199"/>
                    <a:pt x="467" y="204"/>
                    <a:pt x="462" y="205"/>
                  </a:cubicBezTo>
                  <a:cubicBezTo>
                    <a:pt x="457" y="205"/>
                    <a:pt x="462" y="204"/>
                    <a:pt x="454" y="205"/>
                  </a:cubicBezTo>
                  <a:cubicBezTo>
                    <a:pt x="446" y="206"/>
                    <a:pt x="447" y="210"/>
                    <a:pt x="441" y="208"/>
                  </a:cubicBezTo>
                  <a:cubicBezTo>
                    <a:pt x="436" y="206"/>
                    <a:pt x="437" y="206"/>
                    <a:pt x="433" y="203"/>
                  </a:cubicBezTo>
                  <a:cubicBezTo>
                    <a:pt x="429" y="201"/>
                    <a:pt x="425" y="197"/>
                    <a:pt x="421" y="199"/>
                  </a:cubicBezTo>
                  <a:cubicBezTo>
                    <a:pt x="417" y="202"/>
                    <a:pt x="419" y="206"/>
                    <a:pt x="412" y="202"/>
                  </a:cubicBezTo>
                  <a:cubicBezTo>
                    <a:pt x="405" y="197"/>
                    <a:pt x="401" y="196"/>
                    <a:pt x="401" y="196"/>
                  </a:cubicBezTo>
                  <a:cubicBezTo>
                    <a:pt x="401" y="196"/>
                    <a:pt x="398" y="198"/>
                    <a:pt x="398" y="199"/>
                  </a:cubicBezTo>
                  <a:cubicBezTo>
                    <a:pt x="399" y="201"/>
                    <a:pt x="401" y="198"/>
                    <a:pt x="406" y="204"/>
                  </a:cubicBezTo>
                  <a:cubicBezTo>
                    <a:pt x="410" y="209"/>
                    <a:pt x="417" y="213"/>
                    <a:pt x="416" y="216"/>
                  </a:cubicBezTo>
                  <a:cubicBezTo>
                    <a:pt x="416" y="219"/>
                    <a:pt x="419" y="220"/>
                    <a:pt x="416" y="223"/>
                  </a:cubicBezTo>
                  <a:cubicBezTo>
                    <a:pt x="414" y="225"/>
                    <a:pt x="414" y="229"/>
                    <a:pt x="414" y="229"/>
                  </a:cubicBezTo>
                  <a:cubicBezTo>
                    <a:pt x="414" y="229"/>
                    <a:pt x="418" y="234"/>
                    <a:pt x="417" y="236"/>
                  </a:cubicBezTo>
                  <a:cubicBezTo>
                    <a:pt x="416" y="238"/>
                    <a:pt x="416" y="243"/>
                    <a:pt x="416" y="245"/>
                  </a:cubicBezTo>
                  <a:cubicBezTo>
                    <a:pt x="416" y="246"/>
                    <a:pt x="419" y="251"/>
                    <a:pt x="419" y="251"/>
                  </a:cubicBezTo>
                  <a:cubicBezTo>
                    <a:pt x="419" y="251"/>
                    <a:pt x="423" y="248"/>
                    <a:pt x="428" y="253"/>
                  </a:cubicBezTo>
                  <a:cubicBezTo>
                    <a:pt x="433" y="257"/>
                    <a:pt x="440" y="257"/>
                    <a:pt x="440" y="257"/>
                  </a:cubicBezTo>
                  <a:cubicBezTo>
                    <a:pt x="440" y="251"/>
                    <a:pt x="440" y="251"/>
                    <a:pt x="440" y="251"/>
                  </a:cubicBezTo>
                  <a:cubicBezTo>
                    <a:pt x="440" y="251"/>
                    <a:pt x="438" y="250"/>
                    <a:pt x="436" y="246"/>
                  </a:cubicBezTo>
                  <a:cubicBezTo>
                    <a:pt x="433" y="243"/>
                    <a:pt x="430" y="238"/>
                    <a:pt x="430" y="237"/>
                  </a:cubicBezTo>
                  <a:cubicBezTo>
                    <a:pt x="429" y="235"/>
                    <a:pt x="429" y="230"/>
                    <a:pt x="430" y="230"/>
                  </a:cubicBezTo>
                  <a:cubicBezTo>
                    <a:pt x="432" y="230"/>
                    <a:pt x="435" y="231"/>
                    <a:pt x="441" y="234"/>
                  </a:cubicBezTo>
                  <a:cubicBezTo>
                    <a:pt x="447" y="236"/>
                    <a:pt x="459" y="245"/>
                    <a:pt x="462" y="240"/>
                  </a:cubicBezTo>
                  <a:cubicBezTo>
                    <a:pt x="465" y="235"/>
                    <a:pt x="464" y="234"/>
                    <a:pt x="462" y="229"/>
                  </a:cubicBezTo>
                  <a:cubicBezTo>
                    <a:pt x="460" y="224"/>
                    <a:pt x="457" y="227"/>
                    <a:pt x="459" y="221"/>
                  </a:cubicBezTo>
                  <a:cubicBezTo>
                    <a:pt x="462" y="215"/>
                    <a:pt x="456" y="220"/>
                    <a:pt x="468" y="210"/>
                  </a:cubicBezTo>
                  <a:cubicBezTo>
                    <a:pt x="480" y="200"/>
                    <a:pt x="490" y="203"/>
                    <a:pt x="492" y="203"/>
                  </a:cubicBezTo>
                  <a:cubicBezTo>
                    <a:pt x="494" y="203"/>
                    <a:pt x="502" y="198"/>
                    <a:pt x="501" y="196"/>
                  </a:cubicBezTo>
                  <a:cubicBezTo>
                    <a:pt x="500" y="195"/>
                    <a:pt x="502" y="192"/>
                    <a:pt x="500" y="187"/>
                  </a:cubicBezTo>
                  <a:cubicBezTo>
                    <a:pt x="497" y="182"/>
                    <a:pt x="492" y="172"/>
                    <a:pt x="492" y="172"/>
                  </a:cubicBezTo>
                  <a:cubicBezTo>
                    <a:pt x="492" y="172"/>
                    <a:pt x="487" y="163"/>
                    <a:pt x="490" y="163"/>
                  </a:cubicBezTo>
                  <a:cubicBezTo>
                    <a:pt x="493" y="164"/>
                    <a:pt x="496" y="166"/>
                    <a:pt x="505" y="170"/>
                  </a:cubicBezTo>
                  <a:cubicBezTo>
                    <a:pt x="515" y="174"/>
                    <a:pt x="519" y="175"/>
                    <a:pt x="521" y="176"/>
                  </a:cubicBezTo>
                  <a:cubicBezTo>
                    <a:pt x="523" y="177"/>
                    <a:pt x="525" y="181"/>
                    <a:pt x="521" y="181"/>
                  </a:cubicBezTo>
                  <a:cubicBezTo>
                    <a:pt x="516" y="181"/>
                    <a:pt x="513" y="184"/>
                    <a:pt x="512" y="186"/>
                  </a:cubicBezTo>
                  <a:cubicBezTo>
                    <a:pt x="511" y="188"/>
                    <a:pt x="517" y="193"/>
                    <a:pt x="517" y="193"/>
                  </a:cubicBezTo>
                  <a:cubicBezTo>
                    <a:pt x="517" y="193"/>
                    <a:pt x="526" y="193"/>
                    <a:pt x="528" y="193"/>
                  </a:cubicBezTo>
                  <a:cubicBezTo>
                    <a:pt x="530" y="193"/>
                    <a:pt x="530" y="186"/>
                    <a:pt x="530" y="182"/>
                  </a:cubicBezTo>
                  <a:cubicBezTo>
                    <a:pt x="530" y="179"/>
                    <a:pt x="544" y="181"/>
                    <a:pt x="546" y="180"/>
                  </a:cubicBezTo>
                  <a:cubicBezTo>
                    <a:pt x="548" y="178"/>
                    <a:pt x="553" y="172"/>
                    <a:pt x="556" y="170"/>
                  </a:cubicBezTo>
                  <a:cubicBezTo>
                    <a:pt x="560" y="168"/>
                    <a:pt x="573" y="164"/>
                    <a:pt x="571" y="166"/>
                  </a:cubicBezTo>
                  <a:cubicBezTo>
                    <a:pt x="570" y="168"/>
                    <a:pt x="573" y="174"/>
                    <a:pt x="573" y="172"/>
                  </a:cubicBezTo>
                  <a:cubicBezTo>
                    <a:pt x="573" y="170"/>
                    <a:pt x="577" y="162"/>
                    <a:pt x="579" y="162"/>
                  </a:cubicBezTo>
                  <a:cubicBezTo>
                    <a:pt x="581" y="162"/>
                    <a:pt x="587" y="164"/>
                    <a:pt x="587" y="164"/>
                  </a:cubicBezTo>
                  <a:cubicBezTo>
                    <a:pt x="587" y="164"/>
                    <a:pt x="584" y="172"/>
                    <a:pt x="588" y="172"/>
                  </a:cubicBezTo>
                  <a:cubicBezTo>
                    <a:pt x="593" y="173"/>
                    <a:pt x="599" y="177"/>
                    <a:pt x="600" y="173"/>
                  </a:cubicBezTo>
                  <a:cubicBezTo>
                    <a:pt x="602" y="170"/>
                    <a:pt x="599" y="171"/>
                    <a:pt x="609" y="168"/>
                  </a:cubicBezTo>
                  <a:cubicBezTo>
                    <a:pt x="620" y="166"/>
                    <a:pt x="615" y="166"/>
                    <a:pt x="622" y="165"/>
                  </a:cubicBezTo>
                  <a:cubicBezTo>
                    <a:pt x="629" y="165"/>
                    <a:pt x="633" y="170"/>
                    <a:pt x="636" y="170"/>
                  </a:cubicBezTo>
                  <a:cubicBezTo>
                    <a:pt x="640" y="170"/>
                    <a:pt x="642" y="162"/>
                    <a:pt x="642" y="162"/>
                  </a:cubicBezTo>
                  <a:cubicBezTo>
                    <a:pt x="643" y="156"/>
                    <a:pt x="643" y="156"/>
                    <a:pt x="643" y="156"/>
                  </a:cubicBezTo>
                  <a:cubicBezTo>
                    <a:pt x="639" y="154"/>
                    <a:pt x="639" y="154"/>
                    <a:pt x="639" y="154"/>
                  </a:cubicBezTo>
                  <a:cubicBezTo>
                    <a:pt x="639" y="154"/>
                    <a:pt x="643" y="154"/>
                    <a:pt x="641" y="152"/>
                  </a:cubicBezTo>
                  <a:cubicBezTo>
                    <a:pt x="640" y="151"/>
                    <a:pt x="645" y="150"/>
                    <a:pt x="648" y="150"/>
                  </a:cubicBezTo>
                  <a:cubicBezTo>
                    <a:pt x="651" y="149"/>
                    <a:pt x="660" y="152"/>
                    <a:pt x="664" y="153"/>
                  </a:cubicBezTo>
                  <a:cubicBezTo>
                    <a:pt x="669" y="155"/>
                    <a:pt x="686" y="154"/>
                    <a:pt x="697" y="162"/>
                  </a:cubicBezTo>
                  <a:cubicBezTo>
                    <a:pt x="707" y="170"/>
                    <a:pt x="709" y="171"/>
                    <a:pt x="711" y="171"/>
                  </a:cubicBezTo>
                  <a:cubicBezTo>
                    <a:pt x="713" y="172"/>
                    <a:pt x="721" y="169"/>
                    <a:pt x="721" y="169"/>
                  </a:cubicBezTo>
                  <a:cubicBezTo>
                    <a:pt x="721" y="169"/>
                    <a:pt x="724" y="168"/>
                    <a:pt x="721" y="166"/>
                  </a:cubicBezTo>
                  <a:cubicBezTo>
                    <a:pt x="717" y="163"/>
                    <a:pt x="714" y="164"/>
                    <a:pt x="714" y="163"/>
                  </a:cubicBezTo>
                  <a:cubicBezTo>
                    <a:pt x="714" y="161"/>
                    <a:pt x="711" y="153"/>
                    <a:pt x="710" y="153"/>
                  </a:cubicBezTo>
                  <a:cubicBezTo>
                    <a:pt x="709" y="153"/>
                    <a:pt x="707" y="152"/>
                    <a:pt x="706" y="153"/>
                  </a:cubicBezTo>
                  <a:cubicBezTo>
                    <a:pt x="705" y="154"/>
                    <a:pt x="699" y="149"/>
                    <a:pt x="699" y="148"/>
                  </a:cubicBezTo>
                  <a:cubicBezTo>
                    <a:pt x="699" y="146"/>
                    <a:pt x="699" y="141"/>
                    <a:pt x="701" y="141"/>
                  </a:cubicBezTo>
                  <a:cubicBezTo>
                    <a:pt x="702" y="140"/>
                    <a:pt x="692" y="140"/>
                    <a:pt x="698" y="134"/>
                  </a:cubicBezTo>
                  <a:cubicBezTo>
                    <a:pt x="703" y="127"/>
                    <a:pt x="713" y="119"/>
                    <a:pt x="713" y="118"/>
                  </a:cubicBezTo>
                  <a:cubicBezTo>
                    <a:pt x="712" y="116"/>
                    <a:pt x="714" y="92"/>
                    <a:pt x="714" y="92"/>
                  </a:cubicBezTo>
                  <a:cubicBezTo>
                    <a:pt x="714" y="92"/>
                    <a:pt x="720" y="95"/>
                    <a:pt x="722" y="93"/>
                  </a:cubicBezTo>
                  <a:cubicBezTo>
                    <a:pt x="724" y="90"/>
                    <a:pt x="726" y="84"/>
                    <a:pt x="726" y="84"/>
                  </a:cubicBezTo>
                  <a:cubicBezTo>
                    <a:pt x="733" y="83"/>
                    <a:pt x="733" y="83"/>
                    <a:pt x="733" y="83"/>
                  </a:cubicBezTo>
                  <a:cubicBezTo>
                    <a:pt x="733" y="83"/>
                    <a:pt x="736" y="88"/>
                    <a:pt x="736" y="89"/>
                  </a:cubicBezTo>
                  <a:cubicBezTo>
                    <a:pt x="735" y="90"/>
                    <a:pt x="732" y="94"/>
                    <a:pt x="736" y="94"/>
                  </a:cubicBezTo>
                  <a:cubicBezTo>
                    <a:pt x="739" y="94"/>
                    <a:pt x="748" y="100"/>
                    <a:pt x="748" y="100"/>
                  </a:cubicBezTo>
                  <a:cubicBezTo>
                    <a:pt x="748" y="100"/>
                    <a:pt x="751" y="112"/>
                    <a:pt x="749" y="112"/>
                  </a:cubicBezTo>
                  <a:cubicBezTo>
                    <a:pt x="747" y="112"/>
                    <a:pt x="748" y="118"/>
                    <a:pt x="748" y="118"/>
                  </a:cubicBezTo>
                  <a:cubicBezTo>
                    <a:pt x="748" y="118"/>
                    <a:pt x="746" y="114"/>
                    <a:pt x="745" y="119"/>
                  </a:cubicBezTo>
                  <a:cubicBezTo>
                    <a:pt x="743" y="124"/>
                    <a:pt x="748" y="127"/>
                    <a:pt x="748" y="127"/>
                  </a:cubicBezTo>
                  <a:cubicBezTo>
                    <a:pt x="748" y="127"/>
                    <a:pt x="753" y="125"/>
                    <a:pt x="751" y="130"/>
                  </a:cubicBezTo>
                  <a:cubicBezTo>
                    <a:pt x="750" y="135"/>
                    <a:pt x="750" y="133"/>
                    <a:pt x="751" y="137"/>
                  </a:cubicBezTo>
                  <a:cubicBezTo>
                    <a:pt x="751" y="142"/>
                    <a:pt x="755" y="148"/>
                    <a:pt x="755" y="150"/>
                  </a:cubicBezTo>
                  <a:cubicBezTo>
                    <a:pt x="755" y="152"/>
                    <a:pt x="755" y="164"/>
                    <a:pt x="755" y="164"/>
                  </a:cubicBezTo>
                  <a:cubicBezTo>
                    <a:pt x="755" y="164"/>
                    <a:pt x="758" y="170"/>
                    <a:pt x="760" y="172"/>
                  </a:cubicBezTo>
                  <a:cubicBezTo>
                    <a:pt x="762" y="174"/>
                    <a:pt x="767" y="169"/>
                    <a:pt x="762" y="174"/>
                  </a:cubicBezTo>
                  <a:cubicBezTo>
                    <a:pt x="756" y="179"/>
                    <a:pt x="759" y="179"/>
                    <a:pt x="755" y="184"/>
                  </a:cubicBezTo>
                  <a:cubicBezTo>
                    <a:pt x="751" y="189"/>
                    <a:pt x="748" y="190"/>
                    <a:pt x="746" y="192"/>
                  </a:cubicBezTo>
                  <a:cubicBezTo>
                    <a:pt x="744" y="194"/>
                    <a:pt x="738" y="196"/>
                    <a:pt x="738" y="196"/>
                  </a:cubicBezTo>
                  <a:cubicBezTo>
                    <a:pt x="738" y="196"/>
                    <a:pt x="752" y="200"/>
                    <a:pt x="754" y="200"/>
                  </a:cubicBezTo>
                  <a:cubicBezTo>
                    <a:pt x="756" y="200"/>
                    <a:pt x="772" y="198"/>
                    <a:pt x="772" y="194"/>
                  </a:cubicBezTo>
                  <a:cubicBezTo>
                    <a:pt x="772" y="190"/>
                    <a:pt x="781" y="180"/>
                    <a:pt x="776" y="177"/>
                  </a:cubicBezTo>
                  <a:cubicBezTo>
                    <a:pt x="772" y="174"/>
                    <a:pt x="771" y="175"/>
                    <a:pt x="770" y="172"/>
                  </a:cubicBezTo>
                  <a:cubicBezTo>
                    <a:pt x="770" y="169"/>
                    <a:pt x="768" y="168"/>
                    <a:pt x="770" y="166"/>
                  </a:cubicBezTo>
                  <a:cubicBezTo>
                    <a:pt x="771" y="164"/>
                    <a:pt x="774" y="160"/>
                    <a:pt x="770" y="161"/>
                  </a:cubicBezTo>
                  <a:cubicBezTo>
                    <a:pt x="766" y="161"/>
                    <a:pt x="766" y="162"/>
                    <a:pt x="764" y="159"/>
                  </a:cubicBezTo>
                  <a:cubicBezTo>
                    <a:pt x="762" y="156"/>
                    <a:pt x="763" y="160"/>
                    <a:pt x="760" y="152"/>
                  </a:cubicBezTo>
                  <a:cubicBezTo>
                    <a:pt x="757" y="144"/>
                    <a:pt x="762" y="140"/>
                    <a:pt x="762" y="140"/>
                  </a:cubicBezTo>
                  <a:cubicBezTo>
                    <a:pt x="762" y="140"/>
                    <a:pt x="766" y="144"/>
                    <a:pt x="763" y="137"/>
                  </a:cubicBezTo>
                  <a:cubicBezTo>
                    <a:pt x="760" y="130"/>
                    <a:pt x="756" y="128"/>
                    <a:pt x="756" y="126"/>
                  </a:cubicBezTo>
                  <a:cubicBezTo>
                    <a:pt x="755" y="123"/>
                    <a:pt x="757" y="121"/>
                    <a:pt x="756" y="117"/>
                  </a:cubicBezTo>
                  <a:cubicBezTo>
                    <a:pt x="756" y="113"/>
                    <a:pt x="768" y="111"/>
                    <a:pt x="768" y="111"/>
                  </a:cubicBezTo>
                  <a:cubicBezTo>
                    <a:pt x="768" y="111"/>
                    <a:pt x="769" y="105"/>
                    <a:pt x="767" y="102"/>
                  </a:cubicBezTo>
                  <a:cubicBezTo>
                    <a:pt x="764" y="100"/>
                    <a:pt x="760" y="95"/>
                    <a:pt x="760" y="95"/>
                  </a:cubicBezTo>
                  <a:cubicBezTo>
                    <a:pt x="760" y="95"/>
                    <a:pt x="761" y="92"/>
                    <a:pt x="761" y="91"/>
                  </a:cubicBezTo>
                  <a:cubicBezTo>
                    <a:pt x="762" y="89"/>
                    <a:pt x="767" y="92"/>
                    <a:pt x="769" y="94"/>
                  </a:cubicBezTo>
                  <a:cubicBezTo>
                    <a:pt x="770" y="96"/>
                    <a:pt x="776" y="100"/>
                    <a:pt x="776" y="100"/>
                  </a:cubicBezTo>
                  <a:cubicBezTo>
                    <a:pt x="776" y="100"/>
                    <a:pt x="774" y="103"/>
                    <a:pt x="775" y="106"/>
                  </a:cubicBezTo>
                  <a:cubicBezTo>
                    <a:pt x="776" y="109"/>
                    <a:pt x="777" y="116"/>
                    <a:pt x="777" y="116"/>
                  </a:cubicBezTo>
                  <a:cubicBezTo>
                    <a:pt x="777" y="116"/>
                    <a:pt x="779" y="121"/>
                    <a:pt x="780" y="122"/>
                  </a:cubicBezTo>
                  <a:cubicBezTo>
                    <a:pt x="781" y="123"/>
                    <a:pt x="778" y="124"/>
                    <a:pt x="781" y="123"/>
                  </a:cubicBezTo>
                  <a:cubicBezTo>
                    <a:pt x="784" y="123"/>
                    <a:pt x="797" y="126"/>
                    <a:pt x="797" y="126"/>
                  </a:cubicBezTo>
                  <a:cubicBezTo>
                    <a:pt x="797" y="126"/>
                    <a:pt x="798" y="117"/>
                    <a:pt x="796" y="117"/>
                  </a:cubicBezTo>
                  <a:cubicBezTo>
                    <a:pt x="793" y="118"/>
                    <a:pt x="791" y="119"/>
                    <a:pt x="789" y="118"/>
                  </a:cubicBezTo>
                  <a:cubicBezTo>
                    <a:pt x="786" y="116"/>
                    <a:pt x="785" y="112"/>
                    <a:pt x="785" y="112"/>
                  </a:cubicBezTo>
                  <a:cubicBezTo>
                    <a:pt x="785" y="112"/>
                    <a:pt x="785" y="109"/>
                    <a:pt x="786" y="107"/>
                  </a:cubicBezTo>
                  <a:cubicBezTo>
                    <a:pt x="787" y="105"/>
                    <a:pt x="794" y="101"/>
                    <a:pt x="794" y="101"/>
                  </a:cubicBezTo>
                  <a:cubicBezTo>
                    <a:pt x="794" y="101"/>
                    <a:pt x="800" y="102"/>
                    <a:pt x="804" y="102"/>
                  </a:cubicBezTo>
                  <a:cubicBezTo>
                    <a:pt x="808" y="102"/>
                    <a:pt x="824" y="113"/>
                    <a:pt x="824" y="113"/>
                  </a:cubicBezTo>
                  <a:cubicBezTo>
                    <a:pt x="827" y="116"/>
                    <a:pt x="827" y="116"/>
                    <a:pt x="827" y="116"/>
                  </a:cubicBezTo>
                  <a:cubicBezTo>
                    <a:pt x="827" y="116"/>
                    <a:pt x="828" y="109"/>
                    <a:pt x="831" y="111"/>
                  </a:cubicBezTo>
                  <a:cubicBezTo>
                    <a:pt x="833" y="112"/>
                    <a:pt x="833" y="112"/>
                    <a:pt x="833" y="112"/>
                  </a:cubicBezTo>
                  <a:cubicBezTo>
                    <a:pt x="833" y="112"/>
                    <a:pt x="834" y="107"/>
                    <a:pt x="830" y="105"/>
                  </a:cubicBezTo>
                  <a:cubicBezTo>
                    <a:pt x="825" y="104"/>
                    <a:pt x="819" y="97"/>
                    <a:pt x="819" y="97"/>
                  </a:cubicBezTo>
                  <a:cubicBezTo>
                    <a:pt x="819" y="97"/>
                    <a:pt x="814" y="89"/>
                    <a:pt x="815" y="85"/>
                  </a:cubicBezTo>
                  <a:cubicBezTo>
                    <a:pt x="816" y="81"/>
                    <a:pt x="815" y="79"/>
                    <a:pt x="817" y="79"/>
                  </a:cubicBezTo>
                  <a:cubicBezTo>
                    <a:pt x="819" y="79"/>
                    <a:pt x="831" y="78"/>
                    <a:pt x="835" y="76"/>
                  </a:cubicBezTo>
                  <a:cubicBezTo>
                    <a:pt x="839" y="75"/>
                    <a:pt x="844" y="77"/>
                    <a:pt x="850" y="75"/>
                  </a:cubicBezTo>
                  <a:cubicBezTo>
                    <a:pt x="856" y="73"/>
                    <a:pt x="857" y="72"/>
                    <a:pt x="862" y="73"/>
                  </a:cubicBezTo>
                  <a:cubicBezTo>
                    <a:pt x="868" y="75"/>
                    <a:pt x="864" y="70"/>
                    <a:pt x="863" y="67"/>
                  </a:cubicBezTo>
                  <a:cubicBezTo>
                    <a:pt x="862" y="65"/>
                    <a:pt x="861" y="54"/>
                    <a:pt x="861" y="57"/>
                  </a:cubicBezTo>
                  <a:cubicBezTo>
                    <a:pt x="861" y="59"/>
                    <a:pt x="861" y="46"/>
                    <a:pt x="873" y="44"/>
                  </a:cubicBezTo>
                  <a:cubicBezTo>
                    <a:pt x="884" y="43"/>
                    <a:pt x="894" y="41"/>
                    <a:pt x="907" y="39"/>
                  </a:cubicBezTo>
                  <a:cubicBezTo>
                    <a:pt x="921" y="36"/>
                    <a:pt x="923" y="31"/>
                    <a:pt x="923" y="31"/>
                  </a:cubicBezTo>
                  <a:cubicBezTo>
                    <a:pt x="923" y="31"/>
                    <a:pt x="933" y="30"/>
                    <a:pt x="935" y="30"/>
                  </a:cubicBezTo>
                  <a:cubicBezTo>
                    <a:pt x="936" y="30"/>
                    <a:pt x="939" y="28"/>
                    <a:pt x="943" y="29"/>
                  </a:cubicBezTo>
                  <a:cubicBezTo>
                    <a:pt x="948" y="30"/>
                    <a:pt x="950" y="32"/>
                    <a:pt x="953" y="32"/>
                  </a:cubicBezTo>
                  <a:cubicBezTo>
                    <a:pt x="956" y="32"/>
                    <a:pt x="973" y="29"/>
                    <a:pt x="973" y="29"/>
                  </a:cubicBezTo>
                  <a:cubicBezTo>
                    <a:pt x="973" y="29"/>
                    <a:pt x="973" y="26"/>
                    <a:pt x="975" y="24"/>
                  </a:cubicBezTo>
                  <a:cubicBezTo>
                    <a:pt x="976" y="22"/>
                    <a:pt x="978" y="18"/>
                    <a:pt x="980" y="18"/>
                  </a:cubicBezTo>
                  <a:cubicBezTo>
                    <a:pt x="983" y="19"/>
                    <a:pt x="986" y="20"/>
                    <a:pt x="986" y="18"/>
                  </a:cubicBezTo>
                  <a:cubicBezTo>
                    <a:pt x="987" y="15"/>
                    <a:pt x="997" y="0"/>
                    <a:pt x="1004" y="3"/>
                  </a:cubicBezTo>
                  <a:cubicBezTo>
                    <a:pt x="1011" y="5"/>
                    <a:pt x="1027" y="5"/>
                    <a:pt x="1027" y="6"/>
                  </a:cubicBezTo>
                  <a:cubicBezTo>
                    <a:pt x="1027" y="8"/>
                    <a:pt x="1030" y="12"/>
                    <a:pt x="1030" y="12"/>
                  </a:cubicBezTo>
                  <a:cubicBezTo>
                    <a:pt x="1030" y="12"/>
                    <a:pt x="1029" y="15"/>
                    <a:pt x="1034" y="16"/>
                  </a:cubicBezTo>
                  <a:cubicBezTo>
                    <a:pt x="1040" y="18"/>
                    <a:pt x="1043" y="20"/>
                    <a:pt x="1043" y="20"/>
                  </a:cubicBezTo>
                  <a:cubicBezTo>
                    <a:pt x="1043" y="20"/>
                    <a:pt x="1059" y="20"/>
                    <a:pt x="1062" y="20"/>
                  </a:cubicBezTo>
                  <a:cubicBezTo>
                    <a:pt x="1066" y="19"/>
                    <a:pt x="1094" y="25"/>
                    <a:pt x="1094" y="26"/>
                  </a:cubicBezTo>
                  <a:cubicBezTo>
                    <a:pt x="1094" y="28"/>
                    <a:pt x="1103" y="42"/>
                    <a:pt x="1098" y="44"/>
                  </a:cubicBezTo>
                  <a:cubicBezTo>
                    <a:pt x="1093" y="47"/>
                    <a:pt x="1099" y="47"/>
                    <a:pt x="1087" y="57"/>
                  </a:cubicBezTo>
                  <a:cubicBezTo>
                    <a:pt x="1075" y="66"/>
                    <a:pt x="1067" y="70"/>
                    <a:pt x="1060" y="73"/>
                  </a:cubicBezTo>
                  <a:cubicBezTo>
                    <a:pt x="1053" y="76"/>
                    <a:pt x="1050" y="85"/>
                    <a:pt x="1046" y="86"/>
                  </a:cubicBezTo>
                  <a:cubicBezTo>
                    <a:pt x="1041" y="87"/>
                    <a:pt x="1040" y="90"/>
                    <a:pt x="1040" y="90"/>
                  </a:cubicBezTo>
                  <a:cubicBezTo>
                    <a:pt x="1040" y="90"/>
                    <a:pt x="1046" y="89"/>
                    <a:pt x="1049" y="88"/>
                  </a:cubicBezTo>
                  <a:cubicBezTo>
                    <a:pt x="1051" y="87"/>
                    <a:pt x="1075" y="83"/>
                    <a:pt x="1075" y="83"/>
                  </a:cubicBezTo>
                  <a:cubicBezTo>
                    <a:pt x="1075" y="83"/>
                    <a:pt x="1063" y="78"/>
                    <a:pt x="1071" y="74"/>
                  </a:cubicBezTo>
                  <a:cubicBezTo>
                    <a:pt x="1079" y="70"/>
                    <a:pt x="1081" y="71"/>
                    <a:pt x="1081" y="71"/>
                  </a:cubicBezTo>
                  <a:cubicBezTo>
                    <a:pt x="1081" y="71"/>
                    <a:pt x="1086" y="71"/>
                    <a:pt x="1088" y="72"/>
                  </a:cubicBezTo>
                  <a:cubicBezTo>
                    <a:pt x="1091" y="72"/>
                    <a:pt x="1094" y="74"/>
                    <a:pt x="1098" y="77"/>
                  </a:cubicBezTo>
                  <a:cubicBezTo>
                    <a:pt x="1103" y="80"/>
                    <a:pt x="1101" y="80"/>
                    <a:pt x="1104" y="77"/>
                  </a:cubicBezTo>
                  <a:cubicBezTo>
                    <a:pt x="1108" y="73"/>
                    <a:pt x="1111" y="71"/>
                    <a:pt x="1115" y="72"/>
                  </a:cubicBezTo>
                  <a:cubicBezTo>
                    <a:pt x="1120" y="73"/>
                    <a:pt x="1144" y="76"/>
                    <a:pt x="1151" y="77"/>
                  </a:cubicBezTo>
                  <a:cubicBezTo>
                    <a:pt x="1157" y="77"/>
                    <a:pt x="1145" y="82"/>
                    <a:pt x="1154" y="87"/>
                  </a:cubicBezTo>
                  <a:cubicBezTo>
                    <a:pt x="1163" y="91"/>
                    <a:pt x="1173" y="96"/>
                    <a:pt x="1175" y="96"/>
                  </a:cubicBezTo>
                  <a:cubicBezTo>
                    <a:pt x="1177" y="95"/>
                    <a:pt x="1191" y="91"/>
                    <a:pt x="1191" y="91"/>
                  </a:cubicBezTo>
                  <a:cubicBezTo>
                    <a:pt x="1191" y="91"/>
                    <a:pt x="1191" y="91"/>
                    <a:pt x="1194" y="85"/>
                  </a:cubicBezTo>
                  <a:cubicBezTo>
                    <a:pt x="1196" y="79"/>
                    <a:pt x="1195" y="80"/>
                    <a:pt x="1195" y="77"/>
                  </a:cubicBezTo>
                  <a:cubicBezTo>
                    <a:pt x="1196" y="75"/>
                    <a:pt x="1198" y="73"/>
                    <a:pt x="1200" y="71"/>
                  </a:cubicBezTo>
                  <a:cubicBezTo>
                    <a:pt x="1203" y="69"/>
                    <a:pt x="1203" y="67"/>
                    <a:pt x="1210" y="71"/>
                  </a:cubicBezTo>
                  <a:cubicBezTo>
                    <a:pt x="1217" y="76"/>
                    <a:pt x="1218" y="78"/>
                    <a:pt x="1218" y="78"/>
                  </a:cubicBezTo>
                  <a:cubicBezTo>
                    <a:pt x="1218" y="78"/>
                    <a:pt x="1230" y="77"/>
                    <a:pt x="1243" y="88"/>
                  </a:cubicBezTo>
                  <a:cubicBezTo>
                    <a:pt x="1256" y="98"/>
                    <a:pt x="1253" y="101"/>
                    <a:pt x="1254" y="103"/>
                  </a:cubicBezTo>
                  <a:cubicBezTo>
                    <a:pt x="1254" y="106"/>
                    <a:pt x="1253" y="112"/>
                    <a:pt x="1254" y="114"/>
                  </a:cubicBezTo>
                  <a:cubicBezTo>
                    <a:pt x="1254" y="116"/>
                    <a:pt x="1254" y="112"/>
                    <a:pt x="1261" y="119"/>
                  </a:cubicBezTo>
                  <a:cubicBezTo>
                    <a:pt x="1268" y="127"/>
                    <a:pt x="1282" y="127"/>
                    <a:pt x="1281" y="127"/>
                  </a:cubicBezTo>
                  <a:cubicBezTo>
                    <a:pt x="1279" y="127"/>
                    <a:pt x="1282" y="121"/>
                    <a:pt x="1280" y="118"/>
                  </a:cubicBezTo>
                  <a:cubicBezTo>
                    <a:pt x="1278" y="115"/>
                    <a:pt x="1281" y="116"/>
                    <a:pt x="1284" y="113"/>
                  </a:cubicBezTo>
                  <a:cubicBezTo>
                    <a:pt x="1286" y="111"/>
                    <a:pt x="1291" y="112"/>
                    <a:pt x="1291" y="112"/>
                  </a:cubicBezTo>
                  <a:cubicBezTo>
                    <a:pt x="1291" y="112"/>
                    <a:pt x="1293" y="113"/>
                    <a:pt x="1299" y="115"/>
                  </a:cubicBezTo>
                  <a:cubicBezTo>
                    <a:pt x="1304" y="116"/>
                    <a:pt x="1296" y="116"/>
                    <a:pt x="1310" y="116"/>
                  </a:cubicBezTo>
                  <a:cubicBezTo>
                    <a:pt x="1324" y="116"/>
                    <a:pt x="1324" y="112"/>
                    <a:pt x="1329" y="112"/>
                  </a:cubicBezTo>
                  <a:cubicBezTo>
                    <a:pt x="1333" y="112"/>
                    <a:pt x="1337" y="111"/>
                    <a:pt x="1338" y="112"/>
                  </a:cubicBezTo>
                  <a:cubicBezTo>
                    <a:pt x="1339" y="114"/>
                    <a:pt x="1339" y="115"/>
                    <a:pt x="1344" y="115"/>
                  </a:cubicBezTo>
                  <a:cubicBezTo>
                    <a:pt x="1349" y="116"/>
                    <a:pt x="1350" y="118"/>
                    <a:pt x="1348" y="113"/>
                  </a:cubicBezTo>
                  <a:cubicBezTo>
                    <a:pt x="1345" y="108"/>
                    <a:pt x="1342" y="104"/>
                    <a:pt x="1342" y="104"/>
                  </a:cubicBezTo>
                  <a:cubicBezTo>
                    <a:pt x="1338" y="102"/>
                    <a:pt x="1338" y="102"/>
                    <a:pt x="1338" y="102"/>
                  </a:cubicBezTo>
                  <a:cubicBezTo>
                    <a:pt x="1338" y="102"/>
                    <a:pt x="1336" y="101"/>
                    <a:pt x="1342" y="97"/>
                  </a:cubicBezTo>
                  <a:cubicBezTo>
                    <a:pt x="1348" y="93"/>
                    <a:pt x="1347" y="99"/>
                    <a:pt x="1352" y="98"/>
                  </a:cubicBezTo>
                  <a:cubicBezTo>
                    <a:pt x="1357" y="98"/>
                    <a:pt x="1369" y="96"/>
                    <a:pt x="1369" y="96"/>
                  </a:cubicBezTo>
                  <a:cubicBezTo>
                    <a:pt x="1369" y="96"/>
                    <a:pt x="1381" y="98"/>
                    <a:pt x="1391" y="102"/>
                  </a:cubicBezTo>
                  <a:cubicBezTo>
                    <a:pt x="1402" y="106"/>
                    <a:pt x="1422" y="108"/>
                    <a:pt x="1422" y="106"/>
                  </a:cubicBezTo>
                  <a:cubicBezTo>
                    <a:pt x="1422" y="105"/>
                    <a:pt x="1427" y="106"/>
                    <a:pt x="1430" y="106"/>
                  </a:cubicBezTo>
                  <a:cubicBezTo>
                    <a:pt x="1434" y="106"/>
                    <a:pt x="1444" y="116"/>
                    <a:pt x="1444" y="116"/>
                  </a:cubicBezTo>
                  <a:cubicBezTo>
                    <a:pt x="1444" y="116"/>
                    <a:pt x="1452" y="123"/>
                    <a:pt x="1456" y="125"/>
                  </a:cubicBezTo>
                  <a:cubicBezTo>
                    <a:pt x="1460" y="127"/>
                    <a:pt x="1461" y="128"/>
                    <a:pt x="1466" y="128"/>
                  </a:cubicBezTo>
                  <a:cubicBezTo>
                    <a:pt x="1471" y="128"/>
                    <a:pt x="1484" y="134"/>
                    <a:pt x="1484" y="133"/>
                  </a:cubicBezTo>
                  <a:cubicBezTo>
                    <a:pt x="1485" y="131"/>
                    <a:pt x="1501" y="132"/>
                    <a:pt x="1501" y="129"/>
                  </a:cubicBezTo>
                  <a:cubicBezTo>
                    <a:pt x="1500" y="125"/>
                    <a:pt x="1510" y="130"/>
                    <a:pt x="1523" y="132"/>
                  </a:cubicBezTo>
                  <a:cubicBezTo>
                    <a:pt x="1536" y="134"/>
                    <a:pt x="1538" y="137"/>
                    <a:pt x="1538" y="139"/>
                  </a:cubicBezTo>
                  <a:cubicBezTo>
                    <a:pt x="1539" y="140"/>
                    <a:pt x="1542" y="147"/>
                    <a:pt x="1542" y="147"/>
                  </a:cubicBezTo>
                  <a:cubicBezTo>
                    <a:pt x="1542" y="147"/>
                    <a:pt x="1554" y="152"/>
                    <a:pt x="1559" y="152"/>
                  </a:cubicBezTo>
                  <a:cubicBezTo>
                    <a:pt x="1564" y="151"/>
                    <a:pt x="1575" y="152"/>
                    <a:pt x="1575" y="152"/>
                  </a:cubicBezTo>
                  <a:cubicBezTo>
                    <a:pt x="1575" y="152"/>
                    <a:pt x="1606" y="149"/>
                    <a:pt x="1613" y="149"/>
                  </a:cubicBezTo>
                  <a:cubicBezTo>
                    <a:pt x="1619" y="148"/>
                    <a:pt x="1619" y="137"/>
                    <a:pt x="1620" y="142"/>
                  </a:cubicBezTo>
                  <a:cubicBezTo>
                    <a:pt x="1622" y="147"/>
                    <a:pt x="1620" y="154"/>
                    <a:pt x="1620" y="154"/>
                  </a:cubicBezTo>
                  <a:cubicBezTo>
                    <a:pt x="1620" y="154"/>
                    <a:pt x="1625" y="161"/>
                    <a:pt x="1629" y="160"/>
                  </a:cubicBezTo>
                  <a:cubicBezTo>
                    <a:pt x="1632" y="159"/>
                    <a:pt x="1636" y="158"/>
                    <a:pt x="1636" y="158"/>
                  </a:cubicBezTo>
                  <a:cubicBezTo>
                    <a:pt x="1636" y="158"/>
                    <a:pt x="1638" y="157"/>
                    <a:pt x="1632" y="153"/>
                  </a:cubicBezTo>
                  <a:cubicBezTo>
                    <a:pt x="1627" y="149"/>
                    <a:pt x="1629" y="143"/>
                    <a:pt x="1631" y="141"/>
                  </a:cubicBezTo>
                  <a:cubicBezTo>
                    <a:pt x="1633" y="140"/>
                    <a:pt x="1678" y="142"/>
                    <a:pt x="1694" y="149"/>
                  </a:cubicBezTo>
                  <a:cubicBezTo>
                    <a:pt x="1710" y="155"/>
                    <a:pt x="1761" y="176"/>
                    <a:pt x="1767" y="182"/>
                  </a:cubicBezTo>
                  <a:cubicBezTo>
                    <a:pt x="1773" y="188"/>
                    <a:pt x="1777" y="192"/>
                    <a:pt x="1778" y="194"/>
                  </a:cubicBezTo>
                  <a:cubicBezTo>
                    <a:pt x="1780" y="195"/>
                    <a:pt x="1784" y="188"/>
                    <a:pt x="1784" y="188"/>
                  </a:cubicBezTo>
                  <a:cubicBezTo>
                    <a:pt x="1784" y="188"/>
                    <a:pt x="1794" y="189"/>
                    <a:pt x="1798" y="190"/>
                  </a:cubicBezTo>
                  <a:cubicBezTo>
                    <a:pt x="1801" y="190"/>
                    <a:pt x="1801" y="186"/>
                    <a:pt x="1811" y="193"/>
                  </a:cubicBezTo>
                  <a:cubicBezTo>
                    <a:pt x="1821" y="199"/>
                    <a:pt x="1822" y="206"/>
                    <a:pt x="1822" y="206"/>
                  </a:cubicBezTo>
                  <a:cubicBezTo>
                    <a:pt x="1822" y="206"/>
                    <a:pt x="1828" y="213"/>
                    <a:pt x="1821" y="214"/>
                  </a:cubicBezTo>
                  <a:cubicBezTo>
                    <a:pt x="1813" y="216"/>
                    <a:pt x="1810" y="224"/>
                    <a:pt x="1810" y="224"/>
                  </a:cubicBezTo>
                  <a:cubicBezTo>
                    <a:pt x="1810" y="224"/>
                    <a:pt x="1812" y="227"/>
                    <a:pt x="1812" y="229"/>
                  </a:cubicBezTo>
                  <a:cubicBezTo>
                    <a:pt x="1812" y="231"/>
                    <a:pt x="1810" y="234"/>
                    <a:pt x="1811" y="237"/>
                  </a:cubicBezTo>
                  <a:cubicBezTo>
                    <a:pt x="1812" y="240"/>
                    <a:pt x="1817" y="244"/>
                    <a:pt x="1815" y="246"/>
                  </a:cubicBezTo>
                  <a:cubicBezTo>
                    <a:pt x="1813" y="247"/>
                    <a:pt x="1815" y="247"/>
                    <a:pt x="1810" y="247"/>
                  </a:cubicBezTo>
                  <a:cubicBezTo>
                    <a:pt x="1806" y="246"/>
                    <a:pt x="1798" y="244"/>
                    <a:pt x="1797" y="242"/>
                  </a:cubicBezTo>
                  <a:cubicBezTo>
                    <a:pt x="1795" y="241"/>
                    <a:pt x="1795" y="239"/>
                    <a:pt x="1792" y="239"/>
                  </a:cubicBezTo>
                  <a:cubicBezTo>
                    <a:pt x="1789" y="239"/>
                    <a:pt x="1778" y="234"/>
                    <a:pt x="1778" y="234"/>
                  </a:cubicBezTo>
                  <a:cubicBezTo>
                    <a:pt x="1774" y="229"/>
                    <a:pt x="1774" y="229"/>
                    <a:pt x="1774" y="229"/>
                  </a:cubicBezTo>
                  <a:cubicBezTo>
                    <a:pt x="1770" y="223"/>
                    <a:pt x="1770" y="223"/>
                    <a:pt x="1770" y="223"/>
                  </a:cubicBezTo>
                  <a:cubicBezTo>
                    <a:pt x="1770" y="223"/>
                    <a:pt x="1752" y="222"/>
                    <a:pt x="1751" y="220"/>
                  </a:cubicBezTo>
                  <a:cubicBezTo>
                    <a:pt x="1751" y="219"/>
                    <a:pt x="1746" y="203"/>
                    <a:pt x="1745" y="203"/>
                  </a:cubicBezTo>
                  <a:cubicBezTo>
                    <a:pt x="1744" y="203"/>
                    <a:pt x="1738" y="199"/>
                    <a:pt x="1740" y="205"/>
                  </a:cubicBezTo>
                  <a:cubicBezTo>
                    <a:pt x="1741" y="210"/>
                    <a:pt x="1741" y="215"/>
                    <a:pt x="1741" y="215"/>
                  </a:cubicBezTo>
                  <a:cubicBezTo>
                    <a:pt x="1741" y="215"/>
                    <a:pt x="1751" y="223"/>
                    <a:pt x="1749" y="223"/>
                  </a:cubicBezTo>
                  <a:cubicBezTo>
                    <a:pt x="1746" y="223"/>
                    <a:pt x="1747" y="230"/>
                    <a:pt x="1745" y="230"/>
                  </a:cubicBezTo>
                  <a:cubicBezTo>
                    <a:pt x="1744" y="230"/>
                    <a:pt x="1738" y="238"/>
                    <a:pt x="1736" y="237"/>
                  </a:cubicBezTo>
                  <a:cubicBezTo>
                    <a:pt x="1734" y="236"/>
                    <a:pt x="1729" y="238"/>
                    <a:pt x="1728" y="238"/>
                  </a:cubicBezTo>
                  <a:cubicBezTo>
                    <a:pt x="1726" y="238"/>
                    <a:pt x="1726" y="237"/>
                    <a:pt x="1724" y="236"/>
                  </a:cubicBezTo>
                  <a:cubicBezTo>
                    <a:pt x="1722" y="236"/>
                    <a:pt x="1717" y="235"/>
                    <a:pt x="1717" y="237"/>
                  </a:cubicBezTo>
                  <a:cubicBezTo>
                    <a:pt x="1716" y="239"/>
                    <a:pt x="1719" y="245"/>
                    <a:pt x="1722" y="244"/>
                  </a:cubicBezTo>
                  <a:cubicBezTo>
                    <a:pt x="1725" y="243"/>
                    <a:pt x="1734" y="244"/>
                    <a:pt x="1734" y="244"/>
                  </a:cubicBezTo>
                  <a:cubicBezTo>
                    <a:pt x="1734" y="244"/>
                    <a:pt x="1746" y="262"/>
                    <a:pt x="1745" y="264"/>
                  </a:cubicBezTo>
                  <a:cubicBezTo>
                    <a:pt x="1745" y="266"/>
                    <a:pt x="1758" y="275"/>
                    <a:pt x="1756" y="276"/>
                  </a:cubicBezTo>
                  <a:cubicBezTo>
                    <a:pt x="1753" y="277"/>
                    <a:pt x="1754" y="280"/>
                    <a:pt x="1752" y="281"/>
                  </a:cubicBezTo>
                  <a:cubicBezTo>
                    <a:pt x="1751" y="281"/>
                    <a:pt x="1753" y="284"/>
                    <a:pt x="1753" y="285"/>
                  </a:cubicBezTo>
                  <a:cubicBezTo>
                    <a:pt x="1753" y="287"/>
                    <a:pt x="1742" y="284"/>
                    <a:pt x="1732" y="286"/>
                  </a:cubicBezTo>
                  <a:cubicBezTo>
                    <a:pt x="1722" y="288"/>
                    <a:pt x="1709" y="293"/>
                    <a:pt x="1705" y="300"/>
                  </a:cubicBezTo>
                  <a:cubicBezTo>
                    <a:pt x="1701" y="307"/>
                    <a:pt x="1696" y="325"/>
                    <a:pt x="1692" y="326"/>
                  </a:cubicBezTo>
                  <a:cubicBezTo>
                    <a:pt x="1689" y="328"/>
                    <a:pt x="1684" y="336"/>
                    <a:pt x="1684" y="336"/>
                  </a:cubicBezTo>
                  <a:cubicBezTo>
                    <a:pt x="1684" y="336"/>
                    <a:pt x="1675" y="329"/>
                    <a:pt x="1674" y="325"/>
                  </a:cubicBezTo>
                  <a:cubicBezTo>
                    <a:pt x="1673" y="321"/>
                    <a:pt x="1652" y="325"/>
                    <a:pt x="1651" y="325"/>
                  </a:cubicBezTo>
                  <a:cubicBezTo>
                    <a:pt x="1650" y="326"/>
                    <a:pt x="1653" y="330"/>
                    <a:pt x="1651" y="333"/>
                  </a:cubicBezTo>
                  <a:cubicBezTo>
                    <a:pt x="1650" y="336"/>
                    <a:pt x="1655" y="344"/>
                    <a:pt x="1650" y="340"/>
                  </a:cubicBezTo>
                  <a:cubicBezTo>
                    <a:pt x="1644" y="337"/>
                    <a:pt x="1642" y="330"/>
                    <a:pt x="1642" y="330"/>
                  </a:cubicBezTo>
                  <a:cubicBezTo>
                    <a:pt x="1642" y="330"/>
                    <a:pt x="1640" y="334"/>
                    <a:pt x="1638" y="335"/>
                  </a:cubicBezTo>
                  <a:cubicBezTo>
                    <a:pt x="1636" y="335"/>
                    <a:pt x="1629" y="341"/>
                    <a:pt x="1626" y="343"/>
                  </a:cubicBezTo>
                  <a:cubicBezTo>
                    <a:pt x="1622" y="344"/>
                    <a:pt x="1621" y="340"/>
                    <a:pt x="1622" y="344"/>
                  </a:cubicBezTo>
                  <a:cubicBezTo>
                    <a:pt x="1624" y="348"/>
                    <a:pt x="1623" y="356"/>
                    <a:pt x="1622" y="358"/>
                  </a:cubicBezTo>
                  <a:cubicBezTo>
                    <a:pt x="1620" y="361"/>
                    <a:pt x="1622" y="365"/>
                    <a:pt x="1623" y="368"/>
                  </a:cubicBezTo>
                  <a:cubicBezTo>
                    <a:pt x="1624" y="370"/>
                    <a:pt x="1637" y="376"/>
                    <a:pt x="1635" y="376"/>
                  </a:cubicBezTo>
                  <a:cubicBezTo>
                    <a:pt x="1634" y="376"/>
                    <a:pt x="1636" y="386"/>
                    <a:pt x="1636" y="387"/>
                  </a:cubicBezTo>
                  <a:cubicBezTo>
                    <a:pt x="1636" y="389"/>
                    <a:pt x="1642" y="393"/>
                    <a:pt x="1640" y="395"/>
                  </a:cubicBezTo>
                  <a:cubicBezTo>
                    <a:pt x="1638" y="397"/>
                    <a:pt x="1642" y="405"/>
                    <a:pt x="1639" y="404"/>
                  </a:cubicBezTo>
                  <a:cubicBezTo>
                    <a:pt x="1636" y="403"/>
                    <a:pt x="1632" y="401"/>
                    <a:pt x="1632" y="401"/>
                  </a:cubicBezTo>
                  <a:cubicBezTo>
                    <a:pt x="1632" y="401"/>
                    <a:pt x="1640" y="405"/>
                    <a:pt x="1634" y="406"/>
                  </a:cubicBezTo>
                  <a:cubicBezTo>
                    <a:pt x="1628" y="407"/>
                    <a:pt x="1628" y="412"/>
                    <a:pt x="1628" y="412"/>
                  </a:cubicBezTo>
                  <a:cubicBezTo>
                    <a:pt x="1628" y="412"/>
                    <a:pt x="1631" y="413"/>
                    <a:pt x="1631" y="416"/>
                  </a:cubicBezTo>
                  <a:cubicBezTo>
                    <a:pt x="1631" y="419"/>
                    <a:pt x="1639" y="424"/>
                    <a:pt x="1636" y="424"/>
                  </a:cubicBezTo>
                  <a:cubicBezTo>
                    <a:pt x="1634" y="424"/>
                    <a:pt x="1631" y="427"/>
                    <a:pt x="1628" y="427"/>
                  </a:cubicBezTo>
                  <a:cubicBezTo>
                    <a:pt x="1626" y="428"/>
                    <a:pt x="1623" y="436"/>
                    <a:pt x="1623" y="438"/>
                  </a:cubicBezTo>
                  <a:cubicBezTo>
                    <a:pt x="1624" y="440"/>
                    <a:pt x="1622" y="450"/>
                    <a:pt x="1623" y="451"/>
                  </a:cubicBezTo>
                  <a:cubicBezTo>
                    <a:pt x="1624" y="453"/>
                    <a:pt x="1612" y="453"/>
                    <a:pt x="1612" y="453"/>
                  </a:cubicBezTo>
                  <a:cubicBezTo>
                    <a:pt x="1612" y="453"/>
                    <a:pt x="1618" y="462"/>
                    <a:pt x="1616" y="462"/>
                  </a:cubicBezTo>
                  <a:cubicBezTo>
                    <a:pt x="1614" y="463"/>
                    <a:pt x="1613" y="463"/>
                    <a:pt x="1611" y="468"/>
                  </a:cubicBezTo>
                  <a:cubicBezTo>
                    <a:pt x="1609" y="473"/>
                    <a:pt x="1606" y="479"/>
                    <a:pt x="1604" y="480"/>
                  </a:cubicBezTo>
                  <a:cubicBezTo>
                    <a:pt x="1601" y="481"/>
                    <a:pt x="1600" y="484"/>
                    <a:pt x="1600" y="485"/>
                  </a:cubicBezTo>
                  <a:cubicBezTo>
                    <a:pt x="1600" y="487"/>
                    <a:pt x="1591" y="461"/>
                    <a:pt x="1589" y="459"/>
                  </a:cubicBezTo>
                  <a:cubicBezTo>
                    <a:pt x="1587" y="457"/>
                    <a:pt x="1584" y="447"/>
                    <a:pt x="1584" y="447"/>
                  </a:cubicBezTo>
                  <a:cubicBezTo>
                    <a:pt x="1581" y="441"/>
                    <a:pt x="1581" y="441"/>
                    <a:pt x="1581" y="441"/>
                  </a:cubicBezTo>
                  <a:cubicBezTo>
                    <a:pt x="1581" y="441"/>
                    <a:pt x="1579" y="442"/>
                    <a:pt x="1577" y="438"/>
                  </a:cubicBezTo>
                  <a:cubicBezTo>
                    <a:pt x="1574" y="433"/>
                    <a:pt x="1566" y="392"/>
                    <a:pt x="1566" y="392"/>
                  </a:cubicBezTo>
                  <a:cubicBezTo>
                    <a:pt x="1566" y="392"/>
                    <a:pt x="1572" y="390"/>
                    <a:pt x="1571" y="388"/>
                  </a:cubicBezTo>
                  <a:cubicBezTo>
                    <a:pt x="1570" y="386"/>
                    <a:pt x="1568" y="372"/>
                    <a:pt x="1568" y="372"/>
                  </a:cubicBezTo>
                  <a:cubicBezTo>
                    <a:pt x="1568" y="372"/>
                    <a:pt x="1585" y="367"/>
                    <a:pt x="1586" y="360"/>
                  </a:cubicBezTo>
                  <a:cubicBezTo>
                    <a:pt x="1586" y="353"/>
                    <a:pt x="1594" y="345"/>
                    <a:pt x="1599" y="335"/>
                  </a:cubicBezTo>
                  <a:cubicBezTo>
                    <a:pt x="1603" y="325"/>
                    <a:pt x="1607" y="318"/>
                    <a:pt x="1607" y="318"/>
                  </a:cubicBezTo>
                  <a:cubicBezTo>
                    <a:pt x="1607" y="318"/>
                    <a:pt x="1616" y="316"/>
                    <a:pt x="1619" y="316"/>
                  </a:cubicBezTo>
                  <a:cubicBezTo>
                    <a:pt x="1621" y="315"/>
                    <a:pt x="1621" y="316"/>
                    <a:pt x="1620" y="311"/>
                  </a:cubicBezTo>
                  <a:cubicBezTo>
                    <a:pt x="1619" y="307"/>
                    <a:pt x="1615" y="313"/>
                    <a:pt x="1616" y="299"/>
                  </a:cubicBezTo>
                  <a:cubicBezTo>
                    <a:pt x="1618" y="285"/>
                    <a:pt x="1619" y="282"/>
                    <a:pt x="1619" y="282"/>
                  </a:cubicBezTo>
                  <a:cubicBezTo>
                    <a:pt x="1619" y="282"/>
                    <a:pt x="1614" y="280"/>
                    <a:pt x="1612" y="282"/>
                  </a:cubicBezTo>
                  <a:cubicBezTo>
                    <a:pt x="1610" y="283"/>
                    <a:pt x="1605" y="290"/>
                    <a:pt x="1606" y="292"/>
                  </a:cubicBezTo>
                  <a:cubicBezTo>
                    <a:pt x="1607" y="295"/>
                    <a:pt x="1611" y="304"/>
                    <a:pt x="1604" y="303"/>
                  </a:cubicBezTo>
                  <a:cubicBezTo>
                    <a:pt x="1597" y="302"/>
                    <a:pt x="1589" y="309"/>
                    <a:pt x="1590" y="311"/>
                  </a:cubicBezTo>
                  <a:cubicBezTo>
                    <a:pt x="1590" y="313"/>
                    <a:pt x="1593" y="318"/>
                    <a:pt x="1593" y="318"/>
                  </a:cubicBezTo>
                  <a:cubicBezTo>
                    <a:pt x="1589" y="319"/>
                    <a:pt x="1589" y="319"/>
                    <a:pt x="1589" y="319"/>
                  </a:cubicBezTo>
                  <a:cubicBezTo>
                    <a:pt x="1589" y="319"/>
                    <a:pt x="1586" y="315"/>
                    <a:pt x="1585" y="312"/>
                  </a:cubicBezTo>
                  <a:cubicBezTo>
                    <a:pt x="1583" y="309"/>
                    <a:pt x="1585" y="308"/>
                    <a:pt x="1582" y="304"/>
                  </a:cubicBezTo>
                  <a:cubicBezTo>
                    <a:pt x="1580" y="300"/>
                    <a:pt x="1580" y="299"/>
                    <a:pt x="1578" y="298"/>
                  </a:cubicBezTo>
                  <a:cubicBezTo>
                    <a:pt x="1576" y="298"/>
                    <a:pt x="1583" y="294"/>
                    <a:pt x="1574" y="297"/>
                  </a:cubicBezTo>
                  <a:cubicBezTo>
                    <a:pt x="1565" y="301"/>
                    <a:pt x="1571" y="304"/>
                    <a:pt x="1561" y="305"/>
                  </a:cubicBezTo>
                  <a:cubicBezTo>
                    <a:pt x="1552" y="306"/>
                    <a:pt x="1552" y="314"/>
                    <a:pt x="1551" y="317"/>
                  </a:cubicBezTo>
                  <a:cubicBezTo>
                    <a:pt x="1551" y="319"/>
                    <a:pt x="1551" y="313"/>
                    <a:pt x="1546" y="322"/>
                  </a:cubicBezTo>
                  <a:cubicBezTo>
                    <a:pt x="1541" y="331"/>
                    <a:pt x="1544" y="328"/>
                    <a:pt x="1540" y="333"/>
                  </a:cubicBezTo>
                  <a:cubicBezTo>
                    <a:pt x="1537" y="339"/>
                    <a:pt x="1547" y="343"/>
                    <a:pt x="1546" y="344"/>
                  </a:cubicBezTo>
                  <a:cubicBezTo>
                    <a:pt x="1545" y="346"/>
                    <a:pt x="1542" y="350"/>
                    <a:pt x="1542" y="350"/>
                  </a:cubicBezTo>
                  <a:cubicBezTo>
                    <a:pt x="1542" y="350"/>
                    <a:pt x="1541" y="350"/>
                    <a:pt x="1534" y="350"/>
                  </a:cubicBezTo>
                  <a:cubicBezTo>
                    <a:pt x="1528" y="350"/>
                    <a:pt x="1517" y="354"/>
                    <a:pt x="1515" y="353"/>
                  </a:cubicBezTo>
                  <a:cubicBezTo>
                    <a:pt x="1513" y="352"/>
                    <a:pt x="1516" y="343"/>
                    <a:pt x="1516" y="343"/>
                  </a:cubicBezTo>
                  <a:cubicBezTo>
                    <a:pt x="1516" y="343"/>
                    <a:pt x="1499" y="341"/>
                    <a:pt x="1496" y="342"/>
                  </a:cubicBezTo>
                  <a:cubicBezTo>
                    <a:pt x="1494" y="342"/>
                    <a:pt x="1495" y="343"/>
                    <a:pt x="1493" y="345"/>
                  </a:cubicBezTo>
                  <a:cubicBezTo>
                    <a:pt x="1491" y="347"/>
                    <a:pt x="1498" y="350"/>
                    <a:pt x="1489" y="349"/>
                  </a:cubicBezTo>
                  <a:cubicBezTo>
                    <a:pt x="1480" y="348"/>
                    <a:pt x="1474" y="346"/>
                    <a:pt x="1469" y="347"/>
                  </a:cubicBezTo>
                  <a:cubicBezTo>
                    <a:pt x="1464" y="348"/>
                    <a:pt x="1460" y="352"/>
                    <a:pt x="1460" y="352"/>
                  </a:cubicBezTo>
                  <a:cubicBezTo>
                    <a:pt x="1457" y="346"/>
                    <a:pt x="1457" y="346"/>
                    <a:pt x="1457" y="346"/>
                  </a:cubicBezTo>
                  <a:cubicBezTo>
                    <a:pt x="1428" y="350"/>
                    <a:pt x="1428" y="350"/>
                    <a:pt x="1428" y="350"/>
                  </a:cubicBezTo>
                  <a:cubicBezTo>
                    <a:pt x="1428" y="350"/>
                    <a:pt x="1431" y="357"/>
                    <a:pt x="1424" y="367"/>
                  </a:cubicBezTo>
                  <a:cubicBezTo>
                    <a:pt x="1417" y="378"/>
                    <a:pt x="1403" y="408"/>
                    <a:pt x="1396" y="408"/>
                  </a:cubicBezTo>
                  <a:cubicBezTo>
                    <a:pt x="1390" y="408"/>
                    <a:pt x="1373" y="419"/>
                    <a:pt x="1378" y="422"/>
                  </a:cubicBezTo>
                  <a:cubicBezTo>
                    <a:pt x="1383" y="426"/>
                    <a:pt x="1386" y="428"/>
                    <a:pt x="1388" y="429"/>
                  </a:cubicBezTo>
                  <a:cubicBezTo>
                    <a:pt x="1391" y="429"/>
                    <a:pt x="1400" y="427"/>
                    <a:pt x="1401" y="430"/>
                  </a:cubicBezTo>
                  <a:cubicBezTo>
                    <a:pt x="1402" y="433"/>
                    <a:pt x="1409" y="443"/>
                    <a:pt x="1409" y="443"/>
                  </a:cubicBezTo>
                  <a:cubicBezTo>
                    <a:pt x="1409" y="443"/>
                    <a:pt x="1406" y="447"/>
                    <a:pt x="1415" y="444"/>
                  </a:cubicBezTo>
                  <a:cubicBezTo>
                    <a:pt x="1424" y="440"/>
                    <a:pt x="1416" y="434"/>
                    <a:pt x="1416" y="434"/>
                  </a:cubicBezTo>
                  <a:cubicBezTo>
                    <a:pt x="1416" y="434"/>
                    <a:pt x="1431" y="434"/>
                    <a:pt x="1431" y="437"/>
                  </a:cubicBezTo>
                  <a:cubicBezTo>
                    <a:pt x="1432" y="439"/>
                    <a:pt x="1441" y="450"/>
                    <a:pt x="1439" y="450"/>
                  </a:cubicBezTo>
                  <a:cubicBezTo>
                    <a:pt x="1437" y="450"/>
                    <a:pt x="1445" y="447"/>
                    <a:pt x="1446" y="454"/>
                  </a:cubicBezTo>
                  <a:cubicBezTo>
                    <a:pt x="1447" y="460"/>
                    <a:pt x="1447" y="465"/>
                    <a:pt x="1449" y="469"/>
                  </a:cubicBezTo>
                  <a:cubicBezTo>
                    <a:pt x="1450" y="472"/>
                    <a:pt x="1448" y="480"/>
                    <a:pt x="1448" y="480"/>
                  </a:cubicBezTo>
                  <a:cubicBezTo>
                    <a:pt x="1448" y="480"/>
                    <a:pt x="1453" y="489"/>
                    <a:pt x="1452" y="491"/>
                  </a:cubicBezTo>
                  <a:cubicBezTo>
                    <a:pt x="1451" y="493"/>
                    <a:pt x="1456" y="476"/>
                    <a:pt x="1453" y="501"/>
                  </a:cubicBezTo>
                  <a:cubicBezTo>
                    <a:pt x="1450" y="526"/>
                    <a:pt x="1454" y="532"/>
                    <a:pt x="1452" y="535"/>
                  </a:cubicBezTo>
                  <a:cubicBezTo>
                    <a:pt x="1451" y="539"/>
                    <a:pt x="1452" y="538"/>
                    <a:pt x="1448" y="541"/>
                  </a:cubicBezTo>
                  <a:cubicBezTo>
                    <a:pt x="1445" y="544"/>
                    <a:pt x="1445" y="546"/>
                    <a:pt x="1442" y="551"/>
                  </a:cubicBezTo>
                  <a:cubicBezTo>
                    <a:pt x="1439" y="556"/>
                    <a:pt x="1443" y="564"/>
                    <a:pt x="1441" y="566"/>
                  </a:cubicBezTo>
                  <a:cubicBezTo>
                    <a:pt x="1439" y="568"/>
                    <a:pt x="1438" y="573"/>
                    <a:pt x="1433" y="577"/>
                  </a:cubicBezTo>
                  <a:cubicBezTo>
                    <a:pt x="1428" y="580"/>
                    <a:pt x="1412" y="595"/>
                    <a:pt x="1406" y="596"/>
                  </a:cubicBezTo>
                  <a:cubicBezTo>
                    <a:pt x="1400" y="597"/>
                    <a:pt x="1385" y="593"/>
                    <a:pt x="1385" y="593"/>
                  </a:cubicBezTo>
                  <a:cubicBezTo>
                    <a:pt x="1385" y="593"/>
                    <a:pt x="1382" y="602"/>
                    <a:pt x="1379" y="604"/>
                  </a:cubicBezTo>
                  <a:cubicBezTo>
                    <a:pt x="1377" y="606"/>
                    <a:pt x="1372" y="612"/>
                    <a:pt x="1372" y="615"/>
                  </a:cubicBezTo>
                  <a:cubicBezTo>
                    <a:pt x="1372" y="618"/>
                    <a:pt x="1368" y="617"/>
                    <a:pt x="1371" y="624"/>
                  </a:cubicBezTo>
                  <a:cubicBezTo>
                    <a:pt x="1373" y="632"/>
                    <a:pt x="1366" y="637"/>
                    <a:pt x="1366" y="637"/>
                  </a:cubicBezTo>
                  <a:cubicBezTo>
                    <a:pt x="1366" y="637"/>
                    <a:pt x="1363" y="642"/>
                    <a:pt x="1363" y="644"/>
                  </a:cubicBezTo>
                  <a:cubicBezTo>
                    <a:pt x="1364" y="646"/>
                    <a:pt x="1372" y="651"/>
                    <a:pt x="1372" y="654"/>
                  </a:cubicBezTo>
                  <a:cubicBezTo>
                    <a:pt x="1372" y="657"/>
                    <a:pt x="1385" y="670"/>
                    <a:pt x="1384" y="670"/>
                  </a:cubicBezTo>
                  <a:cubicBezTo>
                    <a:pt x="1382" y="670"/>
                    <a:pt x="1386" y="680"/>
                    <a:pt x="1383" y="687"/>
                  </a:cubicBezTo>
                  <a:cubicBezTo>
                    <a:pt x="1379" y="694"/>
                    <a:pt x="1372" y="698"/>
                    <a:pt x="1372" y="698"/>
                  </a:cubicBezTo>
                  <a:cubicBezTo>
                    <a:pt x="1372" y="698"/>
                    <a:pt x="1363" y="706"/>
                    <a:pt x="1360" y="702"/>
                  </a:cubicBezTo>
                  <a:cubicBezTo>
                    <a:pt x="1356" y="698"/>
                    <a:pt x="1352" y="692"/>
                    <a:pt x="1352" y="692"/>
                  </a:cubicBezTo>
                  <a:cubicBezTo>
                    <a:pt x="1352" y="692"/>
                    <a:pt x="1351" y="686"/>
                    <a:pt x="1350" y="677"/>
                  </a:cubicBezTo>
                  <a:cubicBezTo>
                    <a:pt x="1349" y="668"/>
                    <a:pt x="1346" y="666"/>
                    <a:pt x="1348" y="663"/>
                  </a:cubicBezTo>
                  <a:cubicBezTo>
                    <a:pt x="1349" y="660"/>
                    <a:pt x="1347" y="663"/>
                    <a:pt x="1340" y="661"/>
                  </a:cubicBezTo>
                  <a:cubicBezTo>
                    <a:pt x="1334" y="660"/>
                    <a:pt x="1335" y="664"/>
                    <a:pt x="1334" y="660"/>
                  </a:cubicBezTo>
                  <a:cubicBezTo>
                    <a:pt x="1333" y="656"/>
                    <a:pt x="1334" y="650"/>
                    <a:pt x="1333" y="648"/>
                  </a:cubicBezTo>
                  <a:cubicBezTo>
                    <a:pt x="1332" y="645"/>
                    <a:pt x="1332" y="642"/>
                    <a:pt x="1327" y="640"/>
                  </a:cubicBezTo>
                  <a:cubicBezTo>
                    <a:pt x="1322" y="638"/>
                    <a:pt x="1313" y="644"/>
                    <a:pt x="1313" y="644"/>
                  </a:cubicBezTo>
                  <a:cubicBezTo>
                    <a:pt x="1313" y="644"/>
                    <a:pt x="1311" y="647"/>
                    <a:pt x="1307" y="646"/>
                  </a:cubicBezTo>
                  <a:cubicBezTo>
                    <a:pt x="1303" y="644"/>
                    <a:pt x="1291" y="642"/>
                    <a:pt x="1292" y="638"/>
                  </a:cubicBezTo>
                  <a:cubicBezTo>
                    <a:pt x="1293" y="633"/>
                    <a:pt x="1295" y="628"/>
                    <a:pt x="1293" y="628"/>
                  </a:cubicBezTo>
                  <a:cubicBezTo>
                    <a:pt x="1290" y="628"/>
                    <a:pt x="1280" y="633"/>
                    <a:pt x="1276" y="635"/>
                  </a:cubicBezTo>
                  <a:cubicBezTo>
                    <a:pt x="1273" y="638"/>
                    <a:pt x="1274" y="645"/>
                    <a:pt x="1272" y="646"/>
                  </a:cubicBezTo>
                  <a:cubicBezTo>
                    <a:pt x="1271" y="647"/>
                    <a:pt x="1264" y="647"/>
                    <a:pt x="1266" y="652"/>
                  </a:cubicBezTo>
                  <a:cubicBezTo>
                    <a:pt x="1268" y="657"/>
                    <a:pt x="1272" y="664"/>
                    <a:pt x="1275" y="664"/>
                  </a:cubicBezTo>
                  <a:cubicBezTo>
                    <a:pt x="1277" y="665"/>
                    <a:pt x="1283" y="661"/>
                    <a:pt x="1286" y="661"/>
                  </a:cubicBezTo>
                  <a:cubicBezTo>
                    <a:pt x="1289" y="661"/>
                    <a:pt x="1293" y="657"/>
                    <a:pt x="1300" y="661"/>
                  </a:cubicBezTo>
                  <a:cubicBezTo>
                    <a:pt x="1308" y="665"/>
                    <a:pt x="1313" y="667"/>
                    <a:pt x="1315" y="667"/>
                  </a:cubicBezTo>
                  <a:cubicBezTo>
                    <a:pt x="1317" y="668"/>
                    <a:pt x="1328" y="671"/>
                    <a:pt x="1324" y="672"/>
                  </a:cubicBezTo>
                  <a:cubicBezTo>
                    <a:pt x="1319" y="673"/>
                    <a:pt x="1310" y="675"/>
                    <a:pt x="1303" y="677"/>
                  </a:cubicBezTo>
                  <a:cubicBezTo>
                    <a:pt x="1297" y="679"/>
                    <a:pt x="1298" y="679"/>
                    <a:pt x="1296" y="682"/>
                  </a:cubicBezTo>
                  <a:cubicBezTo>
                    <a:pt x="1294" y="685"/>
                    <a:pt x="1290" y="690"/>
                    <a:pt x="1291" y="691"/>
                  </a:cubicBezTo>
                  <a:cubicBezTo>
                    <a:pt x="1292" y="693"/>
                    <a:pt x="1298" y="700"/>
                    <a:pt x="1298" y="700"/>
                  </a:cubicBezTo>
                  <a:cubicBezTo>
                    <a:pt x="1298" y="700"/>
                    <a:pt x="1321" y="723"/>
                    <a:pt x="1319" y="729"/>
                  </a:cubicBezTo>
                  <a:cubicBezTo>
                    <a:pt x="1318" y="735"/>
                    <a:pt x="1319" y="740"/>
                    <a:pt x="1317" y="743"/>
                  </a:cubicBezTo>
                  <a:cubicBezTo>
                    <a:pt x="1316" y="746"/>
                    <a:pt x="1317" y="745"/>
                    <a:pt x="1320" y="750"/>
                  </a:cubicBezTo>
                  <a:cubicBezTo>
                    <a:pt x="1323" y="755"/>
                    <a:pt x="1311" y="784"/>
                    <a:pt x="1311" y="784"/>
                  </a:cubicBezTo>
                  <a:cubicBezTo>
                    <a:pt x="1311" y="784"/>
                    <a:pt x="1295" y="815"/>
                    <a:pt x="1293" y="816"/>
                  </a:cubicBezTo>
                  <a:cubicBezTo>
                    <a:pt x="1291" y="818"/>
                    <a:pt x="1289" y="828"/>
                    <a:pt x="1280" y="830"/>
                  </a:cubicBezTo>
                  <a:cubicBezTo>
                    <a:pt x="1271" y="831"/>
                    <a:pt x="1267" y="832"/>
                    <a:pt x="1262" y="832"/>
                  </a:cubicBezTo>
                  <a:cubicBezTo>
                    <a:pt x="1256" y="833"/>
                    <a:pt x="1244" y="838"/>
                    <a:pt x="1234" y="841"/>
                  </a:cubicBezTo>
                  <a:cubicBezTo>
                    <a:pt x="1224" y="845"/>
                    <a:pt x="1219" y="843"/>
                    <a:pt x="1218" y="844"/>
                  </a:cubicBezTo>
                  <a:cubicBezTo>
                    <a:pt x="1216" y="846"/>
                    <a:pt x="1224" y="852"/>
                    <a:pt x="1216" y="846"/>
                  </a:cubicBezTo>
                  <a:cubicBezTo>
                    <a:pt x="1209" y="840"/>
                    <a:pt x="1217" y="837"/>
                    <a:pt x="1208" y="838"/>
                  </a:cubicBezTo>
                  <a:cubicBezTo>
                    <a:pt x="1199" y="840"/>
                    <a:pt x="1187" y="843"/>
                    <a:pt x="1186" y="848"/>
                  </a:cubicBezTo>
                  <a:cubicBezTo>
                    <a:pt x="1184" y="853"/>
                    <a:pt x="1180" y="861"/>
                    <a:pt x="1183" y="863"/>
                  </a:cubicBezTo>
                  <a:cubicBezTo>
                    <a:pt x="1186" y="866"/>
                    <a:pt x="1176" y="856"/>
                    <a:pt x="1199" y="880"/>
                  </a:cubicBezTo>
                  <a:cubicBezTo>
                    <a:pt x="1222" y="904"/>
                    <a:pt x="1232" y="914"/>
                    <a:pt x="1228" y="923"/>
                  </a:cubicBezTo>
                  <a:cubicBezTo>
                    <a:pt x="1223" y="931"/>
                    <a:pt x="1226" y="940"/>
                    <a:pt x="1216" y="946"/>
                  </a:cubicBezTo>
                  <a:cubicBezTo>
                    <a:pt x="1207" y="952"/>
                    <a:pt x="1211" y="949"/>
                    <a:pt x="1203" y="956"/>
                  </a:cubicBezTo>
                  <a:cubicBezTo>
                    <a:pt x="1195" y="963"/>
                    <a:pt x="1197" y="970"/>
                    <a:pt x="1192" y="965"/>
                  </a:cubicBezTo>
                  <a:cubicBezTo>
                    <a:pt x="1187" y="960"/>
                    <a:pt x="1186" y="960"/>
                    <a:pt x="1174" y="946"/>
                  </a:cubicBezTo>
                  <a:cubicBezTo>
                    <a:pt x="1162" y="933"/>
                    <a:pt x="1171" y="937"/>
                    <a:pt x="1158" y="931"/>
                  </a:cubicBezTo>
                  <a:cubicBezTo>
                    <a:pt x="1145" y="926"/>
                    <a:pt x="1140" y="922"/>
                    <a:pt x="1137" y="921"/>
                  </a:cubicBezTo>
                  <a:cubicBezTo>
                    <a:pt x="1134" y="920"/>
                    <a:pt x="1137" y="922"/>
                    <a:pt x="1134" y="929"/>
                  </a:cubicBezTo>
                  <a:cubicBezTo>
                    <a:pt x="1131" y="935"/>
                    <a:pt x="1126" y="945"/>
                    <a:pt x="1129" y="950"/>
                  </a:cubicBezTo>
                  <a:cubicBezTo>
                    <a:pt x="1132" y="956"/>
                    <a:pt x="1135" y="962"/>
                    <a:pt x="1137" y="965"/>
                  </a:cubicBezTo>
                  <a:cubicBezTo>
                    <a:pt x="1138" y="968"/>
                    <a:pt x="1150" y="979"/>
                    <a:pt x="1154" y="981"/>
                  </a:cubicBezTo>
                  <a:cubicBezTo>
                    <a:pt x="1158" y="984"/>
                    <a:pt x="1189" y="999"/>
                    <a:pt x="1185" y="1007"/>
                  </a:cubicBezTo>
                  <a:cubicBezTo>
                    <a:pt x="1180" y="1015"/>
                    <a:pt x="1193" y="1027"/>
                    <a:pt x="1193" y="1027"/>
                  </a:cubicBezTo>
                  <a:cubicBezTo>
                    <a:pt x="1193" y="1027"/>
                    <a:pt x="1204" y="1034"/>
                    <a:pt x="1201" y="1035"/>
                  </a:cubicBezTo>
                  <a:cubicBezTo>
                    <a:pt x="1197" y="1036"/>
                    <a:pt x="1197" y="1038"/>
                    <a:pt x="1194" y="1038"/>
                  </a:cubicBezTo>
                  <a:cubicBezTo>
                    <a:pt x="1191" y="1038"/>
                    <a:pt x="1181" y="1029"/>
                    <a:pt x="1177" y="1027"/>
                  </a:cubicBezTo>
                  <a:cubicBezTo>
                    <a:pt x="1172" y="1025"/>
                    <a:pt x="1149" y="1007"/>
                    <a:pt x="1149" y="1007"/>
                  </a:cubicBezTo>
                  <a:cubicBezTo>
                    <a:pt x="1149" y="1007"/>
                    <a:pt x="1150" y="999"/>
                    <a:pt x="1146" y="995"/>
                  </a:cubicBezTo>
                  <a:cubicBezTo>
                    <a:pt x="1142" y="991"/>
                    <a:pt x="1140" y="990"/>
                    <a:pt x="1132" y="982"/>
                  </a:cubicBezTo>
                  <a:cubicBezTo>
                    <a:pt x="1124" y="975"/>
                    <a:pt x="1116" y="972"/>
                    <a:pt x="1116" y="961"/>
                  </a:cubicBezTo>
                  <a:cubicBezTo>
                    <a:pt x="1116" y="951"/>
                    <a:pt x="1116" y="935"/>
                    <a:pt x="1113" y="929"/>
                  </a:cubicBezTo>
                  <a:cubicBezTo>
                    <a:pt x="1111" y="923"/>
                    <a:pt x="1104" y="907"/>
                    <a:pt x="1104" y="905"/>
                  </a:cubicBezTo>
                  <a:cubicBezTo>
                    <a:pt x="1105" y="902"/>
                    <a:pt x="1102" y="888"/>
                    <a:pt x="1098" y="888"/>
                  </a:cubicBezTo>
                  <a:cubicBezTo>
                    <a:pt x="1094" y="887"/>
                    <a:pt x="1089" y="885"/>
                    <a:pt x="1086" y="889"/>
                  </a:cubicBezTo>
                  <a:cubicBezTo>
                    <a:pt x="1083" y="893"/>
                    <a:pt x="1076" y="897"/>
                    <a:pt x="1073" y="895"/>
                  </a:cubicBezTo>
                  <a:cubicBezTo>
                    <a:pt x="1069" y="893"/>
                    <a:pt x="1063" y="891"/>
                    <a:pt x="1063" y="891"/>
                  </a:cubicBezTo>
                  <a:cubicBezTo>
                    <a:pt x="1063" y="891"/>
                    <a:pt x="1058" y="870"/>
                    <a:pt x="1056" y="869"/>
                  </a:cubicBezTo>
                  <a:cubicBezTo>
                    <a:pt x="1054" y="868"/>
                    <a:pt x="1051" y="854"/>
                    <a:pt x="1044" y="849"/>
                  </a:cubicBezTo>
                  <a:cubicBezTo>
                    <a:pt x="1037" y="844"/>
                    <a:pt x="1029" y="838"/>
                    <a:pt x="1025" y="833"/>
                  </a:cubicBezTo>
                  <a:cubicBezTo>
                    <a:pt x="1020" y="828"/>
                    <a:pt x="1025" y="827"/>
                    <a:pt x="1020" y="828"/>
                  </a:cubicBezTo>
                  <a:cubicBezTo>
                    <a:pt x="1015" y="829"/>
                    <a:pt x="1016" y="830"/>
                    <a:pt x="1009" y="831"/>
                  </a:cubicBezTo>
                  <a:cubicBezTo>
                    <a:pt x="1001" y="833"/>
                    <a:pt x="993" y="836"/>
                    <a:pt x="991" y="836"/>
                  </a:cubicBezTo>
                  <a:cubicBezTo>
                    <a:pt x="989" y="836"/>
                    <a:pt x="980" y="837"/>
                    <a:pt x="980" y="840"/>
                  </a:cubicBezTo>
                  <a:cubicBezTo>
                    <a:pt x="979" y="842"/>
                    <a:pt x="980" y="849"/>
                    <a:pt x="982" y="851"/>
                  </a:cubicBezTo>
                  <a:cubicBezTo>
                    <a:pt x="983" y="853"/>
                    <a:pt x="994" y="851"/>
                    <a:pt x="976" y="858"/>
                  </a:cubicBezTo>
                  <a:cubicBezTo>
                    <a:pt x="958" y="864"/>
                    <a:pt x="953" y="872"/>
                    <a:pt x="952" y="874"/>
                  </a:cubicBezTo>
                  <a:cubicBezTo>
                    <a:pt x="951" y="877"/>
                    <a:pt x="963" y="878"/>
                    <a:pt x="950" y="883"/>
                  </a:cubicBezTo>
                  <a:cubicBezTo>
                    <a:pt x="937" y="887"/>
                    <a:pt x="926" y="890"/>
                    <a:pt x="920" y="899"/>
                  </a:cubicBezTo>
                  <a:cubicBezTo>
                    <a:pt x="919" y="901"/>
                    <a:pt x="925" y="941"/>
                    <a:pt x="920" y="950"/>
                  </a:cubicBezTo>
                  <a:cubicBezTo>
                    <a:pt x="914" y="959"/>
                    <a:pt x="902" y="969"/>
                    <a:pt x="902" y="969"/>
                  </a:cubicBezTo>
                  <a:cubicBezTo>
                    <a:pt x="902" y="969"/>
                    <a:pt x="905" y="978"/>
                    <a:pt x="886" y="964"/>
                  </a:cubicBezTo>
                  <a:cubicBezTo>
                    <a:pt x="868" y="951"/>
                    <a:pt x="884" y="963"/>
                    <a:pt x="884" y="963"/>
                  </a:cubicBezTo>
                  <a:cubicBezTo>
                    <a:pt x="884" y="963"/>
                    <a:pt x="876" y="937"/>
                    <a:pt x="869" y="930"/>
                  </a:cubicBezTo>
                  <a:cubicBezTo>
                    <a:pt x="863" y="923"/>
                    <a:pt x="851" y="908"/>
                    <a:pt x="848" y="897"/>
                  </a:cubicBezTo>
                  <a:cubicBezTo>
                    <a:pt x="844" y="886"/>
                    <a:pt x="840" y="879"/>
                    <a:pt x="838" y="872"/>
                  </a:cubicBezTo>
                  <a:cubicBezTo>
                    <a:pt x="837" y="866"/>
                    <a:pt x="835" y="849"/>
                    <a:pt x="836" y="848"/>
                  </a:cubicBezTo>
                  <a:cubicBezTo>
                    <a:pt x="836" y="846"/>
                    <a:pt x="832" y="834"/>
                    <a:pt x="832" y="834"/>
                  </a:cubicBezTo>
                  <a:cubicBezTo>
                    <a:pt x="832" y="834"/>
                    <a:pt x="827" y="832"/>
                    <a:pt x="827" y="834"/>
                  </a:cubicBezTo>
                  <a:cubicBezTo>
                    <a:pt x="826" y="836"/>
                    <a:pt x="826" y="840"/>
                    <a:pt x="826" y="844"/>
                  </a:cubicBezTo>
                  <a:cubicBezTo>
                    <a:pt x="825" y="847"/>
                    <a:pt x="811" y="848"/>
                    <a:pt x="811" y="848"/>
                  </a:cubicBezTo>
                  <a:cubicBezTo>
                    <a:pt x="806" y="845"/>
                    <a:pt x="806" y="845"/>
                    <a:pt x="806" y="845"/>
                  </a:cubicBezTo>
                  <a:cubicBezTo>
                    <a:pt x="806" y="845"/>
                    <a:pt x="785" y="823"/>
                    <a:pt x="782" y="820"/>
                  </a:cubicBezTo>
                  <a:cubicBezTo>
                    <a:pt x="779" y="816"/>
                    <a:pt x="775" y="811"/>
                    <a:pt x="770" y="808"/>
                  </a:cubicBezTo>
                  <a:cubicBezTo>
                    <a:pt x="765" y="805"/>
                    <a:pt x="769" y="802"/>
                    <a:pt x="759" y="802"/>
                  </a:cubicBezTo>
                  <a:cubicBezTo>
                    <a:pt x="750" y="802"/>
                    <a:pt x="751" y="802"/>
                    <a:pt x="735" y="801"/>
                  </a:cubicBezTo>
                  <a:cubicBezTo>
                    <a:pt x="719" y="799"/>
                    <a:pt x="715" y="804"/>
                    <a:pt x="708" y="803"/>
                  </a:cubicBezTo>
                  <a:cubicBezTo>
                    <a:pt x="701" y="801"/>
                    <a:pt x="699" y="803"/>
                    <a:pt x="684" y="800"/>
                  </a:cubicBezTo>
                  <a:cubicBezTo>
                    <a:pt x="668" y="797"/>
                    <a:pt x="668" y="797"/>
                    <a:pt x="668" y="797"/>
                  </a:cubicBezTo>
                  <a:cubicBezTo>
                    <a:pt x="668" y="797"/>
                    <a:pt x="666" y="793"/>
                    <a:pt x="663" y="789"/>
                  </a:cubicBezTo>
                  <a:cubicBezTo>
                    <a:pt x="661" y="785"/>
                    <a:pt x="661" y="785"/>
                    <a:pt x="661" y="785"/>
                  </a:cubicBezTo>
                  <a:cubicBezTo>
                    <a:pt x="657" y="788"/>
                    <a:pt x="657" y="788"/>
                    <a:pt x="657" y="788"/>
                  </a:cubicBezTo>
                  <a:cubicBezTo>
                    <a:pt x="657" y="788"/>
                    <a:pt x="654" y="789"/>
                    <a:pt x="652" y="789"/>
                  </a:cubicBezTo>
                  <a:cubicBezTo>
                    <a:pt x="650" y="788"/>
                    <a:pt x="629" y="783"/>
                    <a:pt x="625" y="782"/>
                  </a:cubicBezTo>
                  <a:cubicBezTo>
                    <a:pt x="622" y="781"/>
                    <a:pt x="622" y="784"/>
                    <a:pt x="608" y="774"/>
                  </a:cubicBezTo>
                  <a:cubicBezTo>
                    <a:pt x="594" y="763"/>
                    <a:pt x="599" y="759"/>
                    <a:pt x="599" y="759"/>
                  </a:cubicBezTo>
                  <a:cubicBezTo>
                    <a:pt x="599" y="759"/>
                    <a:pt x="596" y="756"/>
                    <a:pt x="592" y="754"/>
                  </a:cubicBezTo>
                  <a:cubicBezTo>
                    <a:pt x="589" y="752"/>
                    <a:pt x="584" y="749"/>
                    <a:pt x="582" y="749"/>
                  </a:cubicBezTo>
                  <a:cubicBezTo>
                    <a:pt x="581" y="750"/>
                    <a:pt x="572" y="754"/>
                    <a:pt x="574" y="758"/>
                  </a:cubicBezTo>
                  <a:cubicBezTo>
                    <a:pt x="576" y="762"/>
                    <a:pt x="589" y="775"/>
                    <a:pt x="590" y="775"/>
                  </a:cubicBezTo>
                  <a:cubicBezTo>
                    <a:pt x="591" y="775"/>
                    <a:pt x="608" y="794"/>
                    <a:pt x="608" y="794"/>
                  </a:cubicBezTo>
                  <a:cubicBezTo>
                    <a:pt x="615" y="803"/>
                    <a:pt x="615" y="803"/>
                    <a:pt x="615" y="803"/>
                  </a:cubicBezTo>
                  <a:cubicBezTo>
                    <a:pt x="615" y="803"/>
                    <a:pt x="609" y="808"/>
                    <a:pt x="615" y="807"/>
                  </a:cubicBezTo>
                  <a:cubicBezTo>
                    <a:pt x="621" y="806"/>
                    <a:pt x="616" y="805"/>
                    <a:pt x="625" y="806"/>
                  </a:cubicBezTo>
                  <a:cubicBezTo>
                    <a:pt x="634" y="807"/>
                    <a:pt x="639" y="809"/>
                    <a:pt x="642" y="806"/>
                  </a:cubicBezTo>
                  <a:cubicBezTo>
                    <a:pt x="645" y="804"/>
                    <a:pt x="640" y="801"/>
                    <a:pt x="647" y="798"/>
                  </a:cubicBezTo>
                  <a:cubicBezTo>
                    <a:pt x="654" y="795"/>
                    <a:pt x="660" y="796"/>
                    <a:pt x="661" y="797"/>
                  </a:cubicBezTo>
                  <a:cubicBezTo>
                    <a:pt x="662" y="799"/>
                    <a:pt x="666" y="803"/>
                    <a:pt x="667" y="805"/>
                  </a:cubicBezTo>
                  <a:cubicBezTo>
                    <a:pt x="667" y="807"/>
                    <a:pt x="669" y="812"/>
                    <a:pt x="672" y="812"/>
                  </a:cubicBezTo>
                  <a:cubicBezTo>
                    <a:pt x="674" y="813"/>
                    <a:pt x="680" y="812"/>
                    <a:pt x="681" y="816"/>
                  </a:cubicBezTo>
                  <a:cubicBezTo>
                    <a:pt x="682" y="819"/>
                    <a:pt x="689" y="825"/>
                    <a:pt x="689" y="825"/>
                  </a:cubicBezTo>
                  <a:cubicBezTo>
                    <a:pt x="689" y="825"/>
                    <a:pt x="691" y="826"/>
                    <a:pt x="695" y="827"/>
                  </a:cubicBezTo>
                  <a:cubicBezTo>
                    <a:pt x="699" y="829"/>
                    <a:pt x="710" y="835"/>
                    <a:pt x="710" y="835"/>
                  </a:cubicBezTo>
                  <a:cubicBezTo>
                    <a:pt x="707" y="837"/>
                    <a:pt x="702" y="846"/>
                    <a:pt x="698" y="846"/>
                  </a:cubicBezTo>
                  <a:cubicBezTo>
                    <a:pt x="695" y="846"/>
                    <a:pt x="696" y="845"/>
                    <a:pt x="688" y="850"/>
                  </a:cubicBezTo>
                  <a:cubicBezTo>
                    <a:pt x="680" y="854"/>
                    <a:pt x="684" y="864"/>
                    <a:pt x="680" y="865"/>
                  </a:cubicBezTo>
                  <a:cubicBezTo>
                    <a:pt x="676" y="866"/>
                    <a:pt x="670" y="874"/>
                    <a:pt x="667" y="876"/>
                  </a:cubicBezTo>
                  <a:cubicBezTo>
                    <a:pt x="664" y="877"/>
                    <a:pt x="644" y="885"/>
                    <a:pt x="642" y="884"/>
                  </a:cubicBezTo>
                  <a:cubicBezTo>
                    <a:pt x="640" y="884"/>
                    <a:pt x="635" y="887"/>
                    <a:pt x="633" y="887"/>
                  </a:cubicBezTo>
                  <a:cubicBezTo>
                    <a:pt x="632" y="887"/>
                    <a:pt x="633" y="892"/>
                    <a:pt x="632" y="893"/>
                  </a:cubicBezTo>
                  <a:cubicBezTo>
                    <a:pt x="630" y="894"/>
                    <a:pt x="638" y="899"/>
                    <a:pt x="626" y="901"/>
                  </a:cubicBezTo>
                  <a:cubicBezTo>
                    <a:pt x="615" y="902"/>
                    <a:pt x="607" y="906"/>
                    <a:pt x="605" y="906"/>
                  </a:cubicBezTo>
                  <a:cubicBezTo>
                    <a:pt x="602" y="907"/>
                    <a:pt x="597" y="918"/>
                    <a:pt x="588" y="917"/>
                  </a:cubicBezTo>
                  <a:cubicBezTo>
                    <a:pt x="579" y="916"/>
                    <a:pt x="583" y="916"/>
                    <a:pt x="575" y="917"/>
                  </a:cubicBezTo>
                  <a:cubicBezTo>
                    <a:pt x="567" y="917"/>
                    <a:pt x="566" y="920"/>
                    <a:pt x="558" y="921"/>
                  </a:cubicBezTo>
                  <a:cubicBezTo>
                    <a:pt x="550" y="922"/>
                    <a:pt x="545" y="923"/>
                    <a:pt x="545" y="923"/>
                  </a:cubicBezTo>
                  <a:lnTo>
                    <a:pt x="541" y="9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37" name="Freeform 142"/>
            <p:cNvSpPr/>
            <p:nvPr/>
          </p:nvSpPr>
          <p:spPr bwMode="auto">
            <a:xfrm>
              <a:off x="5564188" y="941388"/>
              <a:ext cx="414338" cy="223838"/>
            </a:xfrm>
            <a:custGeom>
              <a:gdLst>
                <a:gd fmla="*/ 83 w 155" name="T0"/>
                <a:gd fmla="*/ 44 h 84" name="T1"/>
                <a:gd fmla="*/ 72 w 155" name="T2"/>
                <a:gd fmla="*/ 57 h 84" name="T3"/>
                <a:gd fmla="*/ 60 w 155" name="T4"/>
                <a:gd fmla="*/ 78 h 84" name="T5"/>
                <a:gd fmla="*/ 52 w 155" name="T6"/>
                <a:gd fmla="*/ 81 h 84" name="T7"/>
                <a:gd fmla="*/ 39 w 155" name="T8"/>
                <a:gd fmla="*/ 69 h 84" name="T9"/>
                <a:gd fmla="*/ 30 w 155" name="T10"/>
                <a:gd fmla="*/ 61 h 84" name="T11"/>
                <a:gd fmla="*/ 30 w 155" name="T12"/>
                <a:gd fmla="*/ 54 h 84" name="T13"/>
                <a:gd fmla="*/ 36 w 155" name="T14"/>
                <a:gd fmla="*/ 52 h 84" name="T15"/>
                <a:gd fmla="*/ 20 w 155" name="T16"/>
                <a:gd fmla="*/ 49 h 84" name="T17"/>
                <a:gd fmla="*/ 21 w 155" name="T18"/>
                <a:gd fmla="*/ 54 h 84" name="T19"/>
                <a:gd fmla="*/ 12 w 155" name="T20"/>
                <a:gd fmla="*/ 50 h 84" name="T21"/>
                <a:gd fmla="*/ 2 w 155" name="T22"/>
                <a:gd fmla="*/ 37 h 84" name="T23"/>
                <a:gd fmla="*/ 16 w 155" name="T24"/>
                <a:gd fmla="*/ 38 h 84" name="T25"/>
                <a:gd fmla="*/ 6 w 155" name="T26"/>
                <a:gd fmla="*/ 27 h 84" name="T27"/>
                <a:gd fmla="*/ 9 w 155" name="T28"/>
                <a:gd fmla="*/ 20 h 84" name="T29"/>
                <a:gd fmla="*/ 20 w 155" name="T30"/>
                <a:gd fmla="*/ 18 h 84" name="T31"/>
                <a:gd fmla="*/ 35 w 155" name="T32"/>
                <a:gd fmla="*/ 18 h 84" name="T33"/>
                <a:gd fmla="*/ 42 w 155" name="T34"/>
                <a:gd fmla="*/ 19 h 84" name="T35"/>
                <a:gd fmla="*/ 50 w 155" name="T36"/>
                <a:gd fmla="*/ 14 h 84" name="T37"/>
                <a:gd fmla="*/ 48 w 155" name="T38"/>
                <a:gd fmla="*/ 10 h 84" name="T39"/>
                <a:gd fmla="*/ 60 w 155" name="T40"/>
                <a:gd fmla="*/ 15 h 84" name="T41"/>
                <a:gd fmla="*/ 82 w 155" name="T42"/>
                <a:gd fmla="*/ 24 h 84" name="T43"/>
                <a:gd fmla="*/ 76 w 155" name="T44"/>
                <a:gd fmla="*/ 27 h 84" name="T45"/>
                <a:gd fmla="*/ 84 w 155" name="T46"/>
                <a:gd fmla="*/ 31 h 84" name="T47"/>
                <a:gd fmla="*/ 85 w 155" name="T48"/>
                <a:gd fmla="*/ 21 h 84" name="T49"/>
                <a:gd fmla="*/ 75 w 155" name="T50"/>
                <a:gd fmla="*/ 14 h 84" name="T51"/>
                <a:gd fmla="*/ 67 w 155" name="T52"/>
                <a:gd fmla="*/ 7 h 84" name="T53"/>
                <a:gd fmla="*/ 76 w 155" name="T54"/>
                <a:gd fmla="*/ 2 h 84" name="T55"/>
                <a:gd fmla="*/ 95 w 155" name="T56"/>
                <a:gd fmla="*/ 4 h 84" name="T57"/>
                <a:gd fmla="*/ 110 w 155" name="T58"/>
                <a:gd fmla="*/ 8 h 84" name="T59"/>
                <a:gd fmla="*/ 116 w 155" name="T60"/>
                <a:gd fmla="*/ 4 h 84" name="T61"/>
                <a:gd fmla="*/ 139 w 155" name="T62"/>
                <a:gd fmla="*/ 8 h 84" name="T63"/>
                <a:gd fmla="*/ 148 w 155" name="T64"/>
                <a:gd fmla="*/ 11 h 84" name="T65"/>
                <a:gd fmla="*/ 151 w 155" name="T66"/>
                <a:gd fmla="*/ 19 h 84" name="T67"/>
                <a:gd fmla="*/ 140 w 155" name="T68"/>
                <a:gd fmla="*/ 26 h 84" name="T69"/>
                <a:gd fmla="*/ 116 w 155" name="T70"/>
                <a:gd fmla="*/ 29 h 84" name="T71"/>
                <a:gd fmla="*/ 99 w 155" name="T72"/>
                <a:gd fmla="*/ 31 h 84" name="T73"/>
                <a:gd fmla="*/ 103 w 155" name="T74"/>
                <a:gd fmla="*/ 42 h 84" name="T75"/>
                <a:gd fmla="*/ 108 w 155" name="T76"/>
                <a:gd fmla="*/ 43 h 84" name="T77"/>
                <a:gd fmla="*/ 128 w 155" name="T78"/>
                <a:gd fmla="*/ 60 h 84" name="T79"/>
                <a:gd fmla="*/ 122 w 155" name="T80"/>
                <a:gd fmla="*/ 62 h 84" name="T81"/>
                <a:gd fmla="*/ 117 w 155" name="T82"/>
                <a:gd fmla="*/ 67 h 84" name="T83"/>
                <a:gd fmla="*/ 101 w 155" name="T84"/>
                <a:gd fmla="*/ 71 h 84" name="T85"/>
                <a:gd fmla="*/ 93 w 155" name="T86"/>
                <a:gd fmla="*/ 68 h 84" name="T87"/>
                <a:gd fmla="*/ 97 w 155" name="T88"/>
                <a:gd fmla="*/ 55 h 84" name="T89"/>
                <a:gd fmla="*/ 88 w 155" name="T90"/>
                <a:gd fmla="*/ 48 h 84" name="T91"/>
                <a:gd fmla="*/ 83 w 155" name="T92"/>
                <a:gd fmla="*/ 44 h 84" name="T9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b="b" l="0" r="r" t="0"/>
              <a:pathLst>
                <a:path h="84" w="155">
                  <a:moveTo>
                    <a:pt x="83" y="44"/>
                  </a:moveTo>
                  <a:cubicBezTo>
                    <a:pt x="79" y="52"/>
                    <a:pt x="78" y="55"/>
                    <a:pt x="72" y="57"/>
                  </a:cubicBezTo>
                  <a:cubicBezTo>
                    <a:pt x="66" y="59"/>
                    <a:pt x="60" y="78"/>
                    <a:pt x="60" y="78"/>
                  </a:cubicBezTo>
                  <a:cubicBezTo>
                    <a:pt x="60" y="78"/>
                    <a:pt x="55" y="84"/>
                    <a:pt x="52" y="81"/>
                  </a:cubicBezTo>
                  <a:cubicBezTo>
                    <a:pt x="49" y="78"/>
                    <a:pt x="43" y="74"/>
                    <a:pt x="39" y="69"/>
                  </a:cubicBezTo>
                  <a:cubicBezTo>
                    <a:pt x="35" y="64"/>
                    <a:pt x="32" y="63"/>
                    <a:pt x="30" y="61"/>
                  </a:cubicBezTo>
                  <a:cubicBezTo>
                    <a:pt x="29" y="59"/>
                    <a:pt x="24" y="54"/>
                    <a:pt x="30" y="54"/>
                  </a:cubicBezTo>
                  <a:cubicBezTo>
                    <a:pt x="35" y="54"/>
                    <a:pt x="40" y="55"/>
                    <a:pt x="36" y="52"/>
                  </a:cubicBezTo>
                  <a:cubicBezTo>
                    <a:pt x="32" y="48"/>
                    <a:pt x="21" y="46"/>
                    <a:pt x="20" y="49"/>
                  </a:cubicBezTo>
                  <a:cubicBezTo>
                    <a:pt x="20" y="52"/>
                    <a:pt x="24" y="53"/>
                    <a:pt x="21" y="54"/>
                  </a:cubicBezTo>
                  <a:cubicBezTo>
                    <a:pt x="17" y="54"/>
                    <a:pt x="18" y="55"/>
                    <a:pt x="12" y="50"/>
                  </a:cubicBezTo>
                  <a:cubicBezTo>
                    <a:pt x="6" y="45"/>
                    <a:pt x="0" y="38"/>
                    <a:pt x="2" y="37"/>
                  </a:cubicBezTo>
                  <a:cubicBezTo>
                    <a:pt x="4" y="35"/>
                    <a:pt x="22" y="45"/>
                    <a:pt x="16" y="38"/>
                  </a:cubicBezTo>
                  <a:cubicBezTo>
                    <a:pt x="10" y="30"/>
                    <a:pt x="6" y="27"/>
                    <a:pt x="6" y="27"/>
                  </a:cubicBezTo>
                  <a:cubicBezTo>
                    <a:pt x="6" y="27"/>
                    <a:pt x="6" y="25"/>
                    <a:pt x="9" y="20"/>
                  </a:cubicBezTo>
                  <a:cubicBezTo>
                    <a:pt x="12" y="15"/>
                    <a:pt x="20" y="18"/>
                    <a:pt x="20" y="18"/>
                  </a:cubicBezTo>
                  <a:cubicBezTo>
                    <a:pt x="20" y="18"/>
                    <a:pt x="33" y="17"/>
                    <a:pt x="35" y="18"/>
                  </a:cubicBezTo>
                  <a:cubicBezTo>
                    <a:pt x="37" y="18"/>
                    <a:pt x="36" y="21"/>
                    <a:pt x="42" y="19"/>
                  </a:cubicBezTo>
                  <a:cubicBezTo>
                    <a:pt x="47" y="17"/>
                    <a:pt x="52" y="18"/>
                    <a:pt x="50" y="14"/>
                  </a:cubicBezTo>
                  <a:cubicBezTo>
                    <a:pt x="48" y="10"/>
                    <a:pt x="48" y="10"/>
                    <a:pt x="48" y="10"/>
                  </a:cubicBezTo>
                  <a:cubicBezTo>
                    <a:pt x="48" y="10"/>
                    <a:pt x="54" y="16"/>
                    <a:pt x="60" y="15"/>
                  </a:cubicBezTo>
                  <a:cubicBezTo>
                    <a:pt x="66" y="14"/>
                    <a:pt x="85" y="21"/>
                    <a:pt x="82" y="24"/>
                  </a:cubicBezTo>
                  <a:cubicBezTo>
                    <a:pt x="78" y="27"/>
                    <a:pt x="74" y="26"/>
                    <a:pt x="76" y="27"/>
                  </a:cubicBezTo>
                  <a:cubicBezTo>
                    <a:pt x="77" y="28"/>
                    <a:pt x="79" y="29"/>
                    <a:pt x="84" y="31"/>
                  </a:cubicBezTo>
                  <a:cubicBezTo>
                    <a:pt x="89" y="32"/>
                    <a:pt x="91" y="27"/>
                    <a:pt x="85" y="21"/>
                  </a:cubicBezTo>
                  <a:cubicBezTo>
                    <a:pt x="80" y="16"/>
                    <a:pt x="75" y="14"/>
                    <a:pt x="75" y="14"/>
                  </a:cubicBezTo>
                  <a:cubicBezTo>
                    <a:pt x="75" y="14"/>
                    <a:pt x="68" y="9"/>
                    <a:pt x="67" y="7"/>
                  </a:cubicBezTo>
                  <a:cubicBezTo>
                    <a:pt x="67" y="5"/>
                    <a:pt x="73" y="3"/>
                    <a:pt x="76" y="2"/>
                  </a:cubicBezTo>
                  <a:cubicBezTo>
                    <a:pt x="79" y="0"/>
                    <a:pt x="91" y="6"/>
                    <a:pt x="95" y="4"/>
                  </a:cubicBezTo>
                  <a:cubicBezTo>
                    <a:pt x="100" y="2"/>
                    <a:pt x="110" y="9"/>
                    <a:pt x="110" y="8"/>
                  </a:cubicBezTo>
                  <a:cubicBezTo>
                    <a:pt x="109" y="6"/>
                    <a:pt x="102" y="4"/>
                    <a:pt x="116" y="4"/>
                  </a:cubicBezTo>
                  <a:cubicBezTo>
                    <a:pt x="130" y="3"/>
                    <a:pt x="135" y="7"/>
                    <a:pt x="139" y="8"/>
                  </a:cubicBezTo>
                  <a:cubicBezTo>
                    <a:pt x="142" y="9"/>
                    <a:pt x="146" y="12"/>
                    <a:pt x="148" y="11"/>
                  </a:cubicBezTo>
                  <a:cubicBezTo>
                    <a:pt x="149" y="11"/>
                    <a:pt x="155" y="18"/>
                    <a:pt x="151" y="19"/>
                  </a:cubicBezTo>
                  <a:cubicBezTo>
                    <a:pt x="148" y="19"/>
                    <a:pt x="147" y="28"/>
                    <a:pt x="140" y="26"/>
                  </a:cubicBezTo>
                  <a:cubicBezTo>
                    <a:pt x="133" y="24"/>
                    <a:pt x="136" y="31"/>
                    <a:pt x="116" y="29"/>
                  </a:cubicBezTo>
                  <a:cubicBezTo>
                    <a:pt x="97" y="27"/>
                    <a:pt x="98" y="26"/>
                    <a:pt x="99" y="31"/>
                  </a:cubicBezTo>
                  <a:cubicBezTo>
                    <a:pt x="100" y="35"/>
                    <a:pt x="103" y="42"/>
                    <a:pt x="103" y="42"/>
                  </a:cubicBezTo>
                  <a:cubicBezTo>
                    <a:pt x="108" y="43"/>
                    <a:pt x="108" y="43"/>
                    <a:pt x="108" y="43"/>
                  </a:cubicBezTo>
                  <a:cubicBezTo>
                    <a:pt x="108" y="43"/>
                    <a:pt x="129" y="60"/>
                    <a:pt x="128" y="60"/>
                  </a:cubicBezTo>
                  <a:cubicBezTo>
                    <a:pt x="127" y="60"/>
                    <a:pt x="126" y="61"/>
                    <a:pt x="122" y="62"/>
                  </a:cubicBezTo>
                  <a:cubicBezTo>
                    <a:pt x="119" y="62"/>
                    <a:pt x="117" y="63"/>
                    <a:pt x="117" y="67"/>
                  </a:cubicBezTo>
                  <a:cubicBezTo>
                    <a:pt x="118" y="71"/>
                    <a:pt x="106" y="74"/>
                    <a:pt x="101" y="71"/>
                  </a:cubicBezTo>
                  <a:cubicBezTo>
                    <a:pt x="96" y="68"/>
                    <a:pt x="95" y="70"/>
                    <a:pt x="93" y="68"/>
                  </a:cubicBezTo>
                  <a:cubicBezTo>
                    <a:pt x="90" y="66"/>
                    <a:pt x="100" y="57"/>
                    <a:pt x="97" y="55"/>
                  </a:cubicBezTo>
                  <a:cubicBezTo>
                    <a:pt x="93" y="52"/>
                    <a:pt x="90" y="49"/>
                    <a:pt x="88" y="48"/>
                  </a:cubicBezTo>
                  <a:cubicBezTo>
                    <a:pt x="87" y="47"/>
                    <a:pt x="83" y="44"/>
                    <a:pt x="83" y="4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38" name="Freeform 143"/>
            <p:cNvSpPr/>
            <p:nvPr/>
          </p:nvSpPr>
          <p:spPr bwMode="auto">
            <a:xfrm>
              <a:off x="6503988" y="1135063"/>
              <a:ext cx="427038" cy="342900"/>
            </a:xfrm>
            <a:custGeom>
              <a:gdLst>
                <a:gd fmla="*/ 66 w 160" name="T0"/>
                <a:gd fmla="*/ 120 h 128" name="T1"/>
                <a:gd fmla="*/ 59 w 160" name="T2"/>
                <a:gd fmla="*/ 124 h 128" name="T3"/>
                <a:gd fmla="*/ 33 w 160" name="T4"/>
                <a:gd fmla="*/ 116 h 128" name="T5"/>
                <a:gd fmla="*/ 16 w 160" name="T6"/>
                <a:gd fmla="*/ 111 h 128" name="T7"/>
                <a:gd fmla="*/ 12 w 160" name="T8"/>
                <a:gd fmla="*/ 103 h 128" name="T9"/>
                <a:gd fmla="*/ 24 w 160" name="T10"/>
                <a:gd fmla="*/ 89 h 128" name="T11"/>
                <a:gd fmla="*/ 26 w 160" name="T12"/>
                <a:gd fmla="*/ 74 h 128" name="T13"/>
                <a:gd fmla="*/ 31 w 160" name="T14"/>
                <a:gd fmla="*/ 73 h 128" name="T15"/>
                <a:gd fmla="*/ 38 w 160" name="T16"/>
                <a:gd fmla="*/ 68 h 128" name="T17"/>
                <a:gd fmla="*/ 32 w 160" name="T18"/>
                <a:gd fmla="*/ 65 h 128" name="T19"/>
                <a:gd fmla="*/ 30 w 160" name="T20"/>
                <a:gd fmla="*/ 59 h 128" name="T21"/>
                <a:gd fmla="*/ 47 w 160" name="T22"/>
                <a:gd fmla="*/ 53 h 128" name="T23"/>
                <a:gd fmla="*/ 46 w 160" name="T24"/>
                <a:gd fmla="*/ 42 h 128" name="T25"/>
                <a:gd fmla="*/ 46 w 160" name="T26"/>
                <a:gd fmla="*/ 33 h 128" name="T27"/>
                <a:gd fmla="*/ 64 w 160" name="T28"/>
                <a:gd fmla="*/ 31 h 128" name="T29"/>
                <a:gd fmla="*/ 87 w 160" name="T30"/>
                <a:gd fmla="*/ 14 h 128" name="T31"/>
                <a:gd fmla="*/ 111 w 160" name="T32"/>
                <a:gd fmla="*/ 14 h 128" name="T33"/>
                <a:gd fmla="*/ 126 w 160" name="T34"/>
                <a:gd fmla="*/ 10 h 128" name="T35"/>
                <a:gd fmla="*/ 136 w 160" name="T36"/>
                <a:gd fmla="*/ 4 h 128" name="T37"/>
                <a:gd fmla="*/ 159 w 160" name="T38"/>
                <a:gd fmla="*/ 3 h 128" name="T39"/>
                <a:gd fmla="*/ 158 w 160" name="T40"/>
                <a:gd fmla="*/ 12 h 128" name="T41"/>
                <a:gd fmla="*/ 152 w 160" name="T42"/>
                <a:gd fmla="*/ 15 h 128" name="T43"/>
                <a:gd fmla="*/ 126 w 160" name="T44"/>
                <a:gd fmla="*/ 23 h 128" name="T45"/>
                <a:gd fmla="*/ 111 w 160" name="T46"/>
                <a:gd fmla="*/ 29 h 128" name="T47"/>
                <a:gd fmla="*/ 94 w 160" name="T48"/>
                <a:gd fmla="*/ 41 h 128" name="T49"/>
                <a:gd fmla="*/ 69 w 160" name="T50"/>
                <a:gd fmla="*/ 49 h 128" name="T51"/>
                <a:gd fmla="*/ 64 w 160" name="T52"/>
                <a:gd fmla="*/ 63 h 128" name="T53"/>
                <a:gd fmla="*/ 57 w 160" name="T54"/>
                <a:gd fmla="*/ 71 h 128" name="T55"/>
                <a:gd fmla="*/ 54 w 160" name="T56"/>
                <a:gd fmla="*/ 77 h 128" name="T57"/>
                <a:gd fmla="*/ 49 w 160" name="T58"/>
                <a:gd fmla="*/ 91 h 128" name="T59"/>
                <a:gd fmla="*/ 49 w 160" name="T60"/>
                <a:gd fmla="*/ 105 h 128" name="T61"/>
                <a:gd fmla="*/ 66 w 160" name="T62"/>
                <a:gd fmla="*/ 116 h 128" name="T63"/>
                <a:gd fmla="*/ 66 w 160" name="T64"/>
                <a:gd fmla="*/ 120 h 128" name="T6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b="b" l="0" r="r" t="0"/>
              <a:pathLst>
                <a:path h="128" w="160">
                  <a:moveTo>
                    <a:pt x="66" y="120"/>
                  </a:moveTo>
                  <a:cubicBezTo>
                    <a:pt x="64" y="122"/>
                    <a:pt x="72" y="128"/>
                    <a:pt x="59" y="124"/>
                  </a:cubicBezTo>
                  <a:cubicBezTo>
                    <a:pt x="46" y="120"/>
                    <a:pt x="37" y="123"/>
                    <a:pt x="33" y="116"/>
                  </a:cubicBezTo>
                  <a:cubicBezTo>
                    <a:pt x="30" y="109"/>
                    <a:pt x="20" y="115"/>
                    <a:pt x="16" y="111"/>
                  </a:cubicBezTo>
                  <a:cubicBezTo>
                    <a:pt x="12" y="106"/>
                    <a:pt x="0" y="116"/>
                    <a:pt x="12" y="103"/>
                  </a:cubicBezTo>
                  <a:cubicBezTo>
                    <a:pt x="24" y="89"/>
                    <a:pt x="23" y="98"/>
                    <a:pt x="24" y="89"/>
                  </a:cubicBezTo>
                  <a:cubicBezTo>
                    <a:pt x="25" y="81"/>
                    <a:pt x="26" y="74"/>
                    <a:pt x="26" y="74"/>
                  </a:cubicBezTo>
                  <a:cubicBezTo>
                    <a:pt x="26" y="74"/>
                    <a:pt x="27" y="71"/>
                    <a:pt x="31" y="73"/>
                  </a:cubicBezTo>
                  <a:cubicBezTo>
                    <a:pt x="35" y="74"/>
                    <a:pt x="39" y="69"/>
                    <a:pt x="38" y="68"/>
                  </a:cubicBezTo>
                  <a:cubicBezTo>
                    <a:pt x="36" y="68"/>
                    <a:pt x="35" y="68"/>
                    <a:pt x="32" y="65"/>
                  </a:cubicBezTo>
                  <a:cubicBezTo>
                    <a:pt x="30" y="62"/>
                    <a:pt x="25" y="60"/>
                    <a:pt x="30" y="59"/>
                  </a:cubicBezTo>
                  <a:cubicBezTo>
                    <a:pt x="34" y="58"/>
                    <a:pt x="48" y="56"/>
                    <a:pt x="47" y="53"/>
                  </a:cubicBezTo>
                  <a:cubicBezTo>
                    <a:pt x="47" y="50"/>
                    <a:pt x="46" y="42"/>
                    <a:pt x="46" y="42"/>
                  </a:cubicBezTo>
                  <a:cubicBezTo>
                    <a:pt x="46" y="42"/>
                    <a:pt x="44" y="33"/>
                    <a:pt x="46" y="33"/>
                  </a:cubicBezTo>
                  <a:cubicBezTo>
                    <a:pt x="48" y="32"/>
                    <a:pt x="61" y="33"/>
                    <a:pt x="64" y="31"/>
                  </a:cubicBezTo>
                  <a:cubicBezTo>
                    <a:pt x="66" y="29"/>
                    <a:pt x="83" y="16"/>
                    <a:pt x="87" y="14"/>
                  </a:cubicBezTo>
                  <a:cubicBezTo>
                    <a:pt x="90" y="12"/>
                    <a:pt x="109" y="14"/>
                    <a:pt x="111" y="14"/>
                  </a:cubicBezTo>
                  <a:cubicBezTo>
                    <a:pt x="113" y="14"/>
                    <a:pt x="123" y="13"/>
                    <a:pt x="126" y="10"/>
                  </a:cubicBezTo>
                  <a:cubicBezTo>
                    <a:pt x="130" y="8"/>
                    <a:pt x="131" y="7"/>
                    <a:pt x="136" y="4"/>
                  </a:cubicBezTo>
                  <a:cubicBezTo>
                    <a:pt x="140" y="0"/>
                    <a:pt x="159" y="1"/>
                    <a:pt x="159" y="3"/>
                  </a:cubicBezTo>
                  <a:cubicBezTo>
                    <a:pt x="160" y="6"/>
                    <a:pt x="158" y="12"/>
                    <a:pt x="158" y="12"/>
                  </a:cubicBezTo>
                  <a:cubicBezTo>
                    <a:pt x="158" y="12"/>
                    <a:pt x="157" y="11"/>
                    <a:pt x="152" y="15"/>
                  </a:cubicBezTo>
                  <a:cubicBezTo>
                    <a:pt x="148" y="20"/>
                    <a:pt x="131" y="22"/>
                    <a:pt x="126" y="23"/>
                  </a:cubicBezTo>
                  <a:cubicBezTo>
                    <a:pt x="121" y="24"/>
                    <a:pt x="122" y="26"/>
                    <a:pt x="111" y="29"/>
                  </a:cubicBezTo>
                  <a:cubicBezTo>
                    <a:pt x="101" y="32"/>
                    <a:pt x="108" y="39"/>
                    <a:pt x="94" y="41"/>
                  </a:cubicBezTo>
                  <a:cubicBezTo>
                    <a:pt x="81" y="44"/>
                    <a:pt x="73" y="44"/>
                    <a:pt x="69" y="49"/>
                  </a:cubicBezTo>
                  <a:cubicBezTo>
                    <a:pt x="66" y="55"/>
                    <a:pt x="66" y="61"/>
                    <a:pt x="64" y="63"/>
                  </a:cubicBezTo>
                  <a:cubicBezTo>
                    <a:pt x="62" y="65"/>
                    <a:pt x="57" y="69"/>
                    <a:pt x="57" y="71"/>
                  </a:cubicBezTo>
                  <a:cubicBezTo>
                    <a:pt x="58" y="73"/>
                    <a:pt x="54" y="77"/>
                    <a:pt x="54" y="77"/>
                  </a:cubicBezTo>
                  <a:cubicBezTo>
                    <a:pt x="54" y="77"/>
                    <a:pt x="52" y="89"/>
                    <a:pt x="49" y="91"/>
                  </a:cubicBezTo>
                  <a:cubicBezTo>
                    <a:pt x="47" y="92"/>
                    <a:pt x="44" y="98"/>
                    <a:pt x="49" y="105"/>
                  </a:cubicBezTo>
                  <a:cubicBezTo>
                    <a:pt x="54" y="111"/>
                    <a:pt x="66" y="116"/>
                    <a:pt x="66" y="116"/>
                  </a:cubicBezTo>
                  <a:lnTo>
                    <a:pt x="66" y="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39" name="Freeform 144"/>
            <p:cNvSpPr/>
            <p:nvPr/>
          </p:nvSpPr>
          <p:spPr bwMode="auto">
            <a:xfrm>
              <a:off x="6338888" y="900113"/>
              <a:ext cx="180975" cy="84138"/>
            </a:xfrm>
            <a:custGeom>
              <a:gdLst>
                <a:gd fmla="*/ 60 w 68" name="T0"/>
                <a:gd fmla="*/ 29 h 31" name="T1"/>
                <a:gd fmla="*/ 41 w 68" name="T2"/>
                <a:gd fmla="*/ 26 h 31" name="T3"/>
                <a:gd fmla="*/ 22 w 68" name="T4"/>
                <a:gd fmla="*/ 21 h 31" name="T5"/>
                <a:gd fmla="*/ 3 w 68" name="T6"/>
                <a:gd fmla="*/ 15 h 31" name="T7"/>
                <a:gd fmla="*/ 4 w 68" name="T8"/>
                <a:gd fmla="*/ 9 h 31" name="T9"/>
                <a:gd fmla="*/ 11 w 68" name="T10"/>
                <a:gd fmla="*/ 8 h 31" name="T11"/>
                <a:gd fmla="*/ 17 w 68" name="T12"/>
                <a:gd fmla="*/ 9 h 31" name="T13"/>
                <a:gd fmla="*/ 37 w 68" name="T14"/>
                <a:gd fmla="*/ 5 h 31" name="T15"/>
                <a:gd fmla="*/ 41 w 68" name="T16"/>
                <a:gd fmla="*/ 8 h 31" name="T17"/>
                <a:gd fmla="*/ 48 w 68" name="T18"/>
                <a:gd fmla="*/ 4 h 31" name="T19"/>
                <a:gd fmla="*/ 64 w 68" name="T20"/>
                <a:gd fmla="*/ 13 h 31" name="T21"/>
                <a:gd fmla="*/ 61 w 68" name="T22"/>
                <a:gd fmla="*/ 24 h 31" name="T23"/>
                <a:gd fmla="*/ 60 w 68" name="T24"/>
                <a:gd fmla="*/ 29 h 31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31" w="68">
                  <a:moveTo>
                    <a:pt x="60" y="29"/>
                  </a:moveTo>
                  <a:cubicBezTo>
                    <a:pt x="50" y="27"/>
                    <a:pt x="51" y="31"/>
                    <a:pt x="41" y="26"/>
                  </a:cubicBezTo>
                  <a:cubicBezTo>
                    <a:pt x="31" y="20"/>
                    <a:pt x="33" y="20"/>
                    <a:pt x="22" y="21"/>
                  </a:cubicBezTo>
                  <a:cubicBezTo>
                    <a:pt x="10" y="22"/>
                    <a:pt x="6" y="19"/>
                    <a:pt x="3" y="15"/>
                  </a:cubicBezTo>
                  <a:cubicBezTo>
                    <a:pt x="0" y="10"/>
                    <a:pt x="0" y="10"/>
                    <a:pt x="4" y="9"/>
                  </a:cubicBezTo>
                  <a:cubicBezTo>
                    <a:pt x="7" y="8"/>
                    <a:pt x="6" y="7"/>
                    <a:pt x="11" y="8"/>
                  </a:cubicBezTo>
                  <a:cubicBezTo>
                    <a:pt x="17" y="9"/>
                    <a:pt x="4" y="18"/>
                    <a:pt x="17" y="9"/>
                  </a:cubicBezTo>
                  <a:cubicBezTo>
                    <a:pt x="30" y="0"/>
                    <a:pt x="37" y="5"/>
                    <a:pt x="37" y="5"/>
                  </a:cubicBezTo>
                  <a:cubicBezTo>
                    <a:pt x="37" y="5"/>
                    <a:pt x="36" y="11"/>
                    <a:pt x="41" y="8"/>
                  </a:cubicBezTo>
                  <a:cubicBezTo>
                    <a:pt x="47" y="6"/>
                    <a:pt x="48" y="4"/>
                    <a:pt x="48" y="4"/>
                  </a:cubicBezTo>
                  <a:cubicBezTo>
                    <a:pt x="48" y="4"/>
                    <a:pt x="68" y="10"/>
                    <a:pt x="64" y="13"/>
                  </a:cubicBezTo>
                  <a:cubicBezTo>
                    <a:pt x="59" y="17"/>
                    <a:pt x="61" y="24"/>
                    <a:pt x="61" y="24"/>
                  </a:cubicBezTo>
                  <a:lnTo>
                    <a:pt x="60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40" name="Freeform 145"/>
            <p:cNvSpPr/>
            <p:nvPr/>
          </p:nvSpPr>
          <p:spPr bwMode="auto">
            <a:xfrm>
              <a:off x="6527800" y="933451"/>
              <a:ext cx="77788" cy="31750"/>
            </a:xfrm>
            <a:custGeom>
              <a:gdLst>
                <a:gd fmla="*/ 21 w 29" name="T0"/>
                <a:gd fmla="*/ 10 h 12" name="T1"/>
                <a:gd fmla="*/ 9 w 29" name="T2"/>
                <a:gd fmla="*/ 12 h 12" name="T3"/>
                <a:gd fmla="*/ 1 w 29" name="T4"/>
                <a:gd fmla="*/ 9 h 12" name="T5"/>
                <a:gd fmla="*/ 5 w 29" name="T6"/>
                <a:gd fmla="*/ 6 h 12" name="T7"/>
                <a:gd fmla="*/ 12 w 29" name="T8"/>
                <a:gd fmla="*/ 5 h 12" name="T9"/>
                <a:gd fmla="*/ 13 w 29" name="T10"/>
                <a:gd fmla="*/ 0 h 12" name="T11"/>
                <a:gd fmla="*/ 24 w 29" name="T12"/>
                <a:gd fmla="*/ 2 h 12" name="T13"/>
                <a:gd fmla="*/ 27 w 29" name="T14"/>
                <a:gd fmla="*/ 7 h 12" name="T15"/>
                <a:gd fmla="*/ 21 w 29" name="T16"/>
                <a:gd fmla="*/ 10 h 12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2" w="28">
                  <a:moveTo>
                    <a:pt x="21" y="10"/>
                  </a:moveTo>
                  <a:cubicBezTo>
                    <a:pt x="9" y="12"/>
                    <a:pt x="9" y="12"/>
                    <a:pt x="9" y="12"/>
                  </a:cubicBezTo>
                  <a:cubicBezTo>
                    <a:pt x="9" y="12"/>
                    <a:pt x="0" y="12"/>
                    <a:pt x="1" y="9"/>
                  </a:cubicBezTo>
                  <a:cubicBezTo>
                    <a:pt x="2" y="7"/>
                    <a:pt x="2" y="9"/>
                    <a:pt x="5" y="6"/>
                  </a:cubicBezTo>
                  <a:cubicBezTo>
                    <a:pt x="8" y="4"/>
                    <a:pt x="9" y="5"/>
                    <a:pt x="12" y="5"/>
                  </a:cubicBezTo>
                  <a:cubicBezTo>
                    <a:pt x="14" y="5"/>
                    <a:pt x="13" y="0"/>
                    <a:pt x="13" y="0"/>
                  </a:cubicBezTo>
                  <a:cubicBezTo>
                    <a:pt x="13" y="0"/>
                    <a:pt x="22" y="1"/>
                    <a:pt x="24" y="2"/>
                  </a:cubicBezTo>
                  <a:cubicBezTo>
                    <a:pt x="26" y="3"/>
                    <a:pt x="29" y="7"/>
                    <a:pt x="27" y="7"/>
                  </a:cubicBezTo>
                  <a:cubicBezTo>
                    <a:pt x="25" y="7"/>
                    <a:pt x="21" y="10"/>
                    <a:pt x="21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41" name="Freeform 146"/>
            <p:cNvSpPr/>
            <p:nvPr/>
          </p:nvSpPr>
          <p:spPr bwMode="auto">
            <a:xfrm>
              <a:off x="6559550" y="860426"/>
              <a:ext cx="120650" cy="69850"/>
            </a:xfrm>
            <a:custGeom>
              <a:gdLst>
                <a:gd fmla="*/ 31 w 45" name="T0"/>
                <a:gd fmla="*/ 24 h 26" name="T1"/>
                <a:gd fmla="*/ 19 w 45" name="T2"/>
                <a:gd fmla="*/ 25 h 26" name="T3"/>
                <a:gd fmla="*/ 14 w 45" name="T4"/>
                <a:gd fmla="*/ 22 h 26" name="T5"/>
                <a:gd fmla="*/ 5 w 45" name="T6"/>
                <a:gd fmla="*/ 22 h 26" name="T7"/>
                <a:gd fmla="*/ 2 w 45" name="T8"/>
                <a:gd fmla="*/ 20 h 26" name="T9"/>
                <a:gd fmla="*/ 12 w 45" name="T10"/>
                <a:gd fmla="*/ 16 h 26" name="T11"/>
                <a:gd fmla="*/ 16 w 45" name="T12"/>
                <a:gd fmla="*/ 11 h 26" name="T13"/>
                <a:gd fmla="*/ 19 w 45" name="T14"/>
                <a:gd fmla="*/ 6 h 26" name="T15"/>
                <a:gd fmla="*/ 22 w 45" name="T16"/>
                <a:gd fmla="*/ 4 h 26" name="T17"/>
                <a:gd fmla="*/ 28 w 45" name="T18"/>
                <a:gd fmla="*/ 1 h 26" name="T19"/>
                <a:gd fmla="*/ 35 w 45" name="T20"/>
                <a:gd fmla="*/ 4 h 26" name="T21"/>
                <a:gd fmla="*/ 34 w 45" name="T22"/>
                <a:gd fmla="*/ 12 h 26" name="T23"/>
                <a:gd fmla="*/ 34 w 45" name="T24"/>
                <a:gd fmla="*/ 16 h 26" name="T25"/>
                <a:gd fmla="*/ 41 w 45" name="T26"/>
                <a:gd fmla="*/ 21 h 26" name="T27"/>
                <a:gd fmla="*/ 34 w 45" name="T28"/>
                <a:gd fmla="*/ 22 h 26" name="T29"/>
                <a:gd fmla="*/ 31 w 45" name="T30"/>
                <a:gd fmla="*/ 24 h 26" name="T3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b="b" l="0" r="r" t="0"/>
              <a:pathLst>
                <a:path h="26" w="45">
                  <a:moveTo>
                    <a:pt x="31" y="24"/>
                  </a:moveTo>
                  <a:cubicBezTo>
                    <a:pt x="29" y="24"/>
                    <a:pt x="22" y="26"/>
                    <a:pt x="19" y="25"/>
                  </a:cubicBezTo>
                  <a:cubicBezTo>
                    <a:pt x="17" y="24"/>
                    <a:pt x="17" y="22"/>
                    <a:pt x="14" y="22"/>
                  </a:cubicBezTo>
                  <a:cubicBezTo>
                    <a:pt x="10" y="21"/>
                    <a:pt x="5" y="22"/>
                    <a:pt x="5" y="22"/>
                  </a:cubicBezTo>
                  <a:cubicBezTo>
                    <a:pt x="5" y="22"/>
                    <a:pt x="0" y="25"/>
                    <a:pt x="2" y="20"/>
                  </a:cubicBezTo>
                  <a:cubicBezTo>
                    <a:pt x="5" y="15"/>
                    <a:pt x="11" y="17"/>
                    <a:pt x="12" y="16"/>
                  </a:cubicBezTo>
                  <a:cubicBezTo>
                    <a:pt x="12" y="14"/>
                    <a:pt x="13" y="13"/>
                    <a:pt x="16" y="11"/>
                  </a:cubicBezTo>
                  <a:cubicBezTo>
                    <a:pt x="19" y="8"/>
                    <a:pt x="15" y="9"/>
                    <a:pt x="19" y="6"/>
                  </a:cubicBezTo>
                  <a:cubicBezTo>
                    <a:pt x="22" y="4"/>
                    <a:pt x="22" y="4"/>
                    <a:pt x="22" y="4"/>
                  </a:cubicBezTo>
                  <a:cubicBezTo>
                    <a:pt x="22" y="4"/>
                    <a:pt x="25" y="0"/>
                    <a:pt x="28" y="1"/>
                  </a:cubicBezTo>
                  <a:cubicBezTo>
                    <a:pt x="32" y="2"/>
                    <a:pt x="35" y="4"/>
                    <a:pt x="35" y="4"/>
                  </a:cubicBezTo>
                  <a:cubicBezTo>
                    <a:pt x="35" y="4"/>
                    <a:pt x="36" y="12"/>
                    <a:pt x="34" y="12"/>
                  </a:cubicBezTo>
                  <a:cubicBezTo>
                    <a:pt x="32" y="12"/>
                    <a:pt x="34" y="16"/>
                    <a:pt x="34" y="16"/>
                  </a:cubicBezTo>
                  <a:cubicBezTo>
                    <a:pt x="34" y="16"/>
                    <a:pt x="45" y="20"/>
                    <a:pt x="41" y="21"/>
                  </a:cubicBezTo>
                  <a:cubicBezTo>
                    <a:pt x="37" y="22"/>
                    <a:pt x="34" y="22"/>
                    <a:pt x="34" y="22"/>
                  </a:cubicBezTo>
                  <a:lnTo>
                    <a:pt x="31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42" name="Freeform 147"/>
            <p:cNvSpPr/>
            <p:nvPr/>
          </p:nvSpPr>
          <p:spPr bwMode="auto">
            <a:xfrm>
              <a:off x="6613525" y="938213"/>
              <a:ext cx="74613" cy="28575"/>
            </a:xfrm>
            <a:custGeom>
              <a:gdLst>
                <a:gd fmla="*/ 1 w 28" name="T0"/>
                <a:gd fmla="*/ 10 h 11" name="T1"/>
                <a:gd fmla="*/ 9 w 28" name="T2"/>
                <a:gd fmla="*/ 9 h 11" name="T3"/>
                <a:gd fmla="*/ 16 w 28" name="T4"/>
                <a:gd fmla="*/ 7 h 11" name="T5"/>
                <a:gd fmla="*/ 25 w 28" name="T6"/>
                <a:gd fmla="*/ 3 h 11" name="T7"/>
                <a:gd fmla="*/ 17 w 28" name="T8"/>
                <a:gd fmla="*/ 2 h 11" name="T9"/>
                <a:gd fmla="*/ 5 w 28" name="T10"/>
                <a:gd fmla="*/ 1 h 11" name="T11"/>
                <a:gd fmla="*/ 0 w 28" name="T12"/>
                <a:gd fmla="*/ 7 h 11" name="T13"/>
                <a:gd fmla="*/ 1 w 28" name="T14"/>
                <a:gd fmla="*/ 10 h 11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1" w="28">
                  <a:moveTo>
                    <a:pt x="1" y="10"/>
                  </a:moveTo>
                  <a:cubicBezTo>
                    <a:pt x="4" y="11"/>
                    <a:pt x="6" y="11"/>
                    <a:pt x="9" y="9"/>
                  </a:cubicBezTo>
                  <a:cubicBezTo>
                    <a:pt x="12" y="7"/>
                    <a:pt x="12" y="6"/>
                    <a:pt x="16" y="7"/>
                  </a:cubicBezTo>
                  <a:cubicBezTo>
                    <a:pt x="19" y="8"/>
                    <a:pt x="28" y="3"/>
                    <a:pt x="25" y="3"/>
                  </a:cubicBezTo>
                  <a:cubicBezTo>
                    <a:pt x="23" y="3"/>
                    <a:pt x="19" y="3"/>
                    <a:pt x="17" y="2"/>
                  </a:cubicBezTo>
                  <a:cubicBezTo>
                    <a:pt x="15" y="0"/>
                    <a:pt x="9" y="1"/>
                    <a:pt x="5" y="1"/>
                  </a:cubicBezTo>
                  <a:cubicBezTo>
                    <a:pt x="1" y="2"/>
                    <a:pt x="0" y="7"/>
                    <a:pt x="0" y="7"/>
                  </a:cubicBezTo>
                  <a:lnTo>
                    <a:pt x="1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43" name="Freeform 148"/>
            <p:cNvSpPr/>
            <p:nvPr/>
          </p:nvSpPr>
          <p:spPr bwMode="auto">
            <a:xfrm>
              <a:off x="6684963" y="900113"/>
              <a:ext cx="69850" cy="66675"/>
            </a:xfrm>
            <a:custGeom>
              <a:gdLst>
                <a:gd fmla="*/ 9 w 26" name="T0"/>
                <a:gd fmla="*/ 18 h 25" name="T1"/>
                <a:gd fmla="*/ 13 w 26" name="T2"/>
                <a:gd fmla="*/ 21 h 25" name="T3"/>
                <a:gd fmla="*/ 21 w 26" name="T4"/>
                <a:gd fmla="*/ 16 h 25" name="T5"/>
                <a:gd fmla="*/ 26 w 26" name="T6"/>
                <a:gd fmla="*/ 10 h 25" name="T7"/>
                <a:gd fmla="*/ 20 w 26" name="T8"/>
                <a:gd fmla="*/ 4 h 25" name="T9"/>
                <a:gd fmla="*/ 15 w 26" name="T10"/>
                <a:gd fmla="*/ 1 h 25" name="T11"/>
                <a:gd fmla="*/ 8 w 26" name="T12"/>
                <a:gd fmla="*/ 10 h 25" name="T13"/>
                <a:gd fmla="*/ 2 w 26" name="T14"/>
                <a:gd fmla="*/ 11 h 25" name="T15"/>
                <a:gd fmla="*/ 9 w 26" name="T16"/>
                <a:gd fmla="*/ 17 h 25" name="T17"/>
                <a:gd fmla="*/ 9 w 26" name="T18"/>
                <a:gd fmla="*/ 18 h 25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25" w="26">
                  <a:moveTo>
                    <a:pt x="9" y="18"/>
                  </a:moveTo>
                  <a:cubicBezTo>
                    <a:pt x="9" y="18"/>
                    <a:pt x="7" y="25"/>
                    <a:pt x="13" y="21"/>
                  </a:cubicBezTo>
                  <a:cubicBezTo>
                    <a:pt x="19" y="17"/>
                    <a:pt x="19" y="16"/>
                    <a:pt x="21" y="16"/>
                  </a:cubicBezTo>
                  <a:cubicBezTo>
                    <a:pt x="23" y="15"/>
                    <a:pt x="26" y="10"/>
                    <a:pt x="26" y="10"/>
                  </a:cubicBezTo>
                  <a:cubicBezTo>
                    <a:pt x="26" y="10"/>
                    <a:pt x="22" y="6"/>
                    <a:pt x="20" y="4"/>
                  </a:cubicBezTo>
                  <a:cubicBezTo>
                    <a:pt x="17" y="2"/>
                    <a:pt x="20" y="0"/>
                    <a:pt x="15" y="1"/>
                  </a:cubicBezTo>
                  <a:cubicBezTo>
                    <a:pt x="9" y="1"/>
                    <a:pt x="8" y="10"/>
                    <a:pt x="8" y="10"/>
                  </a:cubicBezTo>
                  <a:cubicBezTo>
                    <a:pt x="8" y="10"/>
                    <a:pt x="0" y="7"/>
                    <a:pt x="2" y="11"/>
                  </a:cubicBezTo>
                  <a:cubicBezTo>
                    <a:pt x="4" y="15"/>
                    <a:pt x="9" y="17"/>
                    <a:pt x="9" y="17"/>
                  </a:cubicBezTo>
                  <a:lnTo>
                    <a:pt x="9" y="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44" name="Freeform 149"/>
            <p:cNvSpPr/>
            <p:nvPr/>
          </p:nvSpPr>
          <p:spPr bwMode="auto">
            <a:xfrm>
              <a:off x="6645275" y="965201"/>
              <a:ext cx="57150" cy="19050"/>
            </a:xfrm>
            <a:custGeom>
              <a:gdLst>
                <a:gd fmla="*/ 9 w 21" name="T0"/>
                <a:gd fmla="*/ 0 h 7" name="T1"/>
                <a:gd fmla="*/ 4 w 21" name="T2"/>
                <a:gd fmla="*/ 5 h 7" name="T3"/>
                <a:gd fmla="*/ 15 w 21" name="T4"/>
                <a:gd fmla="*/ 7 h 7" name="T5"/>
                <a:gd fmla="*/ 20 w 21" name="T6"/>
                <a:gd fmla="*/ 5 h 7" name="T7"/>
                <a:gd fmla="*/ 15 w 21" name="T8"/>
                <a:gd fmla="*/ 0 h 7" name="T9"/>
                <a:gd fmla="*/ 9 w 21" name="T10"/>
                <a:gd fmla="*/ 0 h 7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7" w="21">
                  <a:moveTo>
                    <a:pt x="9" y="0"/>
                  </a:moveTo>
                  <a:cubicBezTo>
                    <a:pt x="7" y="0"/>
                    <a:pt x="0" y="3"/>
                    <a:pt x="4" y="5"/>
                  </a:cubicBezTo>
                  <a:cubicBezTo>
                    <a:pt x="8" y="7"/>
                    <a:pt x="14" y="7"/>
                    <a:pt x="15" y="7"/>
                  </a:cubicBezTo>
                  <a:cubicBezTo>
                    <a:pt x="17" y="7"/>
                    <a:pt x="20" y="7"/>
                    <a:pt x="20" y="5"/>
                  </a:cubicBezTo>
                  <a:cubicBezTo>
                    <a:pt x="21" y="3"/>
                    <a:pt x="15" y="0"/>
                    <a:pt x="15" y="0"/>
                  </a:cubicBezTo>
                  <a:lnTo>
                    <a:pt x="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45" name="Freeform 150"/>
            <p:cNvSpPr/>
            <p:nvPr/>
          </p:nvSpPr>
          <p:spPr bwMode="auto">
            <a:xfrm>
              <a:off x="6645275" y="839788"/>
              <a:ext cx="34925" cy="23813"/>
            </a:xfrm>
            <a:custGeom>
              <a:gdLst>
                <a:gd fmla="*/ 9 w 13" name="T0"/>
                <a:gd fmla="*/ 9 h 9" name="T1"/>
                <a:gd fmla="*/ 0 w 13" name="T2"/>
                <a:gd fmla="*/ 4 h 9" name="T3"/>
                <a:gd fmla="*/ 8 w 13" name="T4"/>
                <a:gd fmla="*/ 0 h 9" name="T5"/>
                <a:gd fmla="*/ 12 w 13" name="T6"/>
                <a:gd fmla="*/ 2 h 9" name="T7"/>
                <a:gd fmla="*/ 9 w 13" name="T8"/>
                <a:gd fmla="*/ 9 h 9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9" w="13">
                  <a:moveTo>
                    <a:pt x="9" y="9"/>
                  </a:moveTo>
                  <a:cubicBezTo>
                    <a:pt x="9" y="9"/>
                    <a:pt x="0" y="6"/>
                    <a:pt x="0" y="4"/>
                  </a:cubicBezTo>
                  <a:cubicBezTo>
                    <a:pt x="1" y="3"/>
                    <a:pt x="6" y="0"/>
                    <a:pt x="8" y="0"/>
                  </a:cubicBezTo>
                  <a:cubicBezTo>
                    <a:pt x="9" y="1"/>
                    <a:pt x="13" y="0"/>
                    <a:pt x="12" y="2"/>
                  </a:cubicBezTo>
                  <a:cubicBezTo>
                    <a:pt x="12" y="4"/>
                    <a:pt x="9" y="9"/>
                    <a:pt x="9" y="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46" name="Freeform 151"/>
            <p:cNvSpPr/>
            <p:nvPr/>
          </p:nvSpPr>
          <p:spPr bwMode="auto">
            <a:xfrm>
              <a:off x="6746875" y="868363"/>
              <a:ext cx="77788" cy="61913"/>
            </a:xfrm>
            <a:custGeom>
              <a:gdLst>
                <a:gd fmla="*/ 16 w 29" name="T0"/>
                <a:gd fmla="*/ 22 h 23" name="T1"/>
                <a:gd fmla="*/ 19 w 29" name="T2"/>
                <a:gd fmla="*/ 19 h 23" name="T3"/>
                <a:gd fmla="*/ 29 w 29" name="T4"/>
                <a:gd fmla="*/ 12 h 23" name="T5"/>
                <a:gd fmla="*/ 26 w 29" name="T6"/>
                <a:gd fmla="*/ 7 h 23" name="T7"/>
                <a:gd fmla="*/ 17 w 29" name="T8"/>
                <a:gd fmla="*/ 1 h 23" name="T9"/>
                <a:gd fmla="*/ 11 w 29" name="T10"/>
                <a:gd fmla="*/ 11 h 23" name="T11"/>
                <a:gd fmla="*/ 3 w 29" name="T12"/>
                <a:gd fmla="*/ 13 h 23" name="T13"/>
                <a:gd fmla="*/ 5 w 29" name="T14"/>
                <a:gd fmla="*/ 18 h 23" name="T15"/>
                <a:gd fmla="*/ 10 w 29" name="T16"/>
                <a:gd fmla="*/ 23 h 23" name="T17"/>
                <a:gd fmla="*/ 16 w 29" name="T18"/>
                <a:gd fmla="*/ 22 h 23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23" w="28">
                  <a:moveTo>
                    <a:pt x="16" y="22"/>
                  </a:moveTo>
                  <a:cubicBezTo>
                    <a:pt x="15" y="22"/>
                    <a:pt x="15" y="21"/>
                    <a:pt x="19" y="19"/>
                  </a:cubicBezTo>
                  <a:cubicBezTo>
                    <a:pt x="22" y="18"/>
                    <a:pt x="29" y="14"/>
                    <a:pt x="29" y="12"/>
                  </a:cubicBezTo>
                  <a:cubicBezTo>
                    <a:pt x="29" y="11"/>
                    <a:pt x="28" y="10"/>
                    <a:pt x="26" y="7"/>
                  </a:cubicBezTo>
                  <a:cubicBezTo>
                    <a:pt x="23" y="5"/>
                    <a:pt x="19" y="0"/>
                    <a:pt x="17" y="1"/>
                  </a:cubicBezTo>
                  <a:cubicBezTo>
                    <a:pt x="14" y="3"/>
                    <a:pt x="13" y="10"/>
                    <a:pt x="11" y="11"/>
                  </a:cubicBezTo>
                  <a:cubicBezTo>
                    <a:pt x="10" y="12"/>
                    <a:pt x="6" y="13"/>
                    <a:pt x="3" y="13"/>
                  </a:cubicBezTo>
                  <a:cubicBezTo>
                    <a:pt x="0" y="13"/>
                    <a:pt x="3" y="18"/>
                    <a:pt x="5" y="18"/>
                  </a:cubicBezTo>
                  <a:cubicBezTo>
                    <a:pt x="8" y="19"/>
                    <a:pt x="8" y="23"/>
                    <a:pt x="10" y="23"/>
                  </a:cubicBezTo>
                  <a:cubicBezTo>
                    <a:pt x="12" y="22"/>
                    <a:pt x="16" y="22"/>
                    <a:pt x="16" y="2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47" name="Freeform 152"/>
            <p:cNvSpPr/>
            <p:nvPr/>
          </p:nvSpPr>
          <p:spPr bwMode="auto">
            <a:xfrm>
              <a:off x="7412038" y="890588"/>
              <a:ext cx="246063" cy="168275"/>
            </a:xfrm>
            <a:custGeom>
              <a:gdLst>
                <a:gd fmla="*/ 23 w 92" name="T0"/>
                <a:gd fmla="*/ 42 h 63" name="T1"/>
                <a:gd fmla="*/ 22 w 92" name="T2"/>
                <a:gd fmla="*/ 49 h 63" name="T3"/>
                <a:gd fmla="*/ 8 w 92" name="T4"/>
                <a:gd fmla="*/ 40 h 63" name="T5"/>
                <a:gd fmla="*/ 2 w 92" name="T6"/>
                <a:gd fmla="*/ 45 h 63" name="T7"/>
                <a:gd fmla="*/ 3 w 92" name="T8"/>
                <a:gd fmla="*/ 35 h 63" name="T9"/>
                <a:gd fmla="*/ 7 w 92" name="T10"/>
                <a:gd fmla="*/ 31 h 63" name="T11"/>
                <a:gd fmla="*/ 8 w 92" name="T12"/>
                <a:gd fmla="*/ 21 h 63" name="T13"/>
                <a:gd fmla="*/ 13 w 92" name="T14"/>
                <a:gd fmla="*/ 17 h 63" name="T15"/>
                <a:gd fmla="*/ 29 w 92" name="T16"/>
                <a:gd fmla="*/ 8 h 63" name="T17"/>
                <a:gd fmla="*/ 34 w 92" name="T18"/>
                <a:gd fmla="*/ 2 h 63" name="T19"/>
                <a:gd fmla="*/ 44 w 92" name="T20"/>
                <a:gd fmla="*/ 6 h 63" name="T21"/>
                <a:gd fmla="*/ 51 w 92" name="T22"/>
                <a:gd fmla="*/ 16 h 63" name="T23"/>
                <a:gd fmla="*/ 61 w 92" name="T24"/>
                <a:gd fmla="*/ 27 h 63" name="T25"/>
                <a:gd fmla="*/ 70 w 92" name="T26"/>
                <a:gd fmla="*/ 36 h 63" name="T27"/>
                <a:gd fmla="*/ 90 w 92" name="T28"/>
                <a:gd fmla="*/ 42 h 63" name="T29"/>
                <a:gd fmla="*/ 85 w 92" name="T30"/>
                <a:gd fmla="*/ 47 h 63" name="T31"/>
                <a:gd fmla="*/ 86 w 92" name="T32"/>
                <a:gd fmla="*/ 51 h 63" name="T33"/>
                <a:gd fmla="*/ 87 w 92" name="T34"/>
                <a:gd fmla="*/ 58 h 63" name="T35"/>
                <a:gd fmla="*/ 72 w 92" name="T36"/>
                <a:gd fmla="*/ 58 h 63" name="T37"/>
                <a:gd fmla="*/ 66 w 92" name="T38"/>
                <a:gd fmla="*/ 62 h 63" name="T39"/>
                <a:gd fmla="*/ 55 w 92" name="T40"/>
                <a:gd fmla="*/ 57 h 63" name="T41"/>
                <a:gd fmla="*/ 44 w 92" name="T42"/>
                <a:gd fmla="*/ 52 h 63" name="T43"/>
                <a:gd fmla="*/ 36 w 92" name="T44"/>
                <a:gd fmla="*/ 51 h 63" name="T45"/>
                <a:gd fmla="*/ 28 w 92" name="T46"/>
                <a:gd fmla="*/ 41 h 63" name="T47"/>
                <a:gd fmla="*/ 23 w 92" name="T48"/>
                <a:gd fmla="*/ 42 h 63" name="T4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b="b" l="0" r="r" t="0"/>
              <a:pathLst>
                <a:path h="62" w="92">
                  <a:moveTo>
                    <a:pt x="23" y="42"/>
                  </a:moveTo>
                  <a:cubicBezTo>
                    <a:pt x="21" y="46"/>
                    <a:pt x="33" y="56"/>
                    <a:pt x="22" y="49"/>
                  </a:cubicBezTo>
                  <a:cubicBezTo>
                    <a:pt x="10" y="42"/>
                    <a:pt x="8" y="40"/>
                    <a:pt x="8" y="40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5"/>
                    <a:pt x="0" y="37"/>
                    <a:pt x="3" y="35"/>
                  </a:cubicBezTo>
                  <a:cubicBezTo>
                    <a:pt x="7" y="33"/>
                    <a:pt x="8" y="37"/>
                    <a:pt x="7" y="31"/>
                  </a:cubicBezTo>
                  <a:cubicBezTo>
                    <a:pt x="6" y="24"/>
                    <a:pt x="6" y="23"/>
                    <a:pt x="8" y="21"/>
                  </a:cubicBezTo>
                  <a:cubicBezTo>
                    <a:pt x="10" y="18"/>
                    <a:pt x="9" y="20"/>
                    <a:pt x="13" y="17"/>
                  </a:cubicBezTo>
                  <a:cubicBezTo>
                    <a:pt x="16" y="14"/>
                    <a:pt x="27" y="12"/>
                    <a:pt x="29" y="8"/>
                  </a:cubicBezTo>
                  <a:cubicBezTo>
                    <a:pt x="31" y="5"/>
                    <a:pt x="33" y="3"/>
                    <a:pt x="34" y="2"/>
                  </a:cubicBezTo>
                  <a:cubicBezTo>
                    <a:pt x="36" y="0"/>
                    <a:pt x="40" y="5"/>
                    <a:pt x="44" y="6"/>
                  </a:cubicBezTo>
                  <a:cubicBezTo>
                    <a:pt x="49" y="7"/>
                    <a:pt x="51" y="16"/>
                    <a:pt x="51" y="16"/>
                  </a:cubicBezTo>
                  <a:cubicBezTo>
                    <a:pt x="51" y="16"/>
                    <a:pt x="58" y="24"/>
                    <a:pt x="61" y="27"/>
                  </a:cubicBezTo>
                  <a:cubicBezTo>
                    <a:pt x="65" y="30"/>
                    <a:pt x="64" y="38"/>
                    <a:pt x="70" y="36"/>
                  </a:cubicBezTo>
                  <a:cubicBezTo>
                    <a:pt x="77" y="35"/>
                    <a:pt x="92" y="42"/>
                    <a:pt x="90" y="42"/>
                  </a:cubicBezTo>
                  <a:cubicBezTo>
                    <a:pt x="88" y="43"/>
                    <a:pt x="85" y="47"/>
                    <a:pt x="85" y="47"/>
                  </a:cubicBezTo>
                  <a:cubicBezTo>
                    <a:pt x="86" y="51"/>
                    <a:pt x="86" y="51"/>
                    <a:pt x="86" y="51"/>
                  </a:cubicBezTo>
                  <a:cubicBezTo>
                    <a:pt x="86" y="51"/>
                    <a:pt x="91" y="58"/>
                    <a:pt x="87" y="58"/>
                  </a:cubicBezTo>
                  <a:cubicBezTo>
                    <a:pt x="83" y="57"/>
                    <a:pt x="78" y="58"/>
                    <a:pt x="72" y="58"/>
                  </a:cubicBezTo>
                  <a:cubicBezTo>
                    <a:pt x="66" y="58"/>
                    <a:pt x="68" y="63"/>
                    <a:pt x="66" y="62"/>
                  </a:cubicBezTo>
                  <a:cubicBezTo>
                    <a:pt x="63" y="61"/>
                    <a:pt x="61" y="60"/>
                    <a:pt x="55" y="57"/>
                  </a:cubicBezTo>
                  <a:cubicBezTo>
                    <a:pt x="49" y="53"/>
                    <a:pt x="52" y="53"/>
                    <a:pt x="44" y="52"/>
                  </a:cubicBezTo>
                  <a:cubicBezTo>
                    <a:pt x="36" y="51"/>
                    <a:pt x="41" y="60"/>
                    <a:pt x="36" y="51"/>
                  </a:cubicBezTo>
                  <a:cubicBezTo>
                    <a:pt x="31" y="43"/>
                    <a:pt x="28" y="41"/>
                    <a:pt x="28" y="41"/>
                  </a:cubicBezTo>
                  <a:lnTo>
                    <a:pt x="23" y="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48" name="Freeform 153"/>
            <p:cNvSpPr/>
            <p:nvPr/>
          </p:nvSpPr>
          <p:spPr bwMode="auto">
            <a:xfrm>
              <a:off x="7631113" y="1004888"/>
              <a:ext cx="157163" cy="90488"/>
            </a:xfrm>
            <a:custGeom>
              <a:gdLst>
                <a:gd fmla="*/ 5 w 59" name="T0"/>
                <a:gd fmla="*/ 32 h 34" name="T1"/>
                <a:gd fmla="*/ 19 w 59" name="T2"/>
                <a:gd fmla="*/ 28 h 34" name="T3"/>
                <a:gd fmla="*/ 35 w 59" name="T4"/>
                <a:gd fmla="*/ 30 h 34" name="T5"/>
                <a:gd fmla="*/ 48 w 59" name="T6"/>
                <a:gd fmla="*/ 29 h 34" name="T7"/>
                <a:gd fmla="*/ 49 w 59" name="T8"/>
                <a:gd fmla="*/ 25 h 34" name="T9"/>
                <a:gd fmla="*/ 55 w 59" name="T10"/>
                <a:gd fmla="*/ 22 h 34" name="T11"/>
                <a:gd fmla="*/ 39 w 59" name="T12"/>
                <a:gd fmla="*/ 9 h 34" name="T13"/>
                <a:gd fmla="*/ 25 w 59" name="T14"/>
                <a:gd fmla="*/ 1 h 34" name="T15"/>
                <a:gd fmla="*/ 13 w 59" name="T16"/>
                <a:gd fmla="*/ 6 h 34" name="T17"/>
                <a:gd fmla="*/ 10 w 59" name="T18"/>
                <a:gd fmla="*/ 13 h 34" name="T19"/>
                <a:gd fmla="*/ 2 w 59" name="T20"/>
                <a:gd fmla="*/ 24 h 34" name="T21"/>
                <a:gd fmla="*/ 2 w 59" name="T22"/>
                <a:gd fmla="*/ 32 h 34" name="T23"/>
                <a:gd fmla="*/ 5 w 59" name="T24"/>
                <a:gd fmla="*/ 32 h 34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34" w="59">
                  <a:moveTo>
                    <a:pt x="5" y="32"/>
                  </a:moveTo>
                  <a:cubicBezTo>
                    <a:pt x="11" y="30"/>
                    <a:pt x="14" y="28"/>
                    <a:pt x="19" y="28"/>
                  </a:cubicBezTo>
                  <a:cubicBezTo>
                    <a:pt x="25" y="28"/>
                    <a:pt x="31" y="29"/>
                    <a:pt x="35" y="30"/>
                  </a:cubicBezTo>
                  <a:cubicBezTo>
                    <a:pt x="38" y="31"/>
                    <a:pt x="47" y="31"/>
                    <a:pt x="48" y="29"/>
                  </a:cubicBezTo>
                  <a:cubicBezTo>
                    <a:pt x="48" y="27"/>
                    <a:pt x="49" y="25"/>
                    <a:pt x="49" y="25"/>
                  </a:cubicBezTo>
                  <a:cubicBezTo>
                    <a:pt x="49" y="25"/>
                    <a:pt x="59" y="26"/>
                    <a:pt x="55" y="22"/>
                  </a:cubicBezTo>
                  <a:cubicBezTo>
                    <a:pt x="51" y="18"/>
                    <a:pt x="39" y="9"/>
                    <a:pt x="39" y="9"/>
                  </a:cubicBezTo>
                  <a:cubicBezTo>
                    <a:pt x="39" y="9"/>
                    <a:pt x="28" y="2"/>
                    <a:pt x="25" y="1"/>
                  </a:cubicBezTo>
                  <a:cubicBezTo>
                    <a:pt x="22" y="0"/>
                    <a:pt x="17" y="4"/>
                    <a:pt x="13" y="6"/>
                  </a:cubicBezTo>
                  <a:cubicBezTo>
                    <a:pt x="10" y="7"/>
                    <a:pt x="10" y="10"/>
                    <a:pt x="10" y="13"/>
                  </a:cubicBezTo>
                  <a:cubicBezTo>
                    <a:pt x="10" y="15"/>
                    <a:pt x="5" y="24"/>
                    <a:pt x="2" y="24"/>
                  </a:cubicBezTo>
                  <a:cubicBezTo>
                    <a:pt x="0" y="24"/>
                    <a:pt x="1" y="30"/>
                    <a:pt x="2" y="32"/>
                  </a:cubicBezTo>
                  <a:cubicBezTo>
                    <a:pt x="3" y="34"/>
                    <a:pt x="5" y="32"/>
                    <a:pt x="5" y="3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49" name="Freeform 154"/>
            <p:cNvSpPr/>
            <p:nvPr/>
          </p:nvSpPr>
          <p:spPr bwMode="auto">
            <a:xfrm>
              <a:off x="7227888" y="1185863"/>
              <a:ext cx="39688" cy="42863"/>
            </a:xfrm>
            <a:custGeom>
              <a:gdLst>
                <a:gd fmla="*/ 8 w 15" name="T0"/>
                <a:gd fmla="*/ 0 h 16" name="T1"/>
                <a:gd fmla="*/ 1 w 15" name="T2"/>
                <a:gd fmla="*/ 3 h 16" name="T3"/>
                <a:gd fmla="*/ 2 w 15" name="T4"/>
                <a:gd fmla="*/ 8 h 16" name="T5"/>
                <a:gd fmla="*/ 0 w 15" name="T6"/>
                <a:gd fmla="*/ 14 h 16" name="T7"/>
                <a:gd fmla="*/ 3 w 15" name="T8"/>
                <a:gd fmla="*/ 15 h 16" name="T9"/>
                <a:gd fmla="*/ 7 w 15" name="T10"/>
                <a:gd fmla="*/ 11 h 16" name="T11"/>
                <a:gd fmla="*/ 8 w 15" name="T12"/>
                <a:gd fmla="*/ 4 h 16" name="T13"/>
                <a:gd fmla="*/ 15 w 15" name="T14"/>
                <a:gd fmla="*/ 4 h 16" name="T15"/>
                <a:gd fmla="*/ 8 w 15" name="T16"/>
                <a:gd fmla="*/ 0 h 16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6" w="15">
                  <a:moveTo>
                    <a:pt x="8" y="0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4" y="8"/>
                    <a:pt x="2" y="8"/>
                  </a:cubicBezTo>
                  <a:cubicBezTo>
                    <a:pt x="1" y="8"/>
                    <a:pt x="0" y="14"/>
                    <a:pt x="0" y="14"/>
                  </a:cubicBezTo>
                  <a:cubicBezTo>
                    <a:pt x="0" y="14"/>
                    <a:pt x="0" y="16"/>
                    <a:pt x="3" y="15"/>
                  </a:cubicBezTo>
                  <a:cubicBezTo>
                    <a:pt x="7" y="14"/>
                    <a:pt x="7" y="11"/>
                    <a:pt x="7" y="11"/>
                  </a:cubicBezTo>
                  <a:cubicBezTo>
                    <a:pt x="7" y="11"/>
                    <a:pt x="5" y="4"/>
                    <a:pt x="8" y="4"/>
                  </a:cubicBezTo>
                  <a:cubicBezTo>
                    <a:pt x="10" y="4"/>
                    <a:pt x="15" y="4"/>
                    <a:pt x="15" y="4"/>
                  </a:cubicBezTo>
                  <a:lnTo>
                    <a:pt x="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50" name="Freeform 155"/>
            <p:cNvSpPr/>
            <p:nvPr/>
          </p:nvSpPr>
          <p:spPr bwMode="auto">
            <a:xfrm>
              <a:off x="7391400" y="1114426"/>
              <a:ext cx="33338" cy="28575"/>
            </a:xfrm>
            <a:custGeom>
              <a:gdLst>
                <a:gd fmla="*/ 0 w 13" name="T0"/>
                <a:gd fmla="*/ 11 h 11" name="T1"/>
                <a:gd fmla="*/ 8 w 13" name="T2"/>
                <a:gd fmla="*/ 7 h 11" name="T3"/>
                <a:gd fmla="*/ 10 w 13" name="T4"/>
                <a:gd fmla="*/ 0 h 11" name="T5"/>
                <a:gd fmla="*/ 4 w 13" name="T6"/>
                <a:gd fmla="*/ 3 h 11" name="T7"/>
                <a:gd fmla="*/ 4 w 13" name="T8"/>
                <a:gd fmla="*/ 9 h 11" name="T9"/>
                <a:gd fmla="*/ 0 w 13" name="T10"/>
                <a:gd fmla="*/ 11 h 11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1" w="13">
                  <a:moveTo>
                    <a:pt x="0" y="11"/>
                  </a:moveTo>
                  <a:cubicBezTo>
                    <a:pt x="0" y="11"/>
                    <a:pt x="4" y="11"/>
                    <a:pt x="8" y="7"/>
                  </a:cubicBezTo>
                  <a:cubicBezTo>
                    <a:pt x="11" y="3"/>
                    <a:pt x="13" y="0"/>
                    <a:pt x="10" y="0"/>
                  </a:cubicBezTo>
                  <a:cubicBezTo>
                    <a:pt x="8" y="0"/>
                    <a:pt x="4" y="3"/>
                    <a:pt x="4" y="3"/>
                  </a:cubicBezTo>
                  <a:cubicBezTo>
                    <a:pt x="4" y="9"/>
                    <a:pt x="4" y="9"/>
                    <a:pt x="4" y="9"/>
                  </a:cubicBezTo>
                  <a:lnTo>
                    <a:pt x="0" y="1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51" name="Freeform 156"/>
            <p:cNvSpPr/>
            <p:nvPr/>
          </p:nvSpPr>
          <p:spPr bwMode="auto">
            <a:xfrm>
              <a:off x="7131050" y="914401"/>
              <a:ext cx="30163" cy="19050"/>
            </a:xfrm>
            <a:custGeom>
              <a:gdLst>
                <a:gd fmla="*/ 0 w 11" name="T0"/>
                <a:gd fmla="*/ 6 h 7" name="T1"/>
                <a:gd fmla="*/ 11 w 11" name="T2"/>
                <a:gd fmla="*/ 7 h 7" name="T3"/>
                <a:gd fmla="*/ 9 w 11" name="T4"/>
                <a:gd fmla="*/ 0 h 7" name="T5"/>
                <a:gd fmla="*/ 0 w 11" name="T6"/>
                <a:gd fmla="*/ 6 h 7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7" w="11">
                  <a:moveTo>
                    <a:pt x="0" y="6"/>
                  </a:moveTo>
                  <a:cubicBezTo>
                    <a:pt x="5" y="6"/>
                    <a:pt x="11" y="7"/>
                    <a:pt x="11" y="7"/>
                  </a:cubicBezTo>
                  <a:cubicBezTo>
                    <a:pt x="11" y="7"/>
                    <a:pt x="10" y="0"/>
                    <a:pt x="9" y="0"/>
                  </a:cubicBezTo>
                  <a:cubicBezTo>
                    <a:pt x="7" y="0"/>
                    <a:pt x="0" y="6"/>
                    <a:pt x="0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52" name="Freeform 157"/>
            <p:cNvSpPr/>
            <p:nvPr/>
          </p:nvSpPr>
          <p:spPr bwMode="auto">
            <a:xfrm>
              <a:off x="8523288" y="1162051"/>
              <a:ext cx="211138" cy="101600"/>
            </a:xfrm>
            <a:custGeom>
              <a:gdLst>
                <a:gd fmla="*/ 7 w 79" name="T0"/>
                <a:gd fmla="*/ 9 h 38" name="T1"/>
                <a:gd fmla="*/ 5 w 79" name="T2"/>
                <a:gd fmla="*/ 23 h 38" name="T3"/>
                <a:gd fmla="*/ 16 w 79" name="T4"/>
                <a:gd fmla="*/ 30 h 38" name="T5"/>
                <a:gd fmla="*/ 24 w 79" name="T6"/>
                <a:gd fmla="*/ 37 h 38" name="T7"/>
                <a:gd fmla="*/ 30 w 79" name="T8"/>
                <a:gd fmla="*/ 31 h 38" name="T9"/>
                <a:gd fmla="*/ 30 w 79" name="T10"/>
                <a:gd fmla="*/ 29 h 38" name="T11"/>
                <a:gd fmla="*/ 42 w 79" name="T12"/>
                <a:gd fmla="*/ 31 h 38" name="T13"/>
                <a:gd fmla="*/ 49 w 79" name="T14"/>
                <a:gd fmla="*/ 32 h 38" name="T15"/>
                <a:gd fmla="*/ 52 w 79" name="T16"/>
                <a:gd fmla="*/ 28 h 38" name="T17"/>
                <a:gd fmla="*/ 59 w 79" name="T18"/>
                <a:gd fmla="*/ 29 h 38" name="T19"/>
                <a:gd fmla="*/ 76 w 79" name="T20"/>
                <a:gd fmla="*/ 22 h 38" name="T21"/>
                <a:gd fmla="*/ 76 w 79" name="T22"/>
                <a:gd fmla="*/ 15 h 38" name="T23"/>
                <a:gd fmla="*/ 70 w 79" name="T24"/>
                <a:gd fmla="*/ 13 h 38" name="T25"/>
                <a:gd fmla="*/ 61 w 79" name="T26"/>
                <a:gd fmla="*/ 9 h 38" name="T27"/>
                <a:gd fmla="*/ 39 w 79" name="T28"/>
                <a:gd fmla="*/ 9 h 38" name="T29"/>
                <a:gd fmla="*/ 35 w 79" name="T30"/>
                <a:gd fmla="*/ 11 h 38" name="T31"/>
                <a:gd fmla="*/ 28 w 79" name="T32"/>
                <a:gd fmla="*/ 9 h 38" name="T33"/>
                <a:gd fmla="*/ 20 w 79" name="T34"/>
                <a:gd fmla="*/ 1 h 38" name="T35"/>
                <a:gd fmla="*/ 9 w 79" name="T36"/>
                <a:gd fmla="*/ 6 h 38" name="T37"/>
                <a:gd fmla="*/ 7 w 79" name="T38"/>
                <a:gd fmla="*/ 9 h 38" name="T3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b="b" l="0" r="r" t="0"/>
              <a:pathLst>
                <a:path h="38" w="79">
                  <a:moveTo>
                    <a:pt x="7" y="9"/>
                  </a:moveTo>
                  <a:cubicBezTo>
                    <a:pt x="4" y="3"/>
                    <a:pt x="0" y="19"/>
                    <a:pt x="5" y="23"/>
                  </a:cubicBezTo>
                  <a:cubicBezTo>
                    <a:pt x="9" y="26"/>
                    <a:pt x="16" y="30"/>
                    <a:pt x="16" y="30"/>
                  </a:cubicBezTo>
                  <a:cubicBezTo>
                    <a:pt x="16" y="30"/>
                    <a:pt x="23" y="36"/>
                    <a:pt x="24" y="37"/>
                  </a:cubicBezTo>
                  <a:cubicBezTo>
                    <a:pt x="25" y="38"/>
                    <a:pt x="30" y="31"/>
                    <a:pt x="30" y="31"/>
                  </a:cubicBezTo>
                  <a:cubicBezTo>
                    <a:pt x="30" y="31"/>
                    <a:pt x="21" y="29"/>
                    <a:pt x="30" y="29"/>
                  </a:cubicBezTo>
                  <a:cubicBezTo>
                    <a:pt x="38" y="29"/>
                    <a:pt x="42" y="31"/>
                    <a:pt x="42" y="31"/>
                  </a:cubicBezTo>
                  <a:cubicBezTo>
                    <a:pt x="42" y="31"/>
                    <a:pt x="48" y="34"/>
                    <a:pt x="49" y="32"/>
                  </a:cubicBezTo>
                  <a:cubicBezTo>
                    <a:pt x="50" y="31"/>
                    <a:pt x="48" y="28"/>
                    <a:pt x="52" y="28"/>
                  </a:cubicBezTo>
                  <a:cubicBezTo>
                    <a:pt x="55" y="28"/>
                    <a:pt x="54" y="27"/>
                    <a:pt x="59" y="29"/>
                  </a:cubicBezTo>
                  <a:cubicBezTo>
                    <a:pt x="64" y="31"/>
                    <a:pt x="76" y="22"/>
                    <a:pt x="76" y="22"/>
                  </a:cubicBezTo>
                  <a:cubicBezTo>
                    <a:pt x="76" y="22"/>
                    <a:pt x="79" y="16"/>
                    <a:pt x="76" y="15"/>
                  </a:cubicBezTo>
                  <a:cubicBezTo>
                    <a:pt x="72" y="13"/>
                    <a:pt x="72" y="14"/>
                    <a:pt x="70" y="13"/>
                  </a:cubicBezTo>
                  <a:cubicBezTo>
                    <a:pt x="68" y="13"/>
                    <a:pt x="72" y="14"/>
                    <a:pt x="61" y="9"/>
                  </a:cubicBezTo>
                  <a:cubicBezTo>
                    <a:pt x="49" y="5"/>
                    <a:pt x="42" y="9"/>
                    <a:pt x="39" y="9"/>
                  </a:cubicBezTo>
                  <a:cubicBezTo>
                    <a:pt x="35" y="9"/>
                    <a:pt x="39" y="11"/>
                    <a:pt x="35" y="11"/>
                  </a:cubicBezTo>
                  <a:cubicBezTo>
                    <a:pt x="32" y="11"/>
                    <a:pt x="36" y="18"/>
                    <a:pt x="28" y="9"/>
                  </a:cubicBezTo>
                  <a:cubicBezTo>
                    <a:pt x="20" y="1"/>
                    <a:pt x="25" y="0"/>
                    <a:pt x="20" y="1"/>
                  </a:cubicBezTo>
                  <a:cubicBezTo>
                    <a:pt x="16" y="2"/>
                    <a:pt x="9" y="6"/>
                    <a:pt x="9" y="6"/>
                  </a:cubicBezTo>
                  <a:cubicBezTo>
                    <a:pt x="9" y="6"/>
                    <a:pt x="8" y="11"/>
                    <a:pt x="7" y="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53" name="Freeform 158"/>
            <p:cNvSpPr/>
            <p:nvPr/>
          </p:nvSpPr>
          <p:spPr bwMode="auto">
            <a:xfrm>
              <a:off x="8618538" y="1263651"/>
              <a:ext cx="101600" cy="65088"/>
            </a:xfrm>
            <a:custGeom>
              <a:gdLst>
                <a:gd fmla="*/ 15 w 38" name="T0"/>
                <a:gd fmla="*/ 23 h 24" name="T1"/>
                <a:gd fmla="*/ 38 w 38" name="T2"/>
                <a:gd fmla="*/ 24 h 24" name="T3"/>
                <a:gd fmla="*/ 34 w 38" name="T4"/>
                <a:gd fmla="*/ 17 h 24" name="T5"/>
                <a:gd fmla="*/ 25 w 38" name="T6"/>
                <a:gd fmla="*/ 12 h 24" name="T7"/>
                <a:gd fmla="*/ 18 w 38" name="T8"/>
                <a:gd fmla="*/ 6 h 24" name="T9"/>
                <a:gd fmla="*/ 15 w 38" name="T10"/>
                <a:gd fmla="*/ 5 h 24" name="T11"/>
                <a:gd fmla="*/ 8 w 38" name="T12"/>
                <a:gd fmla="*/ 0 h 24" name="T13"/>
                <a:gd fmla="*/ 4 w 38" name="T14"/>
                <a:gd fmla="*/ 3 h 24" name="T15"/>
                <a:gd fmla="*/ 5 w 38" name="T16"/>
                <a:gd fmla="*/ 10 h 24" name="T17"/>
                <a:gd fmla="*/ 11 w 38" name="T18"/>
                <a:gd fmla="*/ 14 h 24" name="T19"/>
                <a:gd fmla="*/ 7 w 38" name="T20"/>
                <a:gd fmla="*/ 19 h 24" name="T21"/>
                <a:gd fmla="*/ 15 w 38" name="T22"/>
                <a:gd fmla="*/ 23 h 24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24" w="38">
                  <a:moveTo>
                    <a:pt x="15" y="23"/>
                  </a:moveTo>
                  <a:cubicBezTo>
                    <a:pt x="38" y="24"/>
                    <a:pt x="38" y="24"/>
                    <a:pt x="38" y="24"/>
                  </a:cubicBezTo>
                  <a:cubicBezTo>
                    <a:pt x="34" y="17"/>
                    <a:pt x="34" y="17"/>
                    <a:pt x="34" y="17"/>
                  </a:cubicBezTo>
                  <a:cubicBezTo>
                    <a:pt x="25" y="12"/>
                    <a:pt x="25" y="12"/>
                    <a:pt x="25" y="12"/>
                  </a:cubicBezTo>
                  <a:cubicBezTo>
                    <a:pt x="25" y="12"/>
                    <a:pt x="21" y="7"/>
                    <a:pt x="18" y="6"/>
                  </a:cubicBezTo>
                  <a:cubicBezTo>
                    <a:pt x="15" y="5"/>
                    <a:pt x="18" y="7"/>
                    <a:pt x="15" y="5"/>
                  </a:cubicBezTo>
                  <a:cubicBezTo>
                    <a:pt x="12" y="3"/>
                    <a:pt x="11" y="0"/>
                    <a:pt x="8" y="0"/>
                  </a:cubicBezTo>
                  <a:cubicBezTo>
                    <a:pt x="6" y="0"/>
                    <a:pt x="8" y="0"/>
                    <a:pt x="4" y="3"/>
                  </a:cubicBezTo>
                  <a:cubicBezTo>
                    <a:pt x="0" y="7"/>
                    <a:pt x="5" y="10"/>
                    <a:pt x="5" y="10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6" y="17"/>
                    <a:pt x="7" y="19"/>
                  </a:cubicBezTo>
                  <a:cubicBezTo>
                    <a:pt x="8" y="21"/>
                    <a:pt x="15" y="23"/>
                    <a:pt x="15" y="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54" name="Freeform 159"/>
            <p:cNvSpPr/>
            <p:nvPr/>
          </p:nvSpPr>
          <p:spPr bwMode="auto">
            <a:xfrm>
              <a:off x="8488363" y="1252538"/>
              <a:ext cx="46038" cy="41275"/>
            </a:xfrm>
            <a:custGeom>
              <a:gdLst>
                <a:gd fmla="*/ 17 w 17" name="T0"/>
                <a:gd fmla="*/ 15 h 15" name="T1"/>
                <a:gd fmla="*/ 4 w 17" name="T2"/>
                <a:gd fmla="*/ 6 h 15" name="T3"/>
                <a:gd fmla="*/ 5 w 17" name="T4"/>
                <a:gd fmla="*/ 3 h 15" name="T5"/>
                <a:gd fmla="*/ 17 w 17" name="T6"/>
                <a:gd fmla="*/ 10 h 15" name="T7"/>
                <a:gd fmla="*/ 17 w 17" name="T8"/>
                <a:gd fmla="*/ 15 h 15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5" w="17">
                  <a:moveTo>
                    <a:pt x="17" y="15"/>
                  </a:move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0" y="0"/>
                    <a:pt x="5" y="3"/>
                  </a:cubicBezTo>
                  <a:cubicBezTo>
                    <a:pt x="10" y="6"/>
                    <a:pt x="17" y="10"/>
                    <a:pt x="17" y="10"/>
                  </a:cubicBezTo>
                  <a:lnTo>
                    <a:pt x="17" y="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55" name="Freeform 160"/>
            <p:cNvSpPr/>
            <p:nvPr/>
          </p:nvSpPr>
          <p:spPr bwMode="auto">
            <a:xfrm>
              <a:off x="8755063" y="1185863"/>
              <a:ext cx="109538" cy="66675"/>
            </a:xfrm>
            <a:custGeom>
              <a:gdLst>
                <a:gd fmla="*/ 2 w 41" name="T0"/>
                <a:gd fmla="*/ 3 h 25" name="T1"/>
                <a:gd fmla="*/ 8 w 41" name="T2"/>
                <a:gd fmla="*/ 14 h 25" name="T3"/>
                <a:gd fmla="*/ 13 w 41" name="T4"/>
                <a:gd fmla="*/ 16 h 25" name="T5"/>
                <a:gd fmla="*/ 22 w 41" name="T6"/>
                <a:gd fmla="*/ 22 h 25" name="T7"/>
                <a:gd fmla="*/ 27 w 41" name="T8"/>
                <a:gd fmla="*/ 24 h 25" name="T9"/>
                <a:gd fmla="*/ 33 w 41" name="T10"/>
                <a:gd fmla="*/ 23 h 25" name="T11"/>
                <a:gd fmla="*/ 38 w 41" name="T12"/>
                <a:gd fmla="*/ 20 h 25" name="T13"/>
                <a:gd fmla="*/ 40 w 41" name="T14"/>
                <a:gd fmla="*/ 16 h 25" name="T15"/>
                <a:gd fmla="*/ 37 w 41" name="T16"/>
                <a:gd fmla="*/ 14 h 25" name="T17"/>
                <a:gd fmla="*/ 25 w 41" name="T18"/>
                <a:gd fmla="*/ 11 h 25" name="T19"/>
                <a:gd fmla="*/ 13 w 41" name="T20"/>
                <a:gd fmla="*/ 5 h 25" name="T21"/>
                <a:gd fmla="*/ 9 w 41" name="T22"/>
                <a:gd fmla="*/ 3 h 25" name="T23"/>
                <a:gd fmla="*/ 2 w 41" name="T24"/>
                <a:gd fmla="*/ 3 h 25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25" w="41">
                  <a:moveTo>
                    <a:pt x="2" y="3"/>
                  </a:moveTo>
                  <a:cubicBezTo>
                    <a:pt x="3" y="5"/>
                    <a:pt x="8" y="14"/>
                    <a:pt x="8" y="14"/>
                  </a:cubicBezTo>
                  <a:cubicBezTo>
                    <a:pt x="8" y="14"/>
                    <a:pt x="11" y="14"/>
                    <a:pt x="13" y="16"/>
                  </a:cubicBezTo>
                  <a:cubicBezTo>
                    <a:pt x="15" y="17"/>
                    <a:pt x="22" y="22"/>
                    <a:pt x="22" y="22"/>
                  </a:cubicBezTo>
                  <a:cubicBezTo>
                    <a:pt x="27" y="24"/>
                    <a:pt x="27" y="24"/>
                    <a:pt x="27" y="24"/>
                  </a:cubicBezTo>
                  <a:cubicBezTo>
                    <a:pt x="27" y="24"/>
                    <a:pt x="28" y="25"/>
                    <a:pt x="33" y="23"/>
                  </a:cubicBezTo>
                  <a:cubicBezTo>
                    <a:pt x="38" y="22"/>
                    <a:pt x="36" y="22"/>
                    <a:pt x="38" y="20"/>
                  </a:cubicBezTo>
                  <a:cubicBezTo>
                    <a:pt x="40" y="18"/>
                    <a:pt x="41" y="18"/>
                    <a:pt x="40" y="16"/>
                  </a:cubicBezTo>
                  <a:cubicBezTo>
                    <a:pt x="39" y="14"/>
                    <a:pt x="40" y="14"/>
                    <a:pt x="37" y="14"/>
                  </a:cubicBezTo>
                  <a:cubicBezTo>
                    <a:pt x="33" y="13"/>
                    <a:pt x="31" y="13"/>
                    <a:pt x="25" y="11"/>
                  </a:cubicBezTo>
                  <a:cubicBezTo>
                    <a:pt x="18" y="10"/>
                    <a:pt x="15" y="6"/>
                    <a:pt x="13" y="5"/>
                  </a:cubicBezTo>
                  <a:cubicBezTo>
                    <a:pt x="11" y="3"/>
                    <a:pt x="17" y="5"/>
                    <a:pt x="9" y="3"/>
                  </a:cubicBezTo>
                  <a:cubicBezTo>
                    <a:pt x="0" y="0"/>
                    <a:pt x="2" y="3"/>
                    <a:pt x="2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56" name="Freeform 161"/>
            <p:cNvSpPr/>
            <p:nvPr/>
          </p:nvSpPr>
          <p:spPr bwMode="auto">
            <a:xfrm>
              <a:off x="9567863" y="1404938"/>
              <a:ext cx="111125" cy="46038"/>
            </a:xfrm>
            <a:custGeom>
              <a:gdLst>
                <a:gd fmla="*/ 7 w 42" name="T0"/>
                <a:gd fmla="*/ 4 h 17" name="T1"/>
                <a:gd fmla="*/ 3 w 42" name="T2"/>
                <a:gd fmla="*/ 8 h 17" name="T3"/>
                <a:gd fmla="*/ 13 w 42" name="T4"/>
                <a:gd fmla="*/ 12 h 17" name="T5"/>
                <a:gd fmla="*/ 24 w 42" name="T6"/>
                <a:gd fmla="*/ 16 h 17" name="T7"/>
                <a:gd fmla="*/ 33 w 42" name="T8"/>
                <a:gd fmla="*/ 12 h 17" name="T9"/>
                <a:gd fmla="*/ 41 w 42" name="T10"/>
                <a:gd fmla="*/ 13 h 17" name="T11"/>
                <a:gd fmla="*/ 39 w 42" name="T12"/>
                <a:gd fmla="*/ 7 h 17" name="T13"/>
                <a:gd fmla="*/ 30 w 42" name="T14"/>
                <a:gd fmla="*/ 2 h 17" name="T15"/>
                <a:gd fmla="*/ 25 w 42" name="T16"/>
                <a:gd fmla="*/ 2 h 17" name="T17"/>
                <a:gd fmla="*/ 9 w 42" name="T18"/>
                <a:gd fmla="*/ 0 h 17" name="T19"/>
                <a:gd fmla="*/ 7 w 42" name="T20"/>
                <a:gd fmla="*/ 4 h 17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17" w="42">
                  <a:moveTo>
                    <a:pt x="7" y="4"/>
                  </a:moveTo>
                  <a:cubicBezTo>
                    <a:pt x="5" y="4"/>
                    <a:pt x="0" y="7"/>
                    <a:pt x="3" y="8"/>
                  </a:cubicBezTo>
                  <a:cubicBezTo>
                    <a:pt x="7" y="9"/>
                    <a:pt x="7" y="10"/>
                    <a:pt x="13" y="12"/>
                  </a:cubicBezTo>
                  <a:cubicBezTo>
                    <a:pt x="20" y="14"/>
                    <a:pt x="22" y="17"/>
                    <a:pt x="24" y="16"/>
                  </a:cubicBezTo>
                  <a:cubicBezTo>
                    <a:pt x="26" y="16"/>
                    <a:pt x="28" y="12"/>
                    <a:pt x="33" y="12"/>
                  </a:cubicBezTo>
                  <a:cubicBezTo>
                    <a:pt x="37" y="12"/>
                    <a:pt x="40" y="15"/>
                    <a:pt x="41" y="13"/>
                  </a:cubicBezTo>
                  <a:cubicBezTo>
                    <a:pt x="42" y="12"/>
                    <a:pt x="42" y="8"/>
                    <a:pt x="39" y="7"/>
                  </a:cubicBezTo>
                  <a:cubicBezTo>
                    <a:pt x="36" y="5"/>
                    <a:pt x="32" y="2"/>
                    <a:pt x="30" y="2"/>
                  </a:cubicBezTo>
                  <a:cubicBezTo>
                    <a:pt x="28" y="2"/>
                    <a:pt x="28" y="2"/>
                    <a:pt x="25" y="2"/>
                  </a:cubicBezTo>
                  <a:cubicBezTo>
                    <a:pt x="22" y="2"/>
                    <a:pt x="9" y="0"/>
                    <a:pt x="9" y="0"/>
                  </a:cubicBezTo>
                  <a:lnTo>
                    <a:pt x="7" y="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57" name="Freeform 162"/>
            <p:cNvSpPr/>
            <p:nvPr/>
          </p:nvSpPr>
          <p:spPr bwMode="auto">
            <a:xfrm>
              <a:off x="10475913" y="1951038"/>
              <a:ext cx="60325" cy="114300"/>
            </a:xfrm>
            <a:custGeom>
              <a:gdLst>
                <a:gd fmla="*/ 6 w 23" name="T0"/>
                <a:gd fmla="*/ 0 h 43" name="T1"/>
                <a:gd fmla="*/ 4 w 23" name="T2"/>
                <a:gd fmla="*/ 8 h 43" name="T3"/>
                <a:gd fmla="*/ 4 w 23" name="T4"/>
                <a:gd fmla="*/ 13 h 43" name="T5"/>
                <a:gd fmla="*/ 6 w 23" name="T6"/>
                <a:gd fmla="*/ 24 h 43" name="T7"/>
                <a:gd fmla="*/ 6 w 23" name="T8"/>
                <a:gd fmla="*/ 28 h 43" name="T9"/>
                <a:gd fmla="*/ 5 w 23" name="T10"/>
                <a:gd fmla="*/ 37 h 43" name="T11"/>
                <a:gd fmla="*/ 13 w 23" name="T12"/>
                <a:gd fmla="*/ 38 h 43" name="T13"/>
                <a:gd fmla="*/ 15 w 23" name="T14"/>
                <a:gd fmla="*/ 33 h 43" name="T15"/>
                <a:gd fmla="*/ 22 w 23" name="T16"/>
                <a:gd fmla="*/ 29 h 43" name="T17"/>
                <a:gd fmla="*/ 20 w 23" name="T18"/>
                <a:gd fmla="*/ 23 h 43" name="T19"/>
                <a:gd fmla="*/ 14 w 23" name="T20"/>
                <a:gd fmla="*/ 5 h 43" name="T21"/>
                <a:gd fmla="*/ 6 w 23" name="T22"/>
                <a:gd fmla="*/ 0 h 43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43" w="23">
                  <a:moveTo>
                    <a:pt x="6" y="0"/>
                  </a:moveTo>
                  <a:cubicBezTo>
                    <a:pt x="6" y="2"/>
                    <a:pt x="4" y="8"/>
                    <a:pt x="4" y="8"/>
                  </a:cubicBezTo>
                  <a:cubicBezTo>
                    <a:pt x="4" y="8"/>
                    <a:pt x="5" y="10"/>
                    <a:pt x="4" y="13"/>
                  </a:cubicBezTo>
                  <a:cubicBezTo>
                    <a:pt x="4" y="15"/>
                    <a:pt x="8" y="24"/>
                    <a:pt x="6" y="24"/>
                  </a:cubicBezTo>
                  <a:cubicBezTo>
                    <a:pt x="5" y="24"/>
                    <a:pt x="10" y="24"/>
                    <a:pt x="6" y="28"/>
                  </a:cubicBezTo>
                  <a:cubicBezTo>
                    <a:pt x="3" y="31"/>
                    <a:pt x="0" y="35"/>
                    <a:pt x="5" y="37"/>
                  </a:cubicBezTo>
                  <a:cubicBezTo>
                    <a:pt x="9" y="38"/>
                    <a:pt x="13" y="43"/>
                    <a:pt x="13" y="38"/>
                  </a:cubicBezTo>
                  <a:cubicBezTo>
                    <a:pt x="13" y="34"/>
                    <a:pt x="14" y="36"/>
                    <a:pt x="15" y="33"/>
                  </a:cubicBezTo>
                  <a:cubicBezTo>
                    <a:pt x="17" y="29"/>
                    <a:pt x="22" y="31"/>
                    <a:pt x="22" y="29"/>
                  </a:cubicBezTo>
                  <a:cubicBezTo>
                    <a:pt x="22" y="27"/>
                    <a:pt x="23" y="27"/>
                    <a:pt x="20" y="23"/>
                  </a:cubicBezTo>
                  <a:cubicBezTo>
                    <a:pt x="17" y="19"/>
                    <a:pt x="14" y="5"/>
                    <a:pt x="14" y="5"/>
                  </a:cubicBezTo>
                  <a:lnTo>
                    <a:pt x="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58" name="Freeform 163"/>
            <p:cNvSpPr/>
            <p:nvPr/>
          </p:nvSpPr>
          <p:spPr bwMode="auto">
            <a:xfrm>
              <a:off x="10464800" y="2085976"/>
              <a:ext cx="42863" cy="33338"/>
            </a:xfrm>
            <a:custGeom>
              <a:gdLst>
                <a:gd fmla="*/ 11 w 16" name="T0"/>
                <a:gd fmla="*/ 0 h 12" name="T1"/>
                <a:gd fmla="*/ 2 w 16" name="T2"/>
                <a:gd fmla="*/ 4 h 12" name="T3"/>
                <a:gd fmla="*/ 13 w 16" name="T4"/>
                <a:gd fmla="*/ 9 h 12" name="T5"/>
                <a:gd fmla="*/ 16 w 16" name="T6"/>
                <a:gd fmla="*/ 6 h 12" name="T7"/>
                <a:gd fmla="*/ 11 w 16" name="T8"/>
                <a:gd fmla="*/ 0 h 1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2" w="16">
                  <a:moveTo>
                    <a:pt x="11" y="0"/>
                  </a:moveTo>
                  <a:cubicBezTo>
                    <a:pt x="8" y="0"/>
                    <a:pt x="0" y="3"/>
                    <a:pt x="2" y="4"/>
                  </a:cubicBezTo>
                  <a:cubicBezTo>
                    <a:pt x="3" y="6"/>
                    <a:pt x="12" y="12"/>
                    <a:pt x="13" y="9"/>
                  </a:cubicBezTo>
                  <a:cubicBezTo>
                    <a:pt x="14" y="7"/>
                    <a:pt x="16" y="9"/>
                    <a:pt x="16" y="6"/>
                  </a:cubicBezTo>
                  <a:cubicBezTo>
                    <a:pt x="16" y="3"/>
                    <a:pt x="11" y="0"/>
                    <a:pt x="11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59" name="Freeform 164"/>
            <p:cNvSpPr/>
            <p:nvPr/>
          </p:nvSpPr>
          <p:spPr bwMode="auto">
            <a:xfrm>
              <a:off x="10445750" y="2124076"/>
              <a:ext cx="74613" cy="58738"/>
            </a:xfrm>
            <a:custGeom>
              <a:gdLst>
                <a:gd fmla="*/ 3 w 28" name="T0"/>
                <a:gd fmla="*/ 2 h 22" name="T1"/>
                <a:gd fmla="*/ 27 w 28" name="T2"/>
                <a:gd fmla="*/ 1 h 22" name="T3"/>
                <a:gd fmla="*/ 22 w 28" name="T4"/>
                <a:gd fmla="*/ 8 h 22" name="T5"/>
                <a:gd fmla="*/ 12 w 28" name="T6"/>
                <a:gd fmla="*/ 9 h 22" name="T7"/>
                <a:gd fmla="*/ 10 w 28" name="T8"/>
                <a:gd fmla="*/ 20 h 22" name="T9"/>
                <a:gd fmla="*/ 1 w 28" name="T10"/>
                <a:gd fmla="*/ 10 h 22" name="T11"/>
                <a:gd fmla="*/ 3 w 28" name="T12"/>
                <a:gd fmla="*/ 2 h 2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2" w="28">
                  <a:moveTo>
                    <a:pt x="3" y="2"/>
                  </a:moveTo>
                  <a:cubicBezTo>
                    <a:pt x="3" y="2"/>
                    <a:pt x="28" y="0"/>
                    <a:pt x="27" y="1"/>
                  </a:cubicBezTo>
                  <a:cubicBezTo>
                    <a:pt x="25" y="1"/>
                    <a:pt x="27" y="8"/>
                    <a:pt x="22" y="8"/>
                  </a:cubicBezTo>
                  <a:cubicBezTo>
                    <a:pt x="16" y="9"/>
                    <a:pt x="14" y="5"/>
                    <a:pt x="12" y="9"/>
                  </a:cubicBezTo>
                  <a:cubicBezTo>
                    <a:pt x="10" y="13"/>
                    <a:pt x="13" y="22"/>
                    <a:pt x="10" y="20"/>
                  </a:cubicBezTo>
                  <a:cubicBezTo>
                    <a:pt x="6" y="18"/>
                    <a:pt x="1" y="12"/>
                    <a:pt x="1" y="10"/>
                  </a:cubicBezTo>
                  <a:cubicBezTo>
                    <a:pt x="0" y="8"/>
                    <a:pt x="3" y="2"/>
                    <a:pt x="3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60" name="Freeform 165"/>
            <p:cNvSpPr/>
            <p:nvPr/>
          </p:nvSpPr>
          <p:spPr bwMode="auto">
            <a:xfrm>
              <a:off x="10085388" y="1993901"/>
              <a:ext cx="46038" cy="39688"/>
            </a:xfrm>
            <a:custGeom>
              <a:gdLst>
                <a:gd fmla="*/ 17 w 17" name="T0"/>
                <a:gd fmla="*/ 15 h 15" name="T1"/>
                <a:gd fmla="*/ 13 w 17" name="T2"/>
                <a:gd fmla="*/ 1 h 15" name="T3"/>
                <a:gd fmla="*/ 1 w 17" name="T4"/>
                <a:gd fmla="*/ 2 h 15" name="T5"/>
                <a:gd fmla="*/ 10 w 17" name="T6"/>
                <a:gd fmla="*/ 12 h 15" name="T7"/>
                <a:gd fmla="*/ 17 w 17" name="T8"/>
                <a:gd fmla="*/ 15 h 15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5" w="17">
                  <a:moveTo>
                    <a:pt x="17" y="15"/>
                  </a:moveTo>
                  <a:cubicBezTo>
                    <a:pt x="16" y="11"/>
                    <a:pt x="15" y="1"/>
                    <a:pt x="13" y="1"/>
                  </a:cubicBezTo>
                  <a:cubicBezTo>
                    <a:pt x="11" y="0"/>
                    <a:pt x="2" y="1"/>
                    <a:pt x="1" y="2"/>
                  </a:cubicBezTo>
                  <a:cubicBezTo>
                    <a:pt x="0" y="4"/>
                    <a:pt x="10" y="12"/>
                    <a:pt x="10" y="12"/>
                  </a:cubicBezTo>
                  <a:lnTo>
                    <a:pt x="17" y="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61" name="Freeform 166"/>
            <p:cNvSpPr/>
            <p:nvPr/>
          </p:nvSpPr>
          <p:spPr bwMode="auto">
            <a:xfrm>
              <a:off x="9880600" y="1806576"/>
              <a:ext cx="114300" cy="44450"/>
            </a:xfrm>
            <a:custGeom>
              <a:gdLst>
                <a:gd fmla="*/ 32 w 43" name="T0"/>
                <a:gd fmla="*/ 17 h 17" name="T1"/>
                <a:gd fmla="*/ 16 w 43" name="T2"/>
                <a:gd fmla="*/ 13 h 17" name="T3"/>
                <a:gd fmla="*/ 8 w 43" name="T4"/>
                <a:gd fmla="*/ 9 h 17" name="T5"/>
                <a:gd fmla="*/ 19 w 43" name="T6"/>
                <a:gd fmla="*/ 1 h 17" name="T7"/>
                <a:gd fmla="*/ 29 w 43" name="T8"/>
                <a:gd fmla="*/ 3 h 17" name="T9"/>
                <a:gd fmla="*/ 41 w 43" name="T10"/>
                <a:gd fmla="*/ 10 h 17" name="T11"/>
                <a:gd fmla="*/ 40 w 43" name="T12"/>
                <a:gd fmla="*/ 14 h 17" name="T13"/>
                <a:gd fmla="*/ 32 w 43" name="T14"/>
                <a:gd fmla="*/ 17 h 17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7" w="43">
                  <a:moveTo>
                    <a:pt x="32" y="17"/>
                  </a:moveTo>
                  <a:cubicBezTo>
                    <a:pt x="26" y="14"/>
                    <a:pt x="19" y="14"/>
                    <a:pt x="16" y="13"/>
                  </a:cubicBezTo>
                  <a:cubicBezTo>
                    <a:pt x="13" y="12"/>
                    <a:pt x="17" y="17"/>
                    <a:pt x="8" y="9"/>
                  </a:cubicBezTo>
                  <a:cubicBezTo>
                    <a:pt x="0" y="1"/>
                    <a:pt x="12" y="1"/>
                    <a:pt x="19" y="1"/>
                  </a:cubicBezTo>
                  <a:cubicBezTo>
                    <a:pt x="26" y="0"/>
                    <a:pt x="20" y="0"/>
                    <a:pt x="29" y="3"/>
                  </a:cubicBezTo>
                  <a:cubicBezTo>
                    <a:pt x="37" y="6"/>
                    <a:pt x="41" y="10"/>
                    <a:pt x="41" y="10"/>
                  </a:cubicBezTo>
                  <a:cubicBezTo>
                    <a:pt x="41" y="10"/>
                    <a:pt x="43" y="14"/>
                    <a:pt x="40" y="14"/>
                  </a:cubicBezTo>
                  <a:cubicBezTo>
                    <a:pt x="36" y="15"/>
                    <a:pt x="32" y="17"/>
                    <a:pt x="32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62" name="Freeform 167"/>
            <p:cNvSpPr/>
            <p:nvPr/>
          </p:nvSpPr>
          <p:spPr bwMode="auto">
            <a:xfrm>
              <a:off x="10158413" y="2297113"/>
              <a:ext cx="58738" cy="46038"/>
            </a:xfrm>
            <a:custGeom>
              <a:gdLst>
                <a:gd fmla="*/ 18 w 22" name="T0"/>
                <a:gd fmla="*/ 0 h 17" name="T1"/>
                <a:gd fmla="*/ 10 w 22" name="T2"/>
                <a:gd fmla="*/ 7 h 17" name="T3"/>
                <a:gd fmla="*/ 1 w 22" name="T4"/>
                <a:gd fmla="*/ 10 h 17" name="T5"/>
                <a:gd fmla="*/ 7 w 22" name="T6"/>
                <a:gd fmla="*/ 17 h 17" name="T7"/>
                <a:gd fmla="*/ 7 w 22" name="T8"/>
                <a:gd fmla="*/ 13 h 17" name="T9"/>
                <a:gd fmla="*/ 17 w 22" name="T10"/>
                <a:gd fmla="*/ 11 h 17" name="T11"/>
                <a:gd fmla="*/ 21 w 22" name="T12"/>
                <a:gd fmla="*/ 6 h 17" name="T13"/>
                <a:gd fmla="*/ 21 w 22" name="T14"/>
                <a:gd fmla="*/ 2 h 17" name="T15"/>
                <a:gd fmla="*/ 18 w 22" name="T16"/>
                <a:gd fmla="*/ 0 h 17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7" w="22">
                  <a:moveTo>
                    <a:pt x="18" y="0"/>
                  </a:moveTo>
                  <a:cubicBezTo>
                    <a:pt x="16" y="3"/>
                    <a:pt x="13" y="9"/>
                    <a:pt x="10" y="7"/>
                  </a:cubicBezTo>
                  <a:cubicBezTo>
                    <a:pt x="8" y="6"/>
                    <a:pt x="0" y="9"/>
                    <a:pt x="1" y="10"/>
                  </a:cubicBezTo>
                  <a:cubicBezTo>
                    <a:pt x="2" y="11"/>
                    <a:pt x="7" y="17"/>
                    <a:pt x="7" y="17"/>
                  </a:cubicBezTo>
                  <a:cubicBezTo>
                    <a:pt x="7" y="17"/>
                    <a:pt x="5" y="16"/>
                    <a:pt x="7" y="13"/>
                  </a:cubicBezTo>
                  <a:cubicBezTo>
                    <a:pt x="9" y="9"/>
                    <a:pt x="14" y="12"/>
                    <a:pt x="17" y="11"/>
                  </a:cubicBezTo>
                  <a:cubicBezTo>
                    <a:pt x="20" y="9"/>
                    <a:pt x="21" y="7"/>
                    <a:pt x="21" y="6"/>
                  </a:cubicBezTo>
                  <a:cubicBezTo>
                    <a:pt x="22" y="4"/>
                    <a:pt x="22" y="4"/>
                    <a:pt x="21" y="2"/>
                  </a:cubicBezTo>
                  <a:cubicBezTo>
                    <a:pt x="21" y="1"/>
                    <a:pt x="18" y="0"/>
                    <a:pt x="1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63" name="Freeform 168"/>
            <p:cNvSpPr/>
            <p:nvPr/>
          </p:nvSpPr>
          <p:spPr bwMode="auto">
            <a:xfrm>
              <a:off x="9999663" y="2343151"/>
              <a:ext cx="65088" cy="39688"/>
            </a:xfrm>
            <a:custGeom>
              <a:gdLst>
                <a:gd fmla="*/ 16 w 24" name="T0"/>
                <a:gd fmla="*/ 12 h 15" name="T1"/>
                <a:gd fmla="*/ 9 w 24" name="T2"/>
                <a:gd fmla="*/ 15 h 15" name="T3"/>
                <a:gd fmla="*/ 1 w 24" name="T4"/>
                <a:gd fmla="*/ 10 h 15" name="T5"/>
                <a:gd fmla="*/ 8 w 24" name="T6"/>
                <a:gd fmla="*/ 5 h 15" name="T7"/>
                <a:gd fmla="*/ 14 w 24" name="T8"/>
                <a:gd fmla="*/ 5 h 15" name="T9"/>
                <a:gd fmla="*/ 16 w 24" name="T10"/>
                <a:gd fmla="*/ 12 h 15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5" w="24">
                  <a:moveTo>
                    <a:pt x="16" y="12"/>
                  </a:moveTo>
                  <a:cubicBezTo>
                    <a:pt x="11" y="12"/>
                    <a:pt x="11" y="15"/>
                    <a:pt x="9" y="15"/>
                  </a:cubicBezTo>
                  <a:cubicBezTo>
                    <a:pt x="6" y="15"/>
                    <a:pt x="0" y="10"/>
                    <a:pt x="1" y="10"/>
                  </a:cubicBezTo>
                  <a:cubicBezTo>
                    <a:pt x="3" y="9"/>
                    <a:pt x="6" y="5"/>
                    <a:pt x="8" y="5"/>
                  </a:cubicBezTo>
                  <a:cubicBezTo>
                    <a:pt x="9" y="4"/>
                    <a:pt x="5" y="0"/>
                    <a:pt x="14" y="5"/>
                  </a:cubicBezTo>
                  <a:cubicBezTo>
                    <a:pt x="24" y="10"/>
                    <a:pt x="16" y="12"/>
                    <a:pt x="16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64" name="Freeform 169"/>
            <p:cNvSpPr/>
            <p:nvPr/>
          </p:nvSpPr>
          <p:spPr bwMode="auto">
            <a:xfrm>
              <a:off x="9931400" y="2378076"/>
              <a:ext cx="55563" cy="20638"/>
            </a:xfrm>
            <a:custGeom>
              <a:gdLst>
                <a:gd fmla="*/ 21 w 21" name="T0"/>
                <a:gd fmla="*/ 6 h 8" name="T1"/>
                <a:gd fmla="*/ 8 w 21" name="T2"/>
                <a:gd fmla="*/ 6 h 8" name="T3"/>
                <a:gd fmla="*/ 3 w 21" name="T4"/>
                <a:gd fmla="*/ 1 h 8" name="T5"/>
                <a:gd fmla="*/ 12 w 21" name="T6"/>
                <a:gd fmla="*/ 1 h 8" name="T7"/>
                <a:gd fmla="*/ 20 w 21" name="T8"/>
                <a:gd fmla="*/ 2 h 8" name="T9"/>
                <a:gd fmla="*/ 21 w 21" name="T10"/>
                <a:gd fmla="*/ 6 h 8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8" w="21">
                  <a:moveTo>
                    <a:pt x="21" y="6"/>
                  </a:moveTo>
                  <a:cubicBezTo>
                    <a:pt x="16" y="8"/>
                    <a:pt x="8" y="6"/>
                    <a:pt x="8" y="6"/>
                  </a:cubicBezTo>
                  <a:cubicBezTo>
                    <a:pt x="8" y="6"/>
                    <a:pt x="0" y="2"/>
                    <a:pt x="3" y="1"/>
                  </a:cubicBezTo>
                  <a:cubicBezTo>
                    <a:pt x="6" y="0"/>
                    <a:pt x="9" y="1"/>
                    <a:pt x="12" y="1"/>
                  </a:cubicBezTo>
                  <a:cubicBezTo>
                    <a:pt x="15" y="2"/>
                    <a:pt x="20" y="2"/>
                    <a:pt x="20" y="2"/>
                  </a:cubicBezTo>
                  <a:lnTo>
                    <a:pt x="21" y="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65" name="Freeform 170"/>
            <p:cNvSpPr/>
            <p:nvPr/>
          </p:nvSpPr>
          <p:spPr bwMode="auto">
            <a:xfrm>
              <a:off x="9847263" y="2379663"/>
              <a:ext cx="46038" cy="26988"/>
            </a:xfrm>
            <a:custGeom>
              <a:gdLst>
                <a:gd fmla="*/ 10 w 17" name="T0"/>
                <a:gd fmla="*/ 10 h 10" name="T1"/>
                <a:gd fmla="*/ 3 w 17" name="T2"/>
                <a:gd fmla="*/ 1 h 10" name="T3"/>
                <a:gd fmla="*/ 15 w 17" name="T4"/>
                <a:gd fmla="*/ 5 h 10" name="T5"/>
                <a:gd fmla="*/ 10 w 17" name="T6"/>
                <a:gd fmla="*/ 10 h 1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10" w="17">
                  <a:moveTo>
                    <a:pt x="10" y="10"/>
                  </a:moveTo>
                  <a:cubicBezTo>
                    <a:pt x="8" y="8"/>
                    <a:pt x="0" y="0"/>
                    <a:pt x="3" y="1"/>
                  </a:cubicBezTo>
                  <a:cubicBezTo>
                    <a:pt x="6" y="2"/>
                    <a:pt x="17" y="4"/>
                    <a:pt x="15" y="5"/>
                  </a:cubicBezTo>
                  <a:cubicBezTo>
                    <a:pt x="13" y="6"/>
                    <a:pt x="10" y="10"/>
                    <a:pt x="10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66" name="Freeform 171"/>
            <p:cNvSpPr/>
            <p:nvPr/>
          </p:nvSpPr>
          <p:spPr bwMode="auto">
            <a:xfrm>
              <a:off x="9485313" y="2174876"/>
              <a:ext cx="63500" cy="61913"/>
            </a:xfrm>
            <a:custGeom>
              <a:gdLst>
                <a:gd fmla="*/ 20 w 24" name="T0"/>
                <a:gd fmla="*/ 23 h 23" name="T1"/>
                <a:gd fmla="*/ 5 w 24" name="T2"/>
                <a:gd fmla="*/ 16 h 23" name="T3"/>
                <a:gd fmla="*/ 5 w 24" name="T4"/>
                <a:gd fmla="*/ 5 h 23" name="T5"/>
                <a:gd fmla="*/ 14 w 24" name="T6"/>
                <a:gd fmla="*/ 17 h 23" name="T7"/>
                <a:gd fmla="*/ 24 w 24" name="T8"/>
                <a:gd fmla="*/ 23 h 23" name="T9"/>
                <a:gd fmla="*/ 20 w 24" name="T10"/>
                <a:gd fmla="*/ 23 h 23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23" w="24">
                  <a:moveTo>
                    <a:pt x="20" y="23"/>
                  </a:moveTo>
                  <a:cubicBezTo>
                    <a:pt x="17" y="22"/>
                    <a:pt x="7" y="19"/>
                    <a:pt x="5" y="16"/>
                  </a:cubicBezTo>
                  <a:cubicBezTo>
                    <a:pt x="4" y="12"/>
                    <a:pt x="0" y="0"/>
                    <a:pt x="5" y="5"/>
                  </a:cubicBezTo>
                  <a:cubicBezTo>
                    <a:pt x="9" y="11"/>
                    <a:pt x="10" y="16"/>
                    <a:pt x="14" y="17"/>
                  </a:cubicBezTo>
                  <a:cubicBezTo>
                    <a:pt x="18" y="19"/>
                    <a:pt x="24" y="23"/>
                    <a:pt x="24" y="23"/>
                  </a:cubicBezTo>
                  <a:lnTo>
                    <a:pt x="20" y="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67" name="Freeform 172"/>
            <p:cNvSpPr/>
            <p:nvPr/>
          </p:nvSpPr>
          <p:spPr bwMode="auto">
            <a:xfrm>
              <a:off x="9544050" y="2206626"/>
              <a:ext cx="50800" cy="39688"/>
            </a:xfrm>
            <a:custGeom>
              <a:gdLst>
                <a:gd fmla="*/ 12 w 19" name="T0"/>
                <a:gd fmla="*/ 15 h 15" name="T1"/>
                <a:gd fmla="*/ 15 w 19" name="T2"/>
                <a:gd fmla="*/ 10 h 15" name="T3"/>
                <a:gd fmla="*/ 7 w 19" name="T4"/>
                <a:gd fmla="*/ 6 h 15" name="T5"/>
                <a:gd fmla="*/ 2 w 19" name="T6"/>
                <a:gd fmla="*/ 2 h 15" name="T7"/>
                <a:gd fmla="*/ 7 w 19" name="T8"/>
                <a:gd fmla="*/ 11 h 15" name="T9"/>
                <a:gd fmla="*/ 12 w 19" name="T10"/>
                <a:gd fmla="*/ 15 h 15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5" w="19">
                  <a:moveTo>
                    <a:pt x="12" y="15"/>
                  </a:moveTo>
                  <a:cubicBezTo>
                    <a:pt x="16" y="13"/>
                    <a:pt x="19" y="11"/>
                    <a:pt x="15" y="10"/>
                  </a:cubicBezTo>
                  <a:cubicBezTo>
                    <a:pt x="11" y="9"/>
                    <a:pt x="13" y="9"/>
                    <a:pt x="7" y="6"/>
                  </a:cubicBezTo>
                  <a:cubicBezTo>
                    <a:pt x="2" y="2"/>
                    <a:pt x="4" y="0"/>
                    <a:pt x="2" y="2"/>
                  </a:cubicBezTo>
                  <a:cubicBezTo>
                    <a:pt x="0" y="4"/>
                    <a:pt x="7" y="11"/>
                    <a:pt x="7" y="11"/>
                  </a:cubicBezTo>
                  <a:lnTo>
                    <a:pt x="12" y="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charset="-122" panose="020b0500000000000000" pitchFamily="34" typeface="思源黑体"/>
              </a:endParaRPr>
            </a:p>
          </p:txBody>
        </p:sp>
        <p:sp>
          <p:nvSpPr>
            <p:cNvPr id="68" name="Freeform 173"/>
            <p:cNvSpPr/>
            <p:nvPr/>
          </p:nvSpPr>
          <p:spPr bwMode="auto">
            <a:xfrm>
              <a:off x="8923338" y="2244726"/>
              <a:ext cx="147638" cy="330200"/>
            </a:xfrm>
            <a:custGeom>
              <a:gdLst>
                <a:gd fmla="*/ 28 w 55" name="T0"/>
                <a:gd fmla="*/ 123 h 124" name="T1"/>
                <a:gd fmla="*/ 23 w 55" name="T2"/>
                <a:gd fmla="*/ 109 h 124" name="T3"/>
                <a:gd fmla="*/ 17 w 55" name="T4"/>
                <a:gd fmla="*/ 80 h 124" name="T5"/>
                <a:gd fmla="*/ 13 w 55" name="T6"/>
                <a:gd fmla="*/ 65 h 124" name="T7"/>
                <a:gd fmla="*/ 7 w 55" name="T8"/>
                <a:gd fmla="*/ 47 h 124" name="T9"/>
                <a:gd fmla="*/ 2 w 55" name="T10"/>
                <a:gd fmla="*/ 18 h 124" name="T11"/>
                <a:gd fmla="*/ 1 w 55" name="T12"/>
                <a:gd fmla="*/ 0 h 124" name="T13"/>
                <a:gd fmla="*/ 12 w 55" name="T14"/>
                <a:gd fmla="*/ 9 h 124" name="T15"/>
                <a:gd fmla="*/ 21 w 55" name="T16"/>
                <a:gd fmla="*/ 41 h 124" name="T17"/>
                <a:gd fmla="*/ 26 w 55" name="T18"/>
                <a:gd fmla="*/ 55 h 124" name="T19"/>
                <a:gd fmla="*/ 31 w 55" name="T20"/>
                <a:gd fmla="*/ 58 h 124" name="T21"/>
                <a:gd fmla="*/ 35 w 55" name="T22"/>
                <a:gd fmla="*/ 67 h 124" name="T23"/>
                <a:gd fmla="*/ 33 w 55" name="T24"/>
                <a:gd fmla="*/ 71 h 124" name="T25"/>
                <a:gd fmla="*/ 45 w 55" name="T26"/>
                <a:gd fmla="*/ 79 h 124" name="T27"/>
                <a:gd fmla="*/ 50 w 55" name="T28"/>
                <a:gd fmla="*/ 88 h 124" name="T29"/>
                <a:gd fmla="*/ 39 w 55" name="T30"/>
                <a:gd fmla="*/ 86 h 124" name="T31"/>
                <a:gd fmla="*/ 32 w 55" name="T32"/>
                <a:gd fmla="*/ 80 h 124" name="T33"/>
                <a:gd fmla="*/ 29 w 55" name="T34"/>
                <a:gd fmla="*/ 81 h 124" name="T35"/>
                <a:gd fmla="*/ 29 w 55" name="T36"/>
                <a:gd fmla="*/ 90 h 124" name="T37"/>
                <a:gd fmla="*/ 30 w 55" name="T38"/>
                <a:gd fmla="*/ 104 h 124" name="T39"/>
                <a:gd fmla="*/ 35 w 55" name="T40"/>
                <a:gd fmla="*/ 113 h 124" name="T41"/>
                <a:gd fmla="*/ 40 w 55" name="T42"/>
                <a:gd fmla="*/ 118 h 124" name="T43"/>
                <a:gd fmla="*/ 43 w 55" name="T44"/>
                <a:gd fmla="*/ 123 h 124" name="T45"/>
                <a:gd fmla="*/ 33 w 55" name="T46"/>
                <a:gd fmla="*/ 122 h 124" name="T47"/>
                <a:gd fmla="*/ 28 w 55" name="T48"/>
                <a:gd fmla="*/ 123 h 124" name="T4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b="b" l="0" r="r" t="0"/>
              <a:pathLst>
                <a:path h="124" w="55">
                  <a:moveTo>
                    <a:pt x="28" y="123"/>
                  </a:moveTo>
                  <a:cubicBezTo>
                    <a:pt x="29" y="121"/>
                    <a:pt x="27" y="121"/>
                    <a:pt x="23" y="109"/>
                  </a:cubicBezTo>
                  <a:cubicBezTo>
                    <a:pt x="18" y="97"/>
                    <a:pt x="17" y="86"/>
                    <a:pt x="17" y="80"/>
                  </a:cubicBezTo>
                  <a:cubicBezTo>
                    <a:pt x="17" y="73"/>
                    <a:pt x="16" y="73"/>
                    <a:pt x="13" y="65"/>
                  </a:cubicBezTo>
                  <a:cubicBezTo>
                    <a:pt x="10" y="57"/>
                    <a:pt x="6" y="51"/>
                    <a:pt x="7" y="47"/>
                  </a:cubicBezTo>
                  <a:cubicBezTo>
                    <a:pt x="7" y="43"/>
                    <a:pt x="3" y="22"/>
                    <a:pt x="2" y="18"/>
                  </a:cubicBezTo>
                  <a:cubicBezTo>
                    <a:pt x="1" y="14"/>
                    <a:pt x="0" y="0"/>
                    <a:pt x="1" y="0"/>
                  </a:cubicBezTo>
                  <a:cubicBezTo>
                    <a:pt x="3" y="0"/>
                    <a:pt x="10" y="5"/>
                    <a:pt x="12" y="9"/>
                  </a:cubicBezTo>
                  <a:cubicBezTo>
                    <a:pt x="14" y="12"/>
                    <a:pt x="18" y="36"/>
                    <a:pt x="21" y="41"/>
                  </a:cubicBezTo>
                  <a:cubicBezTo>
                    <a:pt x="24" y="47"/>
                    <a:pt x="21" y="53"/>
                    <a:pt x="26" y="55"/>
                  </a:cubicBezTo>
                  <a:cubicBezTo>
                    <a:pt x="31" y="58"/>
                    <a:pt x="31" y="50"/>
                    <a:pt x="31" y="58"/>
                  </a:cubicBezTo>
                  <a:cubicBezTo>
                    <a:pt x="31" y="66"/>
                    <a:pt x="38" y="67"/>
                    <a:pt x="35" y="67"/>
                  </a:cubicBezTo>
                  <a:cubicBezTo>
                    <a:pt x="32" y="67"/>
                    <a:pt x="33" y="71"/>
                    <a:pt x="33" y="71"/>
                  </a:cubicBezTo>
                  <a:cubicBezTo>
                    <a:pt x="33" y="71"/>
                    <a:pt x="43" y="77"/>
                    <a:pt x="45" y="79"/>
                  </a:cubicBezTo>
                  <a:cubicBezTo>
                    <a:pt x="47" y="81"/>
                    <a:pt x="55" y="89"/>
                    <a:pt x="50" y="88"/>
                  </a:cubicBezTo>
                  <a:cubicBezTo>
                    <a:pt x="44" y="87"/>
                    <a:pt x="42" y="91"/>
                    <a:pt x="39" y="86"/>
                  </a:cubicBezTo>
                  <a:cubicBezTo>
                    <a:pt x="35" y="82"/>
                    <a:pt x="35" y="82"/>
                    <a:pt x="32" y="80"/>
                  </a:cubicBezTo>
                  <a:cubicBezTo>
                    <a:pt x="30" y="78"/>
                    <a:pt x="28" y="77"/>
                    <a:pt x="29" y="81"/>
                  </a:cubicBezTo>
                  <a:cubicBezTo>
                    <a:pt x="30" y="84"/>
                    <a:pt x="29" y="84"/>
                    <a:pt x="29" y="90"/>
                  </a:cubicBezTo>
                  <a:cubicBezTo>
                    <a:pt x="30" y="96"/>
                    <a:pt x="31" y="101"/>
                    <a:pt x="30" y="104"/>
                  </a:cubicBezTo>
                  <a:cubicBezTo>
                    <a:pt x="29" y="106"/>
                    <a:pt x="33" y="112"/>
                    <a:pt x="35" y="113"/>
                  </a:cubicBezTo>
                  <a:cubicBezTo>
                    <a:pt x="37" y="114"/>
                    <a:pt x="40" y="116"/>
                    <a:pt x="40" y="118"/>
                  </a:cubicBezTo>
                  <a:cubicBezTo>
                    <a:pt x="41" y="119"/>
                    <a:pt x="48" y="123"/>
                    <a:pt x="43" y="123"/>
                  </a:cubicBezTo>
                  <a:cubicBezTo>
                    <a:pt x="38" y="124"/>
                    <a:pt x="33" y="122"/>
                    <a:pt x="33" y="122"/>
                  </a:cubicBezTo>
                  <a:lnTo>
                    <a:pt x="28" y="1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69" name="Freeform 174"/>
            <p:cNvSpPr/>
            <p:nvPr/>
          </p:nvSpPr>
          <p:spPr bwMode="auto">
            <a:xfrm>
              <a:off x="8963025" y="2543176"/>
              <a:ext cx="276225" cy="198438"/>
            </a:xfrm>
            <a:custGeom>
              <a:gdLst>
                <a:gd fmla="*/ 39 w 103" name="T0"/>
                <a:gd fmla="*/ 39 h 74" name="T1"/>
                <a:gd fmla="*/ 23 w 103" name="T2"/>
                <a:gd fmla="*/ 30 h 74" name="T3"/>
                <a:gd fmla="*/ 14 w 103" name="T4"/>
                <a:gd fmla="*/ 22 h 74" name="T5"/>
                <a:gd fmla="*/ 7 w 103" name="T6"/>
                <a:gd fmla="*/ 25 h 74" name="T7"/>
                <a:gd fmla="*/ 13 w 103" name="T8"/>
                <a:gd fmla="*/ 35 h 74" name="T9"/>
                <a:gd fmla="*/ 13 w 103" name="T10"/>
                <a:gd fmla="*/ 40 h 74" name="T11"/>
                <a:gd fmla="*/ 10 w 103" name="T12"/>
                <a:gd fmla="*/ 48 h 74" name="T13"/>
                <a:gd fmla="*/ 6 w 103" name="T14"/>
                <a:gd fmla="*/ 51 h 74" name="T15"/>
                <a:gd fmla="*/ 3 w 103" name="T16"/>
                <a:gd fmla="*/ 55 h 74" name="T17"/>
                <a:gd fmla="*/ 8 w 103" name="T18"/>
                <a:gd fmla="*/ 65 h 74" name="T19"/>
                <a:gd fmla="*/ 3 w 103" name="T20"/>
                <a:gd fmla="*/ 70 h 74" name="T21"/>
                <a:gd fmla="*/ 10 w 103" name="T22"/>
                <a:gd fmla="*/ 72 h 74" name="T23"/>
                <a:gd fmla="*/ 16 w 103" name="T24"/>
                <a:gd fmla="*/ 66 h 74" name="T25"/>
                <a:gd fmla="*/ 20 w 103" name="T26"/>
                <a:gd fmla="*/ 59 h 74" name="T27"/>
                <a:gd fmla="*/ 28 w 103" name="T28"/>
                <a:gd fmla="*/ 60 h 74" name="T29"/>
                <a:gd fmla="*/ 32 w 103" name="T30"/>
                <a:gd fmla="*/ 62 h 74" name="T31"/>
                <a:gd fmla="*/ 39 w 103" name="T32"/>
                <a:gd fmla="*/ 65 h 74" name="T33"/>
                <a:gd fmla="*/ 40 w 103" name="T34"/>
                <a:gd fmla="*/ 60 h 74" name="T35"/>
                <a:gd fmla="*/ 48 w 103" name="T36"/>
                <a:gd fmla="*/ 54 h 74" name="T37"/>
                <a:gd fmla="*/ 56 w 103" name="T38"/>
                <a:gd fmla="*/ 53 h 74" name="T39"/>
                <a:gd fmla="*/ 56 w 103" name="T40"/>
                <a:gd fmla="*/ 44 h 74" name="T41"/>
                <a:gd fmla="*/ 53 w 103" name="T42"/>
                <a:gd fmla="*/ 39 h 74" name="T43"/>
                <a:gd fmla="*/ 74 w 103" name="T44"/>
                <a:gd fmla="*/ 32 h 74" name="T45"/>
                <a:gd fmla="*/ 85 w 103" name="T46"/>
                <a:gd fmla="*/ 28 h 74" name="T47"/>
                <a:gd fmla="*/ 90 w 103" name="T48"/>
                <a:gd fmla="*/ 15 h 74" name="T49"/>
                <a:gd fmla="*/ 102 w 103" name="T50"/>
                <a:gd fmla="*/ 8 h 74" name="T51"/>
                <a:gd fmla="*/ 96 w 103" name="T52"/>
                <a:gd fmla="*/ 5 h 74" name="T53"/>
                <a:gd fmla="*/ 81 w 103" name="T54"/>
                <a:gd fmla="*/ 18 h 74" name="T55"/>
                <a:gd fmla="*/ 67 w 103" name="T56"/>
                <a:gd fmla="*/ 27 h 74" name="T57"/>
                <a:gd fmla="*/ 58 w 103" name="T58"/>
                <a:gd fmla="*/ 34 h 74" name="T59"/>
                <a:gd fmla="*/ 41 w 103" name="T60"/>
                <a:gd fmla="*/ 36 h 74" name="T61"/>
                <a:gd fmla="*/ 39 w 103" name="T62"/>
                <a:gd fmla="*/ 39 h 74" name="T6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b="b" l="0" r="r" t="0"/>
              <a:pathLst>
                <a:path h="74" w="103">
                  <a:moveTo>
                    <a:pt x="39" y="39"/>
                  </a:moveTo>
                  <a:cubicBezTo>
                    <a:pt x="28" y="33"/>
                    <a:pt x="29" y="37"/>
                    <a:pt x="23" y="30"/>
                  </a:cubicBezTo>
                  <a:cubicBezTo>
                    <a:pt x="17" y="24"/>
                    <a:pt x="14" y="22"/>
                    <a:pt x="14" y="22"/>
                  </a:cubicBezTo>
                  <a:cubicBezTo>
                    <a:pt x="7" y="25"/>
                    <a:pt x="7" y="25"/>
                    <a:pt x="7" y="25"/>
                  </a:cubicBezTo>
                  <a:cubicBezTo>
                    <a:pt x="13" y="35"/>
                    <a:pt x="13" y="35"/>
                    <a:pt x="13" y="35"/>
                  </a:cubicBezTo>
                  <a:cubicBezTo>
                    <a:pt x="13" y="35"/>
                    <a:pt x="15" y="38"/>
                    <a:pt x="13" y="40"/>
                  </a:cubicBezTo>
                  <a:cubicBezTo>
                    <a:pt x="12" y="41"/>
                    <a:pt x="12" y="48"/>
                    <a:pt x="10" y="48"/>
                  </a:cubicBezTo>
                  <a:cubicBezTo>
                    <a:pt x="9" y="49"/>
                    <a:pt x="9" y="52"/>
                    <a:pt x="6" y="51"/>
                  </a:cubicBezTo>
                  <a:cubicBezTo>
                    <a:pt x="3" y="51"/>
                    <a:pt x="4" y="52"/>
                    <a:pt x="3" y="55"/>
                  </a:cubicBezTo>
                  <a:cubicBezTo>
                    <a:pt x="2" y="57"/>
                    <a:pt x="11" y="64"/>
                    <a:pt x="8" y="65"/>
                  </a:cubicBezTo>
                  <a:cubicBezTo>
                    <a:pt x="4" y="66"/>
                    <a:pt x="0" y="69"/>
                    <a:pt x="3" y="70"/>
                  </a:cubicBezTo>
                  <a:cubicBezTo>
                    <a:pt x="6" y="71"/>
                    <a:pt x="8" y="74"/>
                    <a:pt x="10" y="72"/>
                  </a:cubicBezTo>
                  <a:cubicBezTo>
                    <a:pt x="13" y="71"/>
                    <a:pt x="18" y="69"/>
                    <a:pt x="16" y="66"/>
                  </a:cubicBezTo>
                  <a:cubicBezTo>
                    <a:pt x="14" y="64"/>
                    <a:pt x="18" y="59"/>
                    <a:pt x="20" y="59"/>
                  </a:cubicBezTo>
                  <a:cubicBezTo>
                    <a:pt x="23" y="59"/>
                    <a:pt x="25" y="59"/>
                    <a:pt x="28" y="60"/>
                  </a:cubicBezTo>
                  <a:cubicBezTo>
                    <a:pt x="31" y="60"/>
                    <a:pt x="30" y="62"/>
                    <a:pt x="32" y="62"/>
                  </a:cubicBezTo>
                  <a:cubicBezTo>
                    <a:pt x="34" y="63"/>
                    <a:pt x="35" y="66"/>
                    <a:pt x="39" y="65"/>
                  </a:cubicBezTo>
                  <a:cubicBezTo>
                    <a:pt x="43" y="64"/>
                    <a:pt x="37" y="62"/>
                    <a:pt x="40" y="60"/>
                  </a:cubicBezTo>
                  <a:cubicBezTo>
                    <a:pt x="43" y="58"/>
                    <a:pt x="46" y="55"/>
                    <a:pt x="48" y="54"/>
                  </a:cubicBezTo>
                  <a:cubicBezTo>
                    <a:pt x="51" y="53"/>
                    <a:pt x="56" y="53"/>
                    <a:pt x="56" y="53"/>
                  </a:cubicBezTo>
                  <a:cubicBezTo>
                    <a:pt x="56" y="44"/>
                    <a:pt x="56" y="44"/>
                    <a:pt x="56" y="44"/>
                  </a:cubicBezTo>
                  <a:cubicBezTo>
                    <a:pt x="56" y="44"/>
                    <a:pt x="53" y="41"/>
                    <a:pt x="53" y="39"/>
                  </a:cubicBezTo>
                  <a:cubicBezTo>
                    <a:pt x="54" y="36"/>
                    <a:pt x="72" y="33"/>
                    <a:pt x="74" y="32"/>
                  </a:cubicBezTo>
                  <a:cubicBezTo>
                    <a:pt x="75" y="31"/>
                    <a:pt x="82" y="32"/>
                    <a:pt x="85" y="28"/>
                  </a:cubicBezTo>
                  <a:cubicBezTo>
                    <a:pt x="87" y="24"/>
                    <a:pt x="88" y="17"/>
                    <a:pt x="90" y="15"/>
                  </a:cubicBezTo>
                  <a:cubicBezTo>
                    <a:pt x="93" y="14"/>
                    <a:pt x="102" y="10"/>
                    <a:pt x="102" y="8"/>
                  </a:cubicBezTo>
                  <a:cubicBezTo>
                    <a:pt x="101" y="7"/>
                    <a:pt x="103" y="0"/>
                    <a:pt x="96" y="5"/>
                  </a:cubicBezTo>
                  <a:cubicBezTo>
                    <a:pt x="90" y="10"/>
                    <a:pt x="90" y="13"/>
                    <a:pt x="81" y="18"/>
                  </a:cubicBezTo>
                  <a:cubicBezTo>
                    <a:pt x="72" y="22"/>
                    <a:pt x="69" y="25"/>
                    <a:pt x="67" y="27"/>
                  </a:cubicBezTo>
                  <a:cubicBezTo>
                    <a:pt x="65" y="29"/>
                    <a:pt x="68" y="34"/>
                    <a:pt x="58" y="34"/>
                  </a:cubicBezTo>
                  <a:cubicBezTo>
                    <a:pt x="47" y="34"/>
                    <a:pt x="41" y="36"/>
                    <a:pt x="41" y="36"/>
                  </a:cubicBezTo>
                  <a:lnTo>
                    <a:pt x="39" y="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70" name="Freeform 175"/>
            <p:cNvSpPr/>
            <p:nvPr/>
          </p:nvSpPr>
          <p:spPr bwMode="auto">
            <a:xfrm>
              <a:off x="8755063" y="2735263"/>
              <a:ext cx="320675" cy="360363"/>
            </a:xfrm>
            <a:custGeom>
              <a:gdLst>
                <a:gd fmla="*/ 98 w 120" name="T0"/>
                <a:gd fmla="*/ 0 h 135" name="T1"/>
                <a:gd fmla="*/ 91 w 120" name="T2"/>
                <a:gd fmla="*/ 6 h 135" name="T3"/>
                <a:gd fmla="*/ 85 w 120" name="T4"/>
                <a:gd fmla="*/ 12 h 135" name="T5"/>
                <a:gd fmla="*/ 89 w 120" name="T6"/>
                <a:gd fmla="*/ 29 h 135" name="T7"/>
                <a:gd fmla="*/ 92 w 120" name="T8"/>
                <a:gd fmla="*/ 41 h 135" name="T9"/>
                <a:gd fmla="*/ 86 w 120" name="T10"/>
                <a:gd fmla="*/ 45 h 135" name="T11"/>
                <a:gd fmla="*/ 81 w 120" name="T12"/>
                <a:gd fmla="*/ 51 h 135" name="T13"/>
                <a:gd fmla="*/ 78 w 120" name="T14"/>
                <a:gd fmla="*/ 55 h 135" name="T15"/>
                <a:gd fmla="*/ 70 w 120" name="T16"/>
                <a:gd fmla="*/ 48 h 135" name="T17"/>
                <a:gd fmla="*/ 65 w 120" name="T18"/>
                <a:gd fmla="*/ 55 h 135" name="T19"/>
                <a:gd fmla="*/ 63 w 120" name="T20"/>
                <a:gd fmla="*/ 60 h 135" name="T21"/>
                <a:gd fmla="*/ 60 w 120" name="T22"/>
                <a:gd fmla="*/ 66 h 135" name="T23"/>
                <a:gd fmla="*/ 51 w 120" name="T24"/>
                <a:gd fmla="*/ 72 h 135" name="T25"/>
                <a:gd fmla="*/ 49 w 120" name="T26"/>
                <a:gd fmla="*/ 77 h 135" name="T27"/>
                <a:gd fmla="*/ 28 w 120" name="T28"/>
                <a:gd fmla="*/ 79 h 135" name="T29"/>
                <a:gd fmla="*/ 21 w 120" name="T30"/>
                <a:gd fmla="*/ 84 h 135" name="T31"/>
                <a:gd fmla="*/ 18 w 120" name="T32"/>
                <a:gd fmla="*/ 90 h 135" name="T33"/>
                <a:gd fmla="*/ 14 w 120" name="T34"/>
                <a:gd fmla="*/ 99 h 135" name="T35"/>
                <a:gd fmla="*/ 2 w 120" name="T36"/>
                <a:gd fmla="*/ 101 h 135" name="T37"/>
                <a:gd fmla="*/ 6 w 120" name="T38"/>
                <a:gd fmla="*/ 109 h 135" name="T39"/>
                <a:gd fmla="*/ 17 w 120" name="T40"/>
                <a:gd fmla="*/ 115 h 135" name="T41"/>
                <a:gd fmla="*/ 21 w 120" name="T42"/>
                <a:gd fmla="*/ 129 h 135" name="T43"/>
                <a:gd fmla="*/ 21 w 120" name="T44"/>
                <a:gd fmla="*/ 130 h 135" name="T45"/>
                <a:gd fmla="*/ 30 w 120" name="T46"/>
                <a:gd fmla="*/ 120 h 135" name="T47"/>
                <a:gd fmla="*/ 36 w 120" name="T48"/>
                <a:gd fmla="*/ 100 h 135" name="T49"/>
                <a:gd fmla="*/ 46 w 120" name="T50"/>
                <a:gd fmla="*/ 103 h 135" name="T51"/>
                <a:gd fmla="*/ 55 w 120" name="T52"/>
                <a:gd fmla="*/ 93 h 135" name="T53"/>
                <a:gd fmla="*/ 58 w 120" name="T54"/>
                <a:gd fmla="*/ 93 h 135" name="T55"/>
                <a:gd fmla="*/ 65 w 120" name="T56"/>
                <a:gd fmla="*/ 98 h 135" name="T57"/>
                <a:gd fmla="*/ 78 w 120" name="T58"/>
                <a:gd fmla="*/ 90 h 135" name="T59"/>
                <a:gd fmla="*/ 77 w 120" name="T60"/>
                <a:gd fmla="*/ 81 h 135" name="T61"/>
                <a:gd fmla="*/ 84 w 120" name="T62"/>
                <a:gd fmla="*/ 78 h 135" name="T63"/>
                <a:gd fmla="*/ 91 w 120" name="T64"/>
                <a:gd fmla="*/ 84 h 135" name="T65"/>
                <a:gd fmla="*/ 112 w 120" name="T66"/>
                <a:gd fmla="*/ 80 h 135" name="T67"/>
                <a:gd fmla="*/ 108 w 120" name="T68"/>
                <a:gd fmla="*/ 67 h 135" name="T69"/>
                <a:gd fmla="*/ 111 w 120" name="T70"/>
                <a:gd fmla="*/ 61 h 135" name="T71"/>
                <a:gd fmla="*/ 108 w 120" name="T72"/>
                <a:gd fmla="*/ 42 h 135" name="T73"/>
                <a:gd fmla="*/ 117 w 120" name="T74"/>
                <a:gd fmla="*/ 33 h 135" name="T75"/>
                <a:gd fmla="*/ 117 w 120" name="T76"/>
                <a:gd fmla="*/ 27 h 135" name="T77"/>
                <a:gd fmla="*/ 109 w 120" name="T78"/>
                <a:gd fmla="*/ 11 h 135" name="T79"/>
                <a:gd fmla="*/ 101 w 120" name="T80"/>
                <a:gd fmla="*/ 4 h 135" name="T81"/>
                <a:gd fmla="*/ 98 w 120" name="T82"/>
                <a:gd fmla="*/ 0 h 135" name="T8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b="b" l="0" r="r" t="0"/>
              <a:pathLst>
                <a:path h="135" w="120">
                  <a:moveTo>
                    <a:pt x="98" y="0"/>
                  </a:moveTo>
                  <a:cubicBezTo>
                    <a:pt x="97" y="1"/>
                    <a:pt x="93" y="4"/>
                    <a:pt x="91" y="6"/>
                  </a:cubicBezTo>
                  <a:cubicBezTo>
                    <a:pt x="88" y="8"/>
                    <a:pt x="85" y="8"/>
                    <a:pt x="85" y="12"/>
                  </a:cubicBezTo>
                  <a:cubicBezTo>
                    <a:pt x="85" y="17"/>
                    <a:pt x="90" y="22"/>
                    <a:pt x="89" y="29"/>
                  </a:cubicBezTo>
                  <a:cubicBezTo>
                    <a:pt x="87" y="35"/>
                    <a:pt x="97" y="40"/>
                    <a:pt x="92" y="41"/>
                  </a:cubicBezTo>
                  <a:cubicBezTo>
                    <a:pt x="87" y="43"/>
                    <a:pt x="88" y="44"/>
                    <a:pt x="86" y="45"/>
                  </a:cubicBezTo>
                  <a:cubicBezTo>
                    <a:pt x="83" y="47"/>
                    <a:pt x="81" y="51"/>
                    <a:pt x="81" y="51"/>
                  </a:cubicBezTo>
                  <a:cubicBezTo>
                    <a:pt x="81" y="51"/>
                    <a:pt x="84" y="60"/>
                    <a:pt x="78" y="55"/>
                  </a:cubicBezTo>
                  <a:cubicBezTo>
                    <a:pt x="71" y="50"/>
                    <a:pt x="71" y="48"/>
                    <a:pt x="70" y="48"/>
                  </a:cubicBezTo>
                  <a:cubicBezTo>
                    <a:pt x="68" y="48"/>
                    <a:pt x="67" y="54"/>
                    <a:pt x="65" y="55"/>
                  </a:cubicBezTo>
                  <a:cubicBezTo>
                    <a:pt x="63" y="56"/>
                    <a:pt x="64" y="58"/>
                    <a:pt x="63" y="60"/>
                  </a:cubicBezTo>
                  <a:cubicBezTo>
                    <a:pt x="62" y="61"/>
                    <a:pt x="68" y="62"/>
                    <a:pt x="60" y="66"/>
                  </a:cubicBezTo>
                  <a:cubicBezTo>
                    <a:pt x="51" y="69"/>
                    <a:pt x="50" y="70"/>
                    <a:pt x="51" y="72"/>
                  </a:cubicBezTo>
                  <a:cubicBezTo>
                    <a:pt x="51" y="73"/>
                    <a:pt x="64" y="76"/>
                    <a:pt x="49" y="77"/>
                  </a:cubicBezTo>
                  <a:cubicBezTo>
                    <a:pt x="34" y="78"/>
                    <a:pt x="33" y="78"/>
                    <a:pt x="28" y="79"/>
                  </a:cubicBezTo>
                  <a:cubicBezTo>
                    <a:pt x="23" y="79"/>
                    <a:pt x="23" y="81"/>
                    <a:pt x="21" y="84"/>
                  </a:cubicBezTo>
                  <a:cubicBezTo>
                    <a:pt x="18" y="86"/>
                    <a:pt x="20" y="88"/>
                    <a:pt x="18" y="90"/>
                  </a:cubicBezTo>
                  <a:cubicBezTo>
                    <a:pt x="16" y="91"/>
                    <a:pt x="20" y="100"/>
                    <a:pt x="14" y="99"/>
                  </a:cubicBezTo>
                  <a:cubicBezTo>
                    <a:pt x="8" y="98"/>
                    <a:pt x="3" y="99"/>
                    <a:pt x="2" y="101"/>
                  </a:cubicBezTo>
                  <a:cubicBezTo>
                    <a:pt x="1" y="102"/>
                    <a:pt x="0" y="106"/>
                    <a:pt x="6" y="109"/>
                  </a:cubicBezTo>
                  <a:cubicBezTo>
                    <a:pt x="12" y="112"/>
                    <a:pt x="19" y="112"/>
                    <a:pt x="17" y="115"/>
                  </a:cubicBezTo>
                  <a:cubicBezTo>
                    <a:pt x="15" y="118"/>
                    <a:pt x="20" y="128"/>
                    <a:pt x="21" y="129"/>
                  </a:cubicBezTo>
                  <a:cubicBezTo>
                    <a:pt x="21" y="130"/>
                    <a:pt x="18" y="133"/>
                    <a:pt x="21" y="130"/>
                  </a:cubicBezTo>
                  <a:cubicBezTo>
                    <a:pt x="25" y="127"/>
                    <a:pt x="26" y="135"/>
                    <a:pt x="30" y="120"/>
                  </a:cubicBezTo>
                  <a:cubicBezTo>
                    <a:pt x="33" y="105"/>
                    <a:pt x="26" y="98"/>
                    <a:pt x="36" y="100"/>
                  </a:cubicBezTo>
                  <a:cubicBezTo>
                    <a:pt x="46" y="103"/>
                    <a:pt x="44" y="105"/>
                    <a:pt x="46" y="103"/>
                  </a:cubicBezTo>
                  <a:cubicBezTo>
                    <a:pt x="48" y="100"/>
                    <a:pt x="54" y="97"/>
                    <a:pt x="55" y="93"/>
                  </a:cubicBezTo>
                  <a:cubicBezTo>
                    <a:pt x="55" y="90"/>
                    <a:pt x="56" y="90"/>
                    <a:pt x="58" y="93"/>
                  </a:cubicBezTo>
                  <a:cubicBezTo>
                    <a:pt x="61" y="95"/>
                    <a:pt x="59" y="98"/>
                    <a:pt x="65" y="98"/>
                  </a:cubicBezTo>
                  <a:cubicBezTo>
                    <a:pt x="70" y="98"/>
                    <a:pt x="78" y="94"/>
                    <a:pt x="78" y="90"/>
                  </a:cubicBezTo>
                  <a:cubicBezTo>
                    <a:pt x="77" y="87"/>
                    <a:pt x="79" y="82"/>
                    <a:pt x="77" y="81"/>
                  </a:cubicBezTo>
                  <a:cubicBezTo>
                    <a:pt x="76" y="80"/>
                    <a:pt x="80" y="76"/>
                    <a:pt x="84" y="78"/>
                  </a:cubicBezTo>
                  <a:cubicBezTo>
                    <a:pt x="89" y="80"/>
                    <a:pt x="86" y="83"/>
                    <a:pt x="91" y="84"/>
                  </a:cubicBezTo>
                  <a:cubicBezTo>
                    <a:pt x="96" y="84"/>
                    <a:pt x="114" y="84"/>
                    <a:pt x="112" y="80"/>
                  </a:cubicBezTo>
                  <a:cubicBezTo>
                    <a:pt x="109" y="76"/>
                    <a:pt x="110" y="69"/>
                    <a:pt x="108" y="67"/>
                  </a:cubicBezTo>
                  <a:cubicBezTo>
                    <a:pt x="106" y="64"/>
                    <a:pt x="111" y="69"/>
                    <a:pt x="111" y="61"/>
                  </a:cubicBezTo>
                  <a:cubicBezTo>
                    <a:pt x="111" y="53"/>
                    <a:pt x="109" y="53"/>
                    <a:pt x="108" y="42"/>
                  </a:cubicBezTo>
                  <a:cubicBezTo>
                    <a:pt x="108" y="31"/>
                    <a:pt x="117" y="35"/>
                    <a:pt x="117" y="33"/>
                  </a:cubicBezTo>
                  <a:cubicBezTo>
                    <a:pt x="117" y="30"/>
                    <a:pt x="120" y="34"/>
                    <a:pt x="117" y="27"/>
                  </a:cubicBezTo>
                  <a:cubicBezTo>
                    <a:pt x="114" y="20"/>
                    <a:pt x="111" y="12"/>
                    <a:pt x="109" y="11"/>
                  </a:cubicBezTo>
                  <a:cubicBezTo>
                    <a:pt x="107" y="9"/>
                    <a:pt x="101" y="4"/>
                    <a:pt x="101" y="4"/>
                  </a:cubicBezTo>
                  <a:lnTo>
                    <a:pt x="9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71" name="Freeform 176"/>
            <p:cNvSpPr/>
            <p:nvPr/>
          </p:nvSpPr>
          <p:spPr bwMode="auto">
            <a:xfrm>
              <a:off x="8555038" y="3227388"/>
              <a:ext cx="61913" cy="95250"/>
            </a:xfrm>
            <a:custGeom>
              <a:gdLst>
                <a:gd fmla="*/ 15 w 23" name="T0"/>
                <a:gd fmla="*/ 0 h 36" name="T1"/>
                <a:gd fmla="*/ 5 w 23" name="T2"/>
                <a:gd fmla="*/ 11 h 36" name="T3"/>
                <a:gd fmla="*/ 13 w 23" name="T4"/>
                <a:gd fmla="*/ 34 h 36" name="T5"/>
                <a:gd fmla="*/ 16 w 23" name="T6"/>
                <a:gd fmla="*/ 29 h 36" name="T7"/>
                <a:gd fmla="*/ 20 w 23" name="T8"/>
                <a:gd fmla="*/ 24 h 36" name="T9"/>
                <a:gd fmla="*/ 21 w 23" name="T10"/>
                <a:gd fmla="*/ 17 h 36" name="T11"/>
                <a:gd fmla="*/ 20 w 23" name="T12"/>
                <a:gd fmla="*/ 10 h 36" name="T13"/>
                <a:gd fmla="*/ 15 w 23" name="T14"/>
                <a:gd fmla="*/ 0 h 36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36" w="23">
                  <a:moveTo>
                    <a:pt x="15" y="0"/>
                  </a:moveTo>
                  <a:cubicBezTo>
                    <a:pt x="8" y="4"/>
                    <a:pt x="0" y="4"/>
                    <a:pt x="5" y="11"/>
                  </a:cubicBezTo>
                  <a:cubicBezTo>
                    <a:pt x="11" y="17"/>
                    <a:pt x="15" y="36"/>
                    <a:pt x="13" y="34"/>
                  </a:cubicBezTo>
                  <a:cubicBezTo>
                    <a:pt x="12" y="32"/>
                    <a:pt x="13" y="33"/>
                    <a:pt x="16" y="29"/>
                  </a:cubicBezTo>
                  <a:cubicBezTo>
                    <a:pt x="19" y="26"/>
                    <a:pt x="22" y="26"/>
                    <a:pt x="20" y="24"/>
                  </a:cubicBezTo>
                  <a:cubicBezTo>
                    <a:pt x="18" y="22"/>
                    <a:pt x="19" y="19"/>
                    <a:pt x="21" y="17"/>
                  </a:cubicBezTo>
                  <a:cubicBezTo>
                    <a:pt x="23" y="15"/>
                    <a:pt x="22" y="15"/>
                    <a:pt x="20" y="10"/>
                  </a:cubicBezTo>
                  <a:cubicBezTo>
                    <a:pt x="19" y="5"/>
                    <a:pt x="15" y="0"/>
                    <a:pt x="1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72" name="Freeform 177"/>
            <p:cNvSpPr/>
            <p:nvPr/>
          </p:nvSpPr>
          <p:spPr bwMode="auto">
            <a:xfrm>
              <a:off x="8667750" y="3227388"/>
              <a:ext cx="50800" cy="42863"/>
            </a:xfrm>
            <a:custGeom>
              <a:gdLst>
                <a:gd fmla="*/ 1 w 19" name="T0"/>
                <a:gd fmla="*/ 12 h 16" name="T1"/>
                <a:gd fmla="*/ 17 w 19" name="T2"/>
                <a:gd fmla="*/ 11 h 16" name="T3"/>
                <a:gd fmla="*/ 14 w 19" name="T4"/>
                <a:gd fmla="*/ 3 h 16" name="T5"/>
                <a:gd fmla="*/ 4 w 19" name="T6"/>
                <a:gd fmla="*/ 10 h 16" name="T7"/>
                <a:gd fmla="*/ 1 w 19" name="T8"/>
                <a:gd fmla="*/ 12 h 16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6" w="19">
                  <a:moveTo>
                    <a:pt x="1" y="12"/>
                  </a:moveTo>
                  <a:cubicBezTo>
                    <a:pt x="0" y="13"/>
                    <a:pt x="19" y="16"/>
                    <a:pt x="17" y="11"/>
                  </a:cubicBezTo>
                  <a:cubicBezTo>
                    <a:pt x="14" y="7"/>
                    <a:pt x="19" y="6"/>
                    <a:pt x="14" y="3"/>
                  </a:cubicBezTo>
                  <a:cubicBezTo>
                    <a:pt x="10" y="0"/>
                    <a:pt x="4" y="10"/>
                    <a:pt x="4" y="10"/>
                  </a:cubicBezTo>
                  <a:lnTo>
                    <a:pt x="1" y="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73" name="Freeform 178"/>
            <p:cNvSpPr/>
            <p:nvPr/>
          </p:nvSpPr>
          <p:spPr bwMode="auto">
            <a:xfrm>
              <a:off x="8758238" y="3179763"/>
              <a:ext cx="23813" cy="23813"/>
            </a:xfrm>
            <a:custGeom>
              <a:gdLst>
                <a:gd fmla="*/ 3 w 9" name="T0"/>
                <a:gd fmla="*/ 9 h 9" name="T1"/>
                <a:gd fmla="*/ 9 w 9" name="T2"/>
                <a:gd fmla="*/ 5 h 9" name="T3"/>
                <a:gd fmla="*/ 3 w 9" name="T4"/>
                <a:gd fmla="*/ 1 h 9" name="T5"/>
                <a:gd fmla="*/ 3 w 9" name="T6"/>
                <a:gd fmla="*/ 9 h 9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9" w="9">
                  <a:moveTo>
                    <a:pt x="3" y="9"/>
                  </a:moveTo>
                  <a:cubicBezTo>
                    <a:pt x="4" y="9"/>
                    <a:pt x="9" y="8"/>
                    <a:pt x="9" y="5"/>
                  </a:cubicBezTo>
                  <a:cubicBezTo>
                    <a:pt x="9" y="3"/>
                    <a:pt x="5" y="0"/>
                    <a:pt x="3" y="1"/>
                  </a:cubicBezTo>
                  <a:cubicBezTo>
                    <a:pt x="0" y="2"/>
                    <a:pt x="3" y="9"/>
                    <a:pt x="3" y="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74" name="Freeform 179"/>
            <p:cNvSpPr/>
            <p:nvPr/>
          </p:nvSpPr>
          <p:spPr bwMode="auto">
            <a:xfrm>
              <a:off x="8763000" y="3136901"/>
              <a:ext cx="49213" cy="34925"/>
            </a:xfrm>
            <a:custGeom>
              <a:gdLst>
                <a:gd fmla="*/ 16 w 18" name="T0"/>
                <a:gd fmla="*/ 13 h 13" name="T1"/>
                <a:gd fmla="*/ 4 w 18" name="T2"/>
                <a:gd fmla="*/ 9 h 13" name="T3"/>
                <a:gd fmla="*/ 6 w 18" name="T4"/>
                <a:gd fmla="*/ 2 h 13" name="T5"/>
                <a:gd fmla="*/ 16 w 18" name="T6"/>
                <a:gd fmla="*/ 5 h 13" name="T7"/>
                <a:gd fmla="*/ 16 w 18" name="T8"/>
                <a:gd fmla="*/ 13 h 1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3" w="18">
                  <a:moveTo>
                    <a:pt x="16" y="13"/>
                  </a:moveTo>
                  <a:cubicBezTo>
                    <a:pt x="13" y="12"/>
                    <a:pt x="9" y="13"/>
                    <a:pt x="4" y="9"/>
                  </a:cubicBezTo>
                  <a:cubicBezTo>
                    <a:pt x="0" y="5"/>
                    <a:pt x="5" y="3"/>
                    <a:pt x="6" y="2"/>
                  </a:cubicBezTo>
                  <a:cubicBezTo>
                    <a:pt x="6" y="0"/>
                    <a:pt x="18" y="4"/>
                    <a:pt x="16" y="5"/>
                  </a:cubicBezTo>
                  <a:cubicBezTo>
                    <a:pt x="15" y="6"/>
                    <a:pt x="16" y="13"/>
                    <a:pt x="16" y="1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75" name="Freeform 180"/>
            <p:cNvSpPr/>
            <p:nvPr/>
          </p:nvSpPr>
          <p:spPr bwMode="auto">
            <a:xfrm>
              <a:off x="8605838" y="3408363"/>
              <a:ext cx="136525" cy="168275"/>
            </a:xfrm>
            <a:custGeom>
              <a:gdLst>
                <a:gd fmla="*/ 19 w 51" name="T0"/>
                <a:gd fmla="*/ 38 h 63" name="T1"/>
                <a:gd fmla="*/ 19 w 51" name="T2"/>
                <a:gd fmla="*/ 29 h 63" name="T3"/>
                <a:gd fmla="*/ 28 w 51" name="T4"/>
                <a:gd fmla="*/ 22 h 63" name="T5"/>
                <a:gd fmla="*/ 20 w 51" name="T6"/>
                <a:gd fmla="*/ 5 h 63" name="T7"/>
                <a:gd fmla="*/ 12 w 51" name="T8"/>
                <a:gd fmla="*/ 2 h 63" name="T9"/>
                <a:gd fmla="*/ 3 w 51" name="T10"/>
                <a:gd fmla="*/ 14 h 63" name="T11"/>
                <a:gd fmla="*/ 2 w 51" name="T12"/>
                <a:gd fmla="*/ 21 h 63" name="T13"/>
                <a:gd fmla="*/ 1 w 51" name="T14"/>
                <a:gd fmla="*/ 25 h 63" name="T15"/>
                <a:gd fmla="*/ 9 w 51" name="T16"/>
                <a:gd fmla="*/ 34 h 63" name="T17"/>
                <a:gd fmla="*/ 7 w 51" name="T18"/>
                <a:gd fmla="*/ 41 h 63" name="T19"/>
                <a:gd fmla="*/ 14 w 51" name="T20"/>
                <a:gd fmla="*/ 47 h 63" name="T21"/>
                <a:gd fmla="*/ 12 w 51" name="T22"/>
                <a:gd fmla="*/ 53 h 63" name="T23"/>
                <a:gd fmla="*/ 12 w 51" name="T24"/>
                <a:gd fmla="*/ 55 h 63" name="T25"/>
                <a:gd fmla="*/ 24 w 51" name="T26"/>
                <a:gd fmla="*/ 62 h 63" name="T27"/>
                <a:gd fmla="*/ 19 w 51" name="T28"/>
                <a:gd fmla="*/ 54 h 63" name="T29"/>
                <a:gd fmla="*/ 27 w 51" name="T30"/>
                <a:gd fmla="*/ 50 h 63" name="T31"/>
                <a:gd fmla="*/ 47 w 51" name="T32"/>
                <a:gd fmla="*/ 63 h 63" name="T33"/>
                <a:gd fmla="*/ 49 w 51" name="T34"/>
                <a:gd fmla="*/ 59 h 63" name="T35"/>
                <a:gd fmla="*/ 48 w 51" name="T36"/>
                <a:gd fmla="*/ 50 h 63" name="T37"/>
                <a:gd fmla="*/ 44 w 51" name="T38"/>
                <a:gd fmla="*/ 48 h 63" name="T39"/>
                <a:gd fmla="*/ 34 w 51" name="T40"/>
                <a:gd fmla="*/ 45 h 63" name="T41"/>
                <a:gd fmla="*/ 27 w 51" name="T42"/>
                <a:gd fmla="*/ 44 h 63" name="T43"/>
                <a:gd fmla="*/ 19 w 51" name="T44"/>
                <a:gd fmla="*/ 38 h 63" name="T4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b="b" l="0" r="r" t="0"/>
              <a:pathLst>
                <a:path h="62" w="51">
                  <a:moveTo>
                    <a:pt x="19" y="38"/>
                  </a:moveTo>
                  <a:cubicBezTo>
                    <a:pt x="17" y="35"/>
                    <a:pt x="15" y="32"/>
                    <a:pt x="19" y="29"/>
                  </a:cubicBezTo>
                  <a:cubicBezTo>
                    <a:pt x="24" y="26"/>
                    <a:pt x="30" y="27"/>
                    <a:pt x="28" y="22"/>
                  </a:cubicBezTo>
                  <a:cubicBezTo>
                    <a:pt x="26" y="19"/>
                    <a:pt x="20" y="7"/>
                    <a:pt x="20" y="5"/>
                  </a:cubicBezTo>
                  <a:cubicBezTo>
                    <a:pt x="20" y="4"/>
                    <a:pt x="13" y="0"/>
                    <a:pt x="12" y="2"/>
                  </a:cubicBezTo>
                  <a:cubicBezTo>
                    <a:pt x="10" y="4"/>
                    <a:pt x="3" y="14"/>
                    <a:pt x="3" y="14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2" y="21"/>
                    <a:pt x="2" y="24"/>
                    <a:pt x="1" y="25"/>
                  </a:cubicBezTo>
                  <a:cubicBezTo>
                    <a:pt x="0" y="27"/>
                    <a:pt x="6" y="33"/>
                    <a:pt x="9" y="34"/>
                  </a:cubicBezTo>
                  <a:cubicBezTo>
                    <a:pt x="12" y="36"/>
                    <a:pt x="6" y="38"/>
                    <a:pt x="7" y="41"/>
                  </a:cubicBezTo>
                  <a:cubicBezTo>
                    <a:pt x="8" y="43"/>
                    <a:pt x="14" y="47"/>
                    <a:pt x="14" y="47"/>
                  </a:cubicBezTo>
                  <a:cubicBezTo>
                    <a:pt x="12" y="53"/>
                    <a:pt x="12" y="53"/>
                    <a:pt x="12" y="53"/>
                  </a:cubicBezTo>
                  <a:cubicBezTo>
                    <a:pt x="12" y="53"/>
                    <a:pt x="5" y="53"/>
                    <a:pt x="12" y="55"/>
                  </a:cubicBezTo>
                  <a:cubicBezTo>
                    <a:pt x="19" y="58"/>
                    <a:pt x="24" y="63"/>
                    <a:pt x="24" y="62"/>
                  </a:cubicBezTo>
                  <a:cubicBezTo>
                    <a:pt x="23" y="61"/>
                    <a:pt x="19" y="54"/>
                    <a:pt x="19" y="54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47" y="63"/>
                    <a:pt x="47" y="63"/>
                    <a:pt x="47" y="63"/>
                  </a:cubicBezTo>
                  <a:cubicBezTo>
                    <a:pt x="47" y="63"/>
                    <a:pt x="47" y="60"/>
                    <a:pt x="49" y="59"/>
                  </a:cubicBezTo>
                  <a:cubicBezTo>
                    <a:pt x="51" y="57"/>
                    <a:pt x="48" y="50"/>
                    <a:pt x="48" y="50"/>
                  </a:cubicBezTo>
                  <a:cubicBezTo>
                    <a:pt x="48" y="50"/>
                    <a:pt x="51" y="49"/>
                    <a:pt x="44" y="48"/>
                  </a:cubicBezTo>
                  <a:cubicBezTo>
                    <a:pt x="37" y="46"/>
                    <a:pt x="37" y="45"/>
                    <a:pt x="34" y="45"/>
                  </a:cubicBezTo>
                  <a:cubicBezTo>
                    <a:pt x="32" y="45"/>
                    <a:pt x="31" y="47"/>
                    <a:pt x="27" y="44"/>
                  </a:cubicBezTo>
                  <a:cubicBezTo>
                    <a:pt x="24" y="42"/>
                    <a:pt x="19" y="38"/>
                    <a:pt x="19" y="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76" name="Freeform 181"/>
            <p:cNvSpPr/>
            <p:nvPr/>
          </p:nvSpPr>
          <p:spPr bwMode="auto">
            <a:xfrm>
              <a:off x="8680450" y="3641726"/>
              <a:ext cx="168275" cy="111125"/>
            </a:xfrm>
            <a:custGeom>
              <a:gdLst>
                <a:gd fmla="*/ 44 w 63" name="T0"/>
                <a:gd fmla="*/ 0 h 42" name="T1"/>
                <a:gd fmla="*/ 31 w 63" name="T2"/>
                <a:gd fmla="*/ 13 h 42" name="T3"/>
                <a:gd fmla="*/ 23 w 63" name="T4"/>
                <a:gd fmla="*/ 11 h 42" name="T5"/>
                <a:gd fmla="*/ 14 w 63" name="T6"/>
                <a:gd fmla="*/ 14 h 42" name="T7"/>
                <a:gd fmla="*/ 13 w 63" name="T8"/>
                <a:gd fmla="*/ 20 h 42" name="T9"/>
                <a:gd fmla="*/ 6 w 63" name="T10"/>
                <a:gd fmla="*/ 29 h 42" name="T11"/>
                <a:gd fmla="*/ 26 w 63" name="T12"/>
                <a:gd fmla="*/ 26 h 42" name="T13"/>
                <a:gd fmla="*/ 35 w 63" name="T14"/>
                <a:gd fmla="*/ 29 h 42" name="T15"/>
                <a:gd fmla="*/ 43 w 63" name="T16"/>
                <a:gd fmla="*/ 39 h 42" name="T17"/>
                <a:gd fmla="*/ 53 w 63" name="T18"/>
                <a:gd fmla="*/ 40 h 42" name="T19"/>
                <a:gd fmla="*/ 52 w 63" name="T20"/>
                <a:gd fmla="*/ 30 h 42" name="T21"/>
                <a:gd fmla="*/ 61 w 63" name="T22"/>
                <a:gd fmla="*/ 25 h 42" name="T23"/>
                <a:gd fmla="*/ 62 w 63" name="T24"/>
                <a:gd fmla="*/ 15 h 42" name="T25"/>
                <a:gd fmla="*/ 54 w 63" name="T26"/>
                <a:gd fmla="*/ 7 h 42" name="T27"/>
                <a:gd fmla="*/ 44 w 63" name="T28"/>
                <a:gd fmla="*/ 0 h 42" name="T2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b="b" l="0" r="r" t="0"/>
              <a:pathLst>
                <a:path h="42" w="62">
                  <a:moveTo>
                    <a:pt x="44" y="0"/>
                  </a:moveTo>
                  <a:cubicBezTo>
                    <a:pt x="38" y="5"/>
                    <a:pt x="38" y="15"/>
                    <a:pt x="31" y="13"/>
                  </a:cubicBezTo>
                  <a:cubicBezTo>
                    <a:pt x="23" y="11"/>
                    <a:pt x="33" y="14"/>
                    <a:pt x="23" y="11"/>
                  </a:cubicBezTo>
                  <a:cubicBezTo>
                    <a:pt x="14" y="8"/>
                    <a:pt x="16" y="11"/>
                    <a:pt x="14" y="14"/>
                  </a:cubicBezTo>
                  <a:cubicBezTo>
                    <a:pt x="12" y="16"/>
                    <a:pt x="13" y="20"/>
                    <a:pt x="13" y="20"/>
                  </a:cubicBezTo>
                  <a:cubicBezTo>
                    <a:pt x="13" y="20"/>
                    <a:pt x="0" y="29"/>
                    <a:pt x="6" y="29"/>
                  </a:cubicBezTo>
                  <a:cubicBezTo>
                    <a:pt x="12" y="28"/>
                    <a:pt x="18" y="27"/>
                    <a:pt x="26" y="26"/>
                  </a:cubicBezTo>
                  <a:cubicBezTo>
                    <a:pt x="35" y="24"/>
                    <a:pt x="38" y="27"/>
                    <a:pt x="35" y="29"/>
                  </a:cubicBezTo>
                  <a:cubicBezTo>
                    <a:pt x="33" y="30"/>
                    <a:pt x="38" y="37"/>
                    <a:pt x="43" y="39"/>
                  </a:cubicBezTo>
                  <a:cubicBezTo>
                    <a:pt x="47" y="40"/>
                    <a:pt x="54" y="42"/>
                    <a:pt x="53" y="40"/>
                  </a:cubicBezTo>
                  <a:cubicBezTo>
                    <a:pt x="53" y="37"/>
                    <a:pt x="52" y="35"/>
                    <a:pt x="52" y="30"/>
                  </a:cubicBezTo>
                  <a:cubicBezTo>
                    <a:pt x="51" y="26"/>
                    <a:pt x="61" y="25"/>
                    <a:pt x="61" y="25"/>
                  </a:cubicBezTo>
                  <a:cubicBezTo>
                    <a:pt x="61" y="25"/>
                    <a:pt x="63" y="16"/>
                    <a:pt x="62" y="15"/>
                  </a:cubicBezTo>
                  <a:cubicBezTo>
                    <a:pt x="60" y="14"/>
                    <a:pt x="56" y="9"/>
                    <a:pt x="54" y="7"/>
                  </a:cubicBezTo>
                  <a:cubicBezTo>
                    <a:pt x="52" y="4"/>
                    <a:pt x="44" y="0"/>
                    <a:pt x="44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77" name="Freeform 182"/>
            <p:cNvSpPr/>
            <p:nvPr/>
          </p:nvSpPr>
          <p:spPr bwMode="auto">
            <a:xfrm>
              <a:off x="8366125" y="3705226"/>
              <a:ext cx="298450" cy="274638"/>
            </a:xfrm>
            <a:custGeom>
              <a:gdLst>
                <a:gd fmla="*/ 94 w 112" name="T0"/>
                <a:gd fmla="*/ 29 h 103" name="T1"/>
                <a:gd fmla="*/ 97 w 112" name="T2"/>
                <a:gd fmla="*/ 42 h 103" name="T3"/>
                <a:gd fmla="*/ 107 w 112" name="T4"/>
                <a:gd fmla="*/ 51 h 103" name="T5"/>
                <a:gd fmla="*/ 102 w 112" name="T6"/>
                <a:gd fmla="*/ 58 h 103" name="T7"/>
                <a:gd fmla="*/ 94 w 112" name="T8"/>
                <a:gd fmla="*/ 67 h 103" name="T9"/>
                <a:gd fmla="*/ 99 w 112" name="T10"/>
                <a:gd fmla="*/ 83 h 103" name="T11"/>
                <a:gd fmla="*/ 91 w 112" name="T12"/>
                <a:gd fmla="*/ 84 h 103" name="T13"/>
                <a:gd fmla="*/ 89 w 112" name="T14"/>
                <a:gd fmla="*/ 88 h 103" name="T15"/>
                <a:gd fmla="*/ 91 w 112" name="T16"/>
                <a:gd fmla="*/ 100 h 103" name="T17"/>
                <a:gd fmla="*/ 82 w 112" name="T18"/>
                <a:gd fmla="*/ 101 h 103" name="T19"/>
                <a:gd fmla="*/ 65 w 112" name="T20"/>
                <a:gd fmla="*/ 101 h 103" name="T21"/>
                <a:gd fmla="*/ 49 w 112" name="T22"/>
                <a:gd fmla="*/ 96 h 103" name="T23"/>
                <a:gd fmla="*/ 36 w 112" name="T24"/>
                <a:gd fmla="*/ 95 h 103" name="T25"/>
                <a:gd fmla="*/ 22 w 112" name="T26"/>
                <a:gd fmla="*/ 88 h 103" name="T27"/>
                <a:gd fmla="*/ 9 w 112" name="T28"/>
                <a:gd fmla="*/ 81 h 103" name="T29"/>
                <a:gd fmla="*/ 2 w 112" name="T30"/>
                <a:gd fmla="*/ 67 h 103" name="T31"/>
                <a:gd fmla="*/ 9 w 112" name="T32"/>
                <a:gd fmla="*/ 47 h 103" name="T33"/>
                <a:gd fmla="*/ 23 w 112" name="T34"/>
                <a:gd fmla="*/ 57 h 103" name="T35"/>
                <a:gd fmla="*/ 37 w 112" name="T36"/>
                <a:gd fmla="*/ 43 h 103" name="T37"/>
                <a:gd fmla="*/ 56 w 112" name="T38"/>
                <a:gd fmla="*/ 30 h 103" name="T39"/>
                <a:gd fmla="*/ 61 w 112" name="T40"/>
                <a:gd fmla="*/ 27 h 103" name="T41"/>
                <a:gd fmla="*/ 65 w 112" name="T42"/>
                <a:gd fmla="*/ 15 h 103" name="T43"/>
                <a:gd fmla="*/ 76 w 112" name="T44"/>
                <a:gd fmla="*/ 3 h 103" name="T45"/>
                <a:gd fmla="*/ 102 w 112" name="T46"/>
                <a:gd fmla="*/ 15 h 103" name="T47"/>
                <a:gd fmla="*/ 94 w 112" name="T48"/>
                <a:gd fmla="*/ 29 h 103" name="T4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b="b" l="0" r="r" t="0"/>
              <a:pathLst>
                <a:path h="103" w="112">
                  <a:moveTo>
                    <a:pt x="94" y="29"/>
                  </a:moveTo>
                  <a:cubicBezTo>
                    <a:pt x="91" y="34"/>
                    <a:pt x="96" y="40"/>
                    <a:pt x="97" y="42"/>
                  </a:cubicBezTo>
                  <a:cubicBezTo>
                    <a:pt x="98" y="44"/>
                    <a:pt x="112" y="45"/>
                    <a:pt x="107" y="51"/>
                  </a:cubicBezTo>
                  <a:cubicBezTo>
                    <a:pt x="103" y="56"/>
                    <a:pt x="100" y="56"/>
                    <a:pt x="102" y="58"/>
                  </a:cubicBezTo>
                  <a:cubicBezTo>
                    <a:pt x="105" y="60"/>
                    <a:pt x="95" y="60"/>
                    <a:pt x="94" y="67"/>
                  </a:cubicBezTo>
                  <a:cubicBezTo>
                    <a:pt x="93" y="74"/>
                    <a:pt x="100" y="83"/>
                    <a:pt x="99" y="83"/>
                  </a:cubicBezTo>
                  <a:cubicBezTo>
                    <a:pt x="97" y="83"/>
                    <a:pt x="93" y="83"/>
                    <a:pt x="91" y="84"/>
                  </a:cubicBezTo>
                  <a:cubicBezTo>
                    <a:pt x="88" y="84"/>
                    <a:pt x="89" y="83"/>
                    <a:pt x="89" y="88"/>
                  </a:cubicBezTo>
                  <a:cubicBezTo>
                    <a:pt x="90" y="93"/>
                    <a:pt x="91" y="100"/>
                    <a:pt x="91" y="100"/>
                  </a:cubicBezTo>
                  <a:cubicBezTo>
                    <a:pt x="91" y="100"/>
                    <a:pt x="85" y="103"/>
                    <a:pt x="82" y="101"/>
                  </a:cubicBezTo>
                  <a:cubicBezTo>
                    <a:pt x="79" y="99"/>
                    <a:pt x="69" y="100"/>
                    <a:pt x="65" y="101"/>
                  </a:cubicBezTo>
                  <a:cubicBezTo>
                    <a:pt x="61" y="102"/>
                    <a:pt x="53" y="96"/>
                    <a:pt x="49" y="96"/>
                  </a:cubicBezTo>
                  <a:cubicBezTo>
                    <a:pt x="45" y="96"/>
                    <a:pt x="45" y="97"/>
                    <a:pt x="36" y="95"/>
                  </a:cubicBezTo>
                  <a:cubicBezTo>
                    <a:pt x="27" y="92"/>
                    <a:pt x="29" y="90"/>
                    <a:pt x="22" y="88"/>
                  </a:cubicBezTo>
                  <a:cubicBezTo>
                    <a:pt x="16" y="86"/>
                    <a:pt x="14" y="92"/>
                    <a:pt x="9" y="81"/>
                  </a:cubicBezTo>
                  <a:cubicBezTo>
                    <a:pt x="4" y="71"/>
                    <a:pt x="3" y="71"/>
                    <a:pt x="2" y="67"/>
                  </a:cubicBezTo>
                  <a:cubicBezTo>
                    <a:pt x="0" y="64"/>
                    <a:pt x="9" y="49"/>
                    <a:pt x="9" y="47"/>
                  </a:cubicBezTo>
                  <a:cubicBezTo>
                    <a:pt x="10" y="45"/>
                    <a:pt x="23" y="56"/>
                    <a:pt x="23" y="57"/>
                  </a:cubicBezTo>
                  <a:cubicBezTo>
                    <a:pt x="24" y="58"/>
                    <a:pt x="39" y="45"/>
                    <a:pt x="37" y="43"/>
                  </a:cubicBezTo>
                  <a:cubicBezTo>
                    <a:pt x="35" y="41"/>
                    <a:pt x="56" y="34"/>
                    <a:pt x="56" y="30"/>
                  </a:cubicBezTo>
                  <a:cubicBezTo>
                    <a:pt x="57" y="27"/>
                    <a:pt x="59" y="26"/>
                    <a:pt x="61" y="27"/>
                  </a:cubicBezTo>
                  <a:cubicBezTo>
                    <a:pt x="64" y="29"/>
                    <a:pt x="65" y="19"/>
                    <a:pt x="65" y="15"/>
                  </a:cubicBezTo>
                  <a:cubicBezTo>
                    <a:pt x="65" y="10"/>
                    <a:pt x="72" y="5"/>
                    <a:pt x="76" y="3"/>
                  </a:cubicBezTo>
                  <a:cubicBezTo>
                    <a:pt x="80" y="0"/>
                    <a:pt x="103" y="17"/>
                    <a:pt x="102" y="15"/>
                  </a:cubicBezTo>
                  <a:cubicBezTo>
                    <a:pt x="101" y="12"/>
                    <a:pt x="94" y="29"/>
                    <a:pt x="94" y="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78" name="Freeform 183"/>
            <p:cNvSpPr/>
            <p:nvPr/>
          </p:nvSpPr>
          <p:spPr bwMode="auto">
            <a:xfrm>
              <a:off x="9009063" y="3881438"/>
              <a:ext cx="644525" cy="273050"/>
            </a:xfrm>
            <a:custGeom>
              <a:gdLst>
                <a:gd fmla="*/ 35 w 241" name="T0"/>
                <a:gd fmla="*/ 39 h 102" name="T1"/>
                <a:gd fmla="*/ 70 w 241" name="T2"/>
                <a:gd fmla="*/ 45 h 102" name="T3"/>
                <a:gd fmla="*/ 93 w 241" name="T4"/>
                <a:gd fmla="*/ 59 h 102" name="T5"/>
                <a:gd fmla="*/ 95 w 241" name="T6"/>
                <a:gd fmla="*/ 68 h 102" name="T7"/>
                <a:gd fmla="*/ 87 w 241" name="T8"/>
                <a:gd fmla="*/ 78 h 102" name="T9"/>
                <a:gd fmla="*/ 99 w 241" name="T10"/>
                <a:gd fmla="*/ 81 h 102" name="T11"/>
                <a:gd fmla="*/ 117 w 241" name="T12"/>
                <a:gd fmla="*/ 79 h 102" name="T13"/>
                <a:gd fmla="*/ 133 w 241" name="T14"/>
                <a:gd fmla="*/ 87 h 102" name="T15"/>
                <a:gd fmla="*/ 139 w 241" name="T16"/>
                <a:gd fmla="*/ 89 h 102" name="T17"/>
                <a:gd fmla="*/ 150 w 241" name="T18"/>
                <a:gd fmla="*/ 86 h 102" name="T19"/>
                <a:gd fmla="*/ 162 w 241" name="T20"/>
                <a:gd fmla="*/ 77 h 102" name="T21"/>
                <a:gd fmla="*/ 184 w 241" name="T22"/>
                <a:gd fmla="*/ 80 h 102" name="T23"/>
                <a:gd fmla="*/ 194 w 241" name="T24"/>
                <a:gd fmla="*/ 91 h 102" name="T25"/>
                <a:gd fmla="*/ 219 w 241" name="T26"/>
                <a:gd fmla="*/ 102 h 102" name="T27"/>
                <a:gd fmla="*/ 236 w 241" name="T28"/>
                <a:gd fmla="*/ 102 h 102" name="T29"/>
                <a:gd fmla="*/ 238 w 241" name="T30"/>
                <a:gd fmla="*/ 94 h 102" name="T31"/>
                <a:gd fmla="*/ 230 w 241" name="T32"/>
                <a:gd fmla="*/ 91 h 102" name="T33"/>
                <a:gd fmla="*/ 206 w 241" name="T34"/>
                <a:gd fmla="*/ 81 h 102" name="T35"/>
                <a:gd fmla="*/ 194 w 241" name="T36"/>
                <a:gd fmla="*/ 70 h 102" name="T37"/>
                <a:gd fmla="*/ 192 w 241" name="T38"/>
                <a:gd fmla="*/ 62 h 102" name="T39"/>
                <a:gd fmla="*/ 190 w 241" name="T40"/>
                <a:gd fmla="*/ 60 h 102" name="T41"/>
                <a:gd fmla="*/ 170 w 241" name="T42"/>
                <a:gd fmla="*/ 44 h 102" name="T43"/>
                <a:gd fmla="*/ 153 w 241" name="T44"/>
                <a:gd fmla="*/ 37 h 102" name="T45"/>
                <a:gd fmla="*/ 119 w 241" name="T46"/>
                <a:gd fmla="*/ 25 h 102" name="T47"/>
                <a:gd fmla="*/ 95 w 241" name="T48"/>
                <a:gd fmla="*/ 19 h 102" name="T49"/>
                <a:gd fmla="*/ 67 w 241" name="T50"/>
                <a:gd fmla="*/ 14 h 102" name="T51"/>
                <a:gd fmla="*/ 61 w 241" name="T52"/>
                <a:gd fmla="*/ 23 h 102" name="T53"/>
                <a:gd fmla="*/ 52 w 241" name="T54"/>
                <a:gd fmla="*/ 33 h 102" name="T55"/>
                <a:gd fmla="*/ 41 w 241" name="T56"/>
                <a:gd fmla="*/ 28 h 102" name="T57"/>
                <a:gd fmla="*/ 39 w 241" name="T58"/>
                <a:gd fmla="*/ 19 h 102" name="T59"/>
                <a:gd fmla="*/ 28 w 241" name="T60"/>
                <a:gd fmla="*/ 10 h 102" name="T61"/>
                <a:gd fmla="*/ 2 w 241" name="T62"/>
                <a:gd fmla="*/ 6 h 102" name="T63"/>
                <a:gd fmla="*/ 8 w 241" name="T64"/>
                <a:gd fmla="*/ 15 h 102" name="T65"/>
                <a:gd fmla="*/ 23 w 241" name="T66"/>
                <a:gd fmla="*/ 23 h 102" name="T67"/>
                <a:gd fmla="*/ 28 w 241" name="T68"/>
                <a:gd fmla="*/ 26 h 102" name="T69"/>
                <a:gd fmla="*/ 21 w 241" name="T70"/>
                <a:gd fmla="*/ 30 h 102" name="T71"/>
                <a:gd fmla="*/ 35 w 241" name="T72"/>
                <a:gd fmla="*/ 39 h 102" name="T7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b="b" l="0" r="r" t="0"/>
              <a:pathLst>
                <a:path h="102" w="241">
                  <a:moveTo>
                    <a:pt x="35" y="39"/>
                  </a:moveTo>
                  <a:cubicBezTo>
                    <a:pt x="37" y="39"/>
                    <a:pt x="51" y="36"/>
                    <a:pt x="70" y="45"/>
                  </a:cubicBezTo>
                  <a:cubicBezTo>
                    <a:pt x="88" y="54"/>
                    <a:pt x="94" y="57"/>
                    <a:pt x="93" y="59"/>
                  </a:cubicBezTo>
                  <a:cubicBezTo>
                    <a:pt x="93" y="61"/>
                    <a:pt x="99" y="68"/>
                    <a:pt x="95" y="68"/>
                  </a:cubicBezTo>
                  <a:cubicBezTo>
                    <a:pt x="91" y="68"/>
                    <a:pt x="80" y="75"/>
                    <a:pt x="87" y="78"/>
                  </a:cubicBezTo>
                  <a:cubicBezTo>
                    <a:pt x="93" y="81"/>
                    <a:pt x="91" y="84"/>
                    <a:pt x="99" y="81"/>
                  </a:cubicBezTo>
                  <a:cubicBezTo>
                    <a:pt x="106" y="78"/>
                    <a:pt x="102" y="75"/>
                    <a:pt x="117" y="79"/>
                  </a:cubicBezTo>
                  <a:cubicBezTo>
                    <a:pt x="131" y="84"/>
                    <a:pt x="133" y="87"/>
                    <a:pt x="133" y="87"/>
                  </a:cubicBezTo>
                  <a:cubicBezTo>
                    <a:pt x="133" y="87"/>
                    <a:pt x="128" y="91"/>
                    <a:pt x="139" y="89"/>
                  </a:cubicBezTo>
                  <a:cubicBezTo>
                    <a:pt x="149" y="88"/>
                    <a:pt x="148" y="88"/>
                    <a:pt x="150" y="86"/>
                  </a:cubicBezTo>
                  <a:cubicBezTo>
                    <a:pt x="153" y="84"/>
                    <a:pt x="162" y="80"/>
                    <a:pt x="162" y="77"/>
                  </a:cubicBezTo>
                  <a:cubicBezTo>
                    <a:pt x="162" y="75"/>
                    <a:pt x="182" y="78"/>
                    <a:pt x="184" y="80"/>
                  </a:cubicBezTo>
                  <a:cubicBezTo>
                    <a:pt x="187" y="82"/>
                    <a:pt x="191" y="90"/>
                    <a:pt x="194" y="91"/>
                  </a:cubicBezTo>
                  <a:cubicBezTo>
                    <a:pt x="196" y="91"/>
                    <a:pt x="212" y="102"/>
                    <a:pt x="219" y="102"/>
                  </a:cubicBezTo>
                  <a:cubicBezTo>
                    <a:pt x="226" y="102"/>
                    <a:pt x="236" y="102"/>
                    <a:pt x="236" y="102"/>
                  </a:cubicBezTo>
                  <a:cubicBezTo>
                    <a:pt x="236" y="102"/>
                    <a:pt x="241" y="96"/>
                    <a:pt x="238" y="94"/>
                  </a:cubicBezTo>
                  <a:cubicBezTo>
                    <a:pt x="236" y="92"/>
                    <a:pt x="236" y="93"/>
                    <a:pt x="230" y="91"/>
                  </a:cubicBezTo>
                  <a:cubicBezTo>
                    <a:pt x="223" y="89"/>
                    <a:pt x="214" y="86"/>
                    <a:pt x="206" y="81"/>
                  </a:cubicBezTo>
                  <a:cubicBezTo>
                    <a:pt x="198" y="76"/>
                    <a:pt x="194" y="73"/>
                    <a:pt x="194" y="70"/>
                  </a:cubicBezTo>
                  <a:cubicBezTo>
                    <a:pt x="193" y="67"/>
                    <a:pt x="192" y="62"/>
                    <a:pt x="192" y="62"/>
                  </a:cubicBezTo>
                  <a:cubicBezTo>
                    <a:pt x="192" y="62"/>
                    <a:pt x="205" y="71"/>
                    <a:pt x="190" y="60"/>
                  </a:cubicBezTo>
                  <a:cubicBezTo>
                    <a:pt x="176" y="49"/>
                    <a:pt x="174" y="44"/>
                    <a:pt x="170" y="44"/>
                  </a:cubicBezTo>
                  <a:cubicBezTo>
                    <a:pt x="166" y="44"/>
                    <a:pt x="165" y="43"/>
                    <a:pt x="153" y="37"/>
                  </a:cubicBezTo>
                  <a:cubicBezTo>
                    <a:pt x="142" y="32"/>
                    <a:pt x="127" y="27"/>
                    <a:pt x="119" y="25"/>
                  </a:cubicBezTo>
                  <a:cubicBezTo>
                    <a:pt x="111" y="23"/>
                    <a:pt x="107" y="21"/>
                    <a:pt x="95" y="19"/>
                  </a:cubicBezTo>
                  <a:cubicBezTo>
                    <a:pt x="84" y="16"/>
                    <a:pt x="70" y="12"/>
                    <a:pt x="67" y="14"/>
                  </a:cubicBezTo>
                  <a:cubicBezTo>
                    <a:pt x="64" y="15"/>
                    <a:pt x="63" y="20"/>
                    <a:pt x="61" y="23"/>
                  </a:cubicBezTo>
                  <a:cubicBezTo>
                    <a:pt x="60" y="25"/>
                    <a:pt x="60" y="37"/>
                    <a:pt x="52" y="33"/>
                  </a:cubicBezTo>
                  <a:cubicBezTo>
                    <a:pt x="44" y="28"/>
                    <a:pt x="44" y="32"/>
                    <a:pt x="41" y="28"/>
                  </a:cubicBezTo>
                  <a:cubicBezTo>
                    <a:pt x="39" y="23"/>
                    <a:pt x="42" y="26"/>
                    <a:pt x="39" y="19"/>
                  </a:cubicBezTo>
                  <a:cubicBezTo>
                    <a:pt x="36" y="12"/>
                    <a:pt x="34" y="10"/>
                    <a:pt x="28" y="10"/>
                  </a:cubicBezTo>
                  <a:cubicBezTo>
                    <a:pt x="22" y="10"/>
                    <a:pt x="0" y="0"/>
                    <a:pt x="2" y="6"/>
                  </a:cubicBezTo>
                  <a:cubicBezTo>
                    <a:pt x="4" y="12"/>
                    <a:pt x="8" y="15"/>
                    <a:pt x="8" y="15"/>
                  </a:cubicBezTo>
                  <a:cubicBezTo>
                    <a:pt x="8" y="15"/>
                    <a:pt x="25" y="23"/>
                    <a:pt x="23" y="23"/>
                  </a:cubicBezTo>
                  <a:cubicBezTo>
                    <a:pt x="22" y="23"/>
                    <a:pt x="29" y="22"/>
                    <a:pt x="28" y="26"/>
                  </a:cubicBezTo>
                  <a:cubicBezTo>
                    <a:pt x="27" y="31"/>
                    <a:pt x="20" y="28"/>
                    <a:pt x="21" y="30"/>
                  </a:cubicBezTo>
                  <a:cubicBezTo>
                    <a:pt x="22" y="31"/>
                    <a:pt x="21" y="40"/>
                    <a:pt x="35" y="3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79" name="Freeform 184"/>
            <p:cNvSpPr/>
            <p:nvPr/>
          </p:nvSpPr>
          <p:spPr bwMode="auto">
            <a:xfrm>
              <a:off x="9115425" y="4006851"/>
              <a:ext cx="53975" cy="46038"/>
            </a:xfrm>
            <a:custGeom>
              <a:gdLst>
                <a:gd fmla="*/ 8 w 20" name="T0"/>
                <a:gd fmla="*/ 0 h 17" name="T1"/>
                <a:gd fmla="*/ 2 w 20" name="T2"/>
                <a:gd fmla="*/ 8 h 17" name="T3"/>
                <a:gd fmla="*/ 5 w 20" name="T4"/>
                <a:gd fmla="*/ 17 h 17" name="T5"/>
                <a:gd fmla="*/ 15 w 20" name="T6"/>
                <a:gd fmla="*/ 15 h 17" name="T7"/>
                <a:gd fmla="*/ 18 w 20" name="T8"/>
                <a:gd fmla="*/ 11 h 17" name="T9"/>
                <a:gd fmla="*/ 8 w 20" name="T10"/>
                <a:gd fmla="*/ 0 h 17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7" w="20">
                  <a:moveTo>
                    <a:pt x="8" y="0"/>
                  </a:moveTo>
                  <a:cubicBezTo>
                    <a:pt x="6" y="0"/>
                    <a:pt x="0" y="6"/>
                    <a:pt x="2" y="8"/>
                  </a:cubicBezTo>
                  <a:cubicBezTo>
                    <a:pt x="4" y="9"/>
                    <a:pt x="5" y="17"/>
                    <a:pt x="5" y="17"/>
                  </a:cubicBezTo>
                  <a:cubicBezTo>
                    <a:pt x="5" y="17"/>
                    <a:pt x="10" y="17"/>
                    <a:pt x="15" y="15"/>
                  </a:cubicBezTo>
                  <a:cubicBezTo>
                    <a:pt x="20" y="14"/>
                    <a:pt x="20" y="13"/>
                    <a:pt x="18" y="11"/>
                  </a:cubicBezTo>
                  <a:cubicBezTo>
                    <a:pt x="16" y="9"/>
                    <a:pt x="8" y="0"/>
                    <a:pt x="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80" name="Freeform 185"/>
            <p:cNvSpPr/>
            <p:nvPr/>
          </p:nvSpPr>
          <p:spPr bwMode="auto">
            <a:xfrm>
              <a:off x="8836025" y="4089401"/>
              <a:ext cx="117475" cy="65088"/>
            </a:xfrm>
            <a:custGeom>
              <a:gdLst>
                <a:gd fmla="*/ 10 w 44" name="T0"/>
                <a:gd fmla="*/ 21 h 24" name="T1"/>
                <a:gd fmla="*/ 33 w 44" name="T2"/>
                <a:gd fmla="*/ 7 h 24" name="T3"/>
                <a:gd fmla="*/ 37 w 44" name="T4"/>
                <a:gd fmla="*/ 1 h 24" name="T5"/>
                <a:gd fmla="*/ 16 w 44" name="T6"/>
                <a:gd fmla="*/ 1 h 24" name="T7"/>
                <a:gd fmla="*/ 5 w 44" name="T8"/>
                <a:gd fmla="*/ 10 h 24" name="T9"/>
                <a:gd fmla="*/ 1 w 44" name="T10"/>
                <a:gd fmla="*/ 13 h 24" name="T11"/>
                <a:gd fmla="*/ 10 w 44" name="T12"/>
                <a:gd fmla="*/ 21 h 24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4" w="44">
                  <a:moveTo>
                    <a:pt x="10" y="21"/>
                  </a:moveTo>
                  <a:cubicBezTo>
                    <a:pt x="16" y="18"/>
                    <a:pt x="30" y="9"/>
                    <a:pt x="33" y="7"/>
                  </a:cubicBezTo>
                  <a:cubicBezTo>
                    <a:pt x="37" y="5"/>
                    <a:pt x="44" y="1"/>
                    <a:pt x="37" y="1"/>
                  </a:cubicBezTo>
                  <a:cubicBezTo>
                    <a:pt x="31" y="1"/>
                    <a:pt x="20" y="0"/>
                    <a:pt x="16" y="1"/>
                  </a:cubicBezTo>
                  <a:cubicBezTo>
                    <a:pt x="12" y="2"/>
                    <a:pt x="6" y="8"/>
                    <a:pt x="5" y="10"/>
                  </a:cubicBezTo>
                  <a:cubicBezTo>
                    <a:pt x="4" y="12"/>
                    <a:pt x="3" y="13"/>
                    <a:pt x="1" y="13"/>
                  </a:cubicBezTo>
                  <a:cubicBezTo>
                    <a:pt x="0" y="13"/>
                    <a:pt x="4" y="24"/>
                    <a:pt x="10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81" name="Freeform 186"/>
            <p:cNvSpPr/>
            <p:nvPr/>
          </p:nvSpPr>
          <p:spPr bwMode="auto">
            <a:xfrm>
              <a:off x="8704263" y="4113213"/>
              <a:ext cx="80963" cy="33338"/>
            </a:xfrm>
            <a:custGeom>
              <a:gdLst>
                <a:gd fmla="*/ 20 w 30" name="T0"/>
                <a:gd fmla="*/ 11 h 12" name="T1"/>
                <a:gd fmla="*/ 0 w 30" name="T2"/>
                <a:gd fmla="*/ 4 h 12" name="T3"/>
                <a:gd fmla="*/ 9 w 30" name="T4"/>
                <a:gd fmla="*/ 1 h 12" name="T5"/>
                <a:gd fmla="*/ 20 w 30" name="T6"/>
                <a:gd fmla="*/ 11 h 12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12" w="30">
                  <a:moveTo>
                    <a:pt x="20" y="11"/>
                  </a:moveTo>
                  <a:cubicBezTo>
                    <a:pt x="13" y="12"/>
                    <a:pt x="0" y="4"/>
                    <a:pt x="0" y="4"/>
                  </a:cubicBezTo>
                  <a:cubicBezTo>
                    <a:pt x="0" y="4"/>
                    <a:pt x="6" y="0"/>
                    <a:pt x="9" y="1"/>
                  </a:cubicBezTo>
                  <a:cubicBezTo>
                    <a:pt x="12" y="3"/>
                    <a:pt x="30" y="10"/>
                    <a:pt x="20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82" name="Freeform 187"/>
            <p:cNvSpPr/>
            <p:nvPr/>
          </p:nvSpPr>
          <p:spPr bwMode="auto">
            <a:xfrm>
              <a:off x="8293100" y="4029076"/>
              <a:ext cx="536575" cy="82550"/>
            </a:xfrm>
            <a:custGeom>
              <a:gdLst>
                <a:gd fmla="*/ 18 w 201" name="T0"/>
                <a:gd fmla="*/ 1 h 31" name="T1"/>
                <a:gd fmla="*/ 5 w 201" name="T2"/>
                <a:gd fmla="*/ 13 h 31" name="T3"/>
                <a:gd fmla="*/ 27 w 201" name="T4"/>
                <a:gd fmla="*/ 20 h 31" name="T5"/>
                <a:gd fmla="*/ 55 w 201" name="T6"/>
                <a:gd fmla="*/ 23 h 31" name="T7"/>
                <a:gd fmla="*/ 80 w 201" name="T8"/>
                <a:gd fmla="*/ 25 h 31" name="T9"/>
                <a:gd fmla="*/ 92 w 201" name="T10"/>
                <a:gd fmla="*/ 28 h 31" name="T11"/>
                <a:gd fmla="*/ 117 w 201" name="T12"/>
                <a:gd fmla="*/ 28 h 31" name="T13"/>
                <a:gd fmla="*/ 130 w 201" name="T14"/>
                <a:gd fmla="*/ 30 h 31" name="T15"/>
                <a:gd fmla="*/ 143 w 201" name="T16"/>
                <a:gd fmla="*/ 29 h 31" name="T17"/>
                <a:gd fmla="*/ 177 w 201" name="T18"/>
                <a:gd fmla="*/ 28 h 31" name="T19"/>
                <a:gd fmla="*/ 189 w 201" name="T20"/>
                <a:gd fmla="*/ 29 h 31" name="T21"/>
                <a:gd fmla="*/ 200 w 201" name="T22"/>
                <a:gd fmla="*/ 25 h 31" name="T23"/>
                <a:gd fmla="*/ 172 w 201" name="T24"/>
                <a:gd fmla="*/ 27 h 31" name="T25"/>
                <a:gd fmla="*/ 153 w 201" name="T26"/>
                <a:gd fmla="*/ 24 h 31" name="T27"/>
                <a:gd fmla="*/ 130 w 201" name="T28"/>
                <a:gd fmla="*/ 24 h 31" name="T29"/>
                <a:gd fmla="*/ 122 w 201" name="T30"/>
                <a:gd fmla="*/ 24 h 31" name="T31"/>
                <a:gd fmla="*/ 98 w 201" name="T32"/>
                <a:gd fmla="*/ 17 h 31" name="T33"/>
                <a:gd fmla="*/ 91 w 201" name="T34"/>
                <a:gd fmla="*/ 11 h 31" name="T35"/>
                <a:gd fmla="*/ 77 w 201" name="T36"/>
                <a:gd fmla="*/ 12 h 31" name="T37"/>
                <a:gd fmla="*/ 67 w 201" name="T38"/>
                <a:gd fmla="*/ 10 h 31" name="T39"/>
                <a:gd fmla="*/ 43 w 201" name="T40"/>
                <a:gd fmla="*/ 7 h 31" name="T41"/>
                <a:gd fmla="*/ 27 w 201" name="T42"/>
                <a:gd fmla="*/ 3 h 31" name="T43"/>
                <a:gd fmla="*/ 18 w 201" name="T44"/>
                <a:gd fmla="*/ 1 h 31" name="T4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b="b" l="0" r="r" t="0"/>
              <a:pathLst>
                <a:path h="31" w="201">
                  <a:moveTo>
                    <a:pt x="18" y="1"/>
                  </a:moveTo>
                  <a:cubicBezTo>
                    <a:pt x="9" y="5"/>
                    <a:pt x="0" y="11"/>
                    <a:pt x="5" y="13"/>
                  </a:cubicBezTo>
                  <a:cubicBezTo>
                    <a:pt x="9" y="15"/>
                    <a:pt x="17" y="21"/>
                    <a:pt x="27" y="20"/>
                  </a:cubicBezTo>
                  <a:cubicBezTo>
                    <a:pt x="38" y="20"/>
                    <a:pt x="40" y="23"/>
                    <a:pt x="55" y="23"/>
                  </a:cubicBezTo>
                  <a:cubicBezTo>
                    <a:pt x="70" y="22"/>
                    <a:pt x="77" y="25"/>
                    <a:pt x="80" y="25"/>
                  </a:cubicBezTo>
                  <a:cubicBezTo>
                    <a:pt x="83" y="25"/>
                    <a:pt x="82" y="28"/>
                    <a:pt x="92" y="28"/>
                  </a:cubicBezTo>
                  <a:cubicBezTo>
                    <a:pt x="101" y="29"/>
                    <a:pt x="112" y="28"/>
                    <a:pt x="117" y="28"/>
                  </a:cubicBezTo>
                  <a:cubicBezTo>
                    <a:pt x="122" y="28"/>
                    <a:pt x="123" y="29"/>
                    <a:pt x="130" y="30"/>
                  </a:cubicBezTo>
                  <a:cubicBezTo>
                    <a:pt x="137" y="31"/>
                    <a:pt x="126" y="29"/>
                    <a:pt x="143" y="29"/>
                  </a:cubicBezTo>
                  <a:cubicBezTo>
                    <a:pt x="159" y="30"/>
                    <a:pt x="170" y="27"/>
                    <a:pt x="177" y="28"/>
                  </a:cubicBezTo>
                  <a:cubicBezTo>
                    <a:pt x="184" y="28"/>
                    <a:pt x="186" y="29"/>
                    <a:pt x="189" y="29"/>
                  </a:cubicBezTo>
                  <a:cubicBezTo>
                    <a:pt x="191" y="29"/>
                    <a:pt x="201" y="27"/>
                    <a:pt x="200" y="25"/>
                  </a:cubicBezTo>
                  <a:cubicBezTo>
                    <a:pt x="198" y="22"/>
                    <a:pt x="177" y="29"/>
                    <a:pt x="172" y="27"/>
                  </a:cubicBezTo>
                  <a:cubicBezTo>
                    <a:pt x="168" y="25"/>
                    <a:pt x="156" y="24"/>
                    <a:pt x="153" y="24"/>
                  </a:cubicBezTo>
                  <a:cubicBezTo>
                    <a:pt x="150" y="25"/>
                    <a:pt x="136" y="24"/>
                    <a:pt x="130" y="24"/>
                  </a:cubicBezTo>
                  <a:cubicBezTo>
                    <a:pt x="124" y="24"/>
                    <a:pt x="137" y="27"/>
                    <a:pt x="122" y="24"/>
                  </a:cubicBezTo>
                  <a:cubicBezTo>
                    <a:pt x="107" y="21"/>
                    <a:pt x="98" y="17"/>
                    <a:pt x="98" y="17"/>
                  </a:cubicBezTo>
                  <a:cubicBezTo>
                    <a:pt x="98" y="17"/>
                    <a:pt x="102" y="11"/>
                    <a:pt x="91" y="11"/>
                  </a:cubicBezTo>
                  <a:cubicBezTo>
                    <a:pt x="79" y="12"/>
                    <a:pt x="77" y="12"/>
                    <a:pt x="77" y="12"/>
                  </a:cubicBezTo>
                  <a:cubicBezTo>
                    <a:pt x="77" y="12"/>
                    <a:pt x="84" y="12"/>
                    <a:pt x="67" y="10"/>
                  </a:cubicBezTo>
                  <a:cubicBezTo>
                    <a:pt x="51" y="7"/>
                    <a:pt x="49" y="7"/>
                    <a:pt x="43" y="7"/>
                  </a:cubicBezTo>
                  <a:cubicBezTo>
                    <a:pt x="38" y="7"/>
                    <a:pt x="31" y="6"/>
                    <a:pt x="27" y="3"/>
                  </a:cubicBezTo>
                  <a:cubicBezTo>
                    <a:pt x="22" y="0"/>
                    <a:pt x="18" y="1"/>
                    <a:pt x="18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83" name="Freeform 188"/>
            <p:cNvSpPr/>
            <p:nvPr/>
          </p:nvSpPr>
          <p:spPr bwMode="auto">
            <a:xfrm>
              <a:off x="7967663" y="3748088"/>
              <a:ext cx="365125" cy="290513"/>
            </a:xfrm>
            <a:custGeom>
              <a:gdLst>
                <a:gd fmla="*/ 122 w 137" name="T0"/>
                <a:gd fmla="*/ 103 h 109" name="T1"/>
                <a:gd fmla="*/ 101 w 137" name="T2"/>
                <a:gd fmla="*/ 94 h 109" name="T3"/>
                <a:gd fmla="*/ 79 w 137" name="T4"/>
                <a:gd fmla="*/ 81 h 109" name="T5"/>
                <a:gd fmla="*/ 51 w 137" name="T6"/>
                <a:gd fmla="*/ 47 h 109" name="T7"/>
                <a:gd fmla="*/ 27 w 137" name="T8"/>
                <a:gd fmla="*/ 30 h 109" name="T9"/>
                <a:gd fmla="*/ 0 w 137" name="T10"/>
                <a:gd fmla="*/ 4 h 109" name="T11"/>
                <a:gd fmla="*/ 23 w 137" name="T12"/>
                <a:gd fmla="*/ 1 h 109" name="T13"/>
                <a:gd fmla="*/ 52 w 137" name="T14"/>
                <a:gd fmla="*/ 24 h 109" name="T15"/>
                <a:gd fmla="*/ 117 w 137" name="T16"/>
                <a:gd fmla="*/ 66 h 109" name="T17"/>
                <a:gd fmla="*/ 123 w 137" name="T18"/>
                <a:gd fmla="*/ 87 h 109" name="T19"/>
                <a:gd fmla="*/ 122 w 137" name="T20"/>
                <a:gd fmla="*/ 103 h 109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109" w="137">
                  <a:moveTo>
                    <a:pt x="122" y="103"/>
                  </a:moveTo>
                  <a:cubicBezTo>
                    <a:pt x="121" y="103"/>
                    <a:pt x="112" y="100"/>
                    <a:pt x="101" y="94"/>
                  </a:cubicBezTo>
                  <a:cubicBezTo>
                    <a:pt x="90" y="87"/>
                    <a:pt x="87" y="89"/>
                    <a:pt x="79" y="81"/>
                  </a:cubicBezTo>
                  <a:cubicBezTo>
                    <a:pt x="70" y="73"/>
                    <a:pt x="59" y="55"/>
                    <a:pt x="51" y="47"/>
                  </a:cubicBezTo>
                  <a:cubicBezTo>
                    <a:pt x="43" y="40"/>
                    <a:pt x="47" y="44"/>
                    <a:pt x="27" y="30"/>
                  </a:cubicBezTo>
                  <a:cubicBezTo>
                    <a:pt x="7" y="16"/>
                    <a:pt x="0" y="4"/>
                    <a:pt x="0" y="4"/>
                  </a:cubicBezTo>
                  <a:cubicBezTo>
                    <a:pt x="0" y="4"/>
                    <a:pt x="19" y="0"/>
                    <a:pt x="23" y="1"/>
                  </a:cubicBezTo>
                  <a:cubicBezTo>
                    <a:pt x="27" y="3"/>
                    <a:pt x="31" y="11"/>
                    <a:pt x="52" y="24"/>
                  </a:cubicBezTo>
                  <a:cubicBezTo>
                    <a:pt x="72" y="37"/>
                    <a:pt x="112" y="58"/>
                    <a:pt x="117" y="66"/>
                  </a:cubicBezTo>
                  <a:cubicBezTo>
                    <a:pt x="122" y="74"/>
                    <a:pt x="119" y="82"/>
                    <a:pt x="123" y="87"/>
                  </a:cubicBezTo>
                  <a:cubicBezTo>
                    <a:pt x="127" y="92"/>
                    <a:pt x="137" y="109"/>
                    <a:pt x="122" y="10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84" name="Freeform 189"/>
            <p:cNvSpPr/>
            <p:nvPr/>
          </p:nvSpPr>
          <p:spPr bwMode="auto">
            <a:xfrm>
              <a:off x="7500938" y="3651251"/>
              <a:ext cx="111125" cy="92075"/>
            </a:xfrm>
            <a:custGeom>
              <a:gdLst>
                <a:gd fmla="*/ 11 w 42" name="T0"/>
                <a:gd fmla="*/ 0 h 34" name="T1"/>
                <a:gd fmla="*/ 6 w 42" name="T2"/>
                <a:gd fmla="*/ 15 h 34" name="T3"/>
                <a:gd fmla="*/ 14 w 42" name="T4"/>
                <a:gd fmla="*/ 31 h 34" name="T5"/>
                <a:gd fmla="*/ 23 w 42" name="T6"/>
                <a:gd fmla="*/ 32 h 34" name="T7"/>
                <a:gd fmla="*/ 35 w 42" name="T8"/>
                <a:gd fmla="*/ 25 h 34" name="T9"/>
                <a:gd fmla="*/ 42 w 42" name="T10"/>
                <a:gd fmla="*/ 23 h 34" name="T11"/>
                <a:gd fmla="*/ 17 w 42" name="T12"/>
                <a:gd fmla="*/ 6 h 34" name="T13"/>
                <a:gd fmla="*/ 11 w 42" name="T14"/>
                <a:gd fmla="*/ 0 h 34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34" w="42">
                  <a:moveTo>
                    <a:pt x="11" y="0"/>
                  </a:moveTo>
                  <a:cubicBezTo>
                    <a:pt x="2" y="3"/>
                    <a:pt x="0" y="4"/>
                    <a:pt x="6" y="15"/>
                  </a:cubicBezTo>
                  <a:cubicBezTo>
                    <a:pt x="12" y="26"/>
                    <a:pt x="10" y="30"/>
                    <a:pt x="14" y="31"/>
                  </a:cubicBezTo>
                  <a:cubicBezTo>
                    <a:pt x="19" y="31"/>
                    <a:pt x="20" y="34"/>
                    <a:pt x="23" y="32"/>
                  </a:cubicBezTo>
                  <a:cubicBezTo>
                    <a:pt x="27" y="31"/>
                    <a:pt x="32" y="27"/>
                    <a:pt x="35" y="25"/>
                  </a:cubicBezTo>
                  <a:cubicBezTo>
                    <a:pt x="38" y="23"/>
                    <a:pt x="42" y="23"/>
                    <a:pt x="42" y="23"/>
                  </a:cubicBezTo>
                  <a:cubicBezTo>
                    <a:pt x="42" y="23"/>
                    <a:pt x="20" y="9"/>
                    <a:pt x="17" y="6"/>
                  </a:cubicBezTo>
                  <a:cubicBezTo>
                    <a:pt x="14" y="4"/>
                    <a:pt x="11" y="0"/>
                    <a:pt x="11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85" name="Freeform 190"/>
            <p:cNvSpPr/>
            <p:nvPr/>
          </p:nvSpPr>
          <p:spPr bwMode="auto">
            <a:xfrm>
              <a:off x="10390188" y="4995863"/>
              <a:ext cx="203200" cy="200025"/>
            </a:xfrm>
            <a:custGeom>
              <a:gdLst>
                <a:gd fmla="*/ 14 w 76" name="T0"/>
                <a:gd fmla="*/ 69 h 75" name="T1"/>
                <a:gd fmla="*/ 37 w 76" name="T2"/>
                <a:gd fmla="*/ 74 h 75" name="T3"/>
                <a:gd fmla="*/ 57 w 76" name="T4"/>
                <a:gd fmla="*/ 62 h 75" name="T5"/>
                <a:gd fmla="*/ 57 w 76" name="T6"/>
                <a:gd fmla="*/ 48 h 75" name="T7"/>
                <a:gd fmla="*/ 71 w 76" name="T8"/>
                <a:gd fmla="*/ 33 h 75" name="T9"/>
                <a:gd fmla="*/ 72 w 76" name="T10"/>
                <a:gd fmla="*/ 20 h 75" name="T11"/>
                <a:gd fmla="*/ 69 w 76" name="T12"/>
                <a:gd fmla="*/ 9 h 75" name="T13"/>
                <a:gd fmla="*/ 51 w 76" name="T14"/>
                <a:gd fmla="*/ 0 h 75" name="T15"/>
                <a:gd fmla="*/ 50 w 76" name="T16"/>
                <a:gd fmla="*/ 10 h 75" name="T17"/>
                <a:gd fmla="*/ 47 w 76" name="T18"/>
                <a:gd fmla="*/ 30 h 75" name="T19"/>
                <a:gd fmla="*/ 27 w 76" name="T20"/>
                <a:gd fmla="*/ 38 h 75" name="T21"/>
                <a:gd fmla="*/ 20 w 76" name="T22"/>
                <a:gd fmla="*/ 48 h 75" name="T23"/>
                <a:gd fmla="*/ 1 w 76" name="T24"/>
                <a:gd fmla="*/ 65 h 75" name="T25"/>
                <a:gd fmla="*/ 14 w 76" name="T26"/>
                <a:gd fmla="*/ 69 h 75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75" w="76">
                  <a:moveTo>
                    <a:pt x="14" y="69"/>
                  </a:moveTo>
                  <a:cubicBezTo>
                    <a:pt x="22" y="70"/>
                    <a:pt x="29" y="75"/>
                    <a:pt x="37" y="74"/>
                  </a:cubicBezTo>
                  <a:cubicBezTo>
                    <a:pt x="46" y="74"/>
                    <a:pt x="61" y="64"/>
                    <a:pt x="57" y="62"/>
                  </a:cubicBezTo>
                  <a:cubicBezTo>
                    <a:pt x="54" y="60"/>
                    <a:pt x="52" y="58"/>
                    <a:pt x="57" y="48"/>
                  </a:cubicBezTo>
                  <a:cubicBezTo>
                    <a:pt x="61" y="38"/>
                    <a:pt x="72" y="38"/>
                    <a:pt x="71" y="33"/>
                  </a:cubicBezTo>
                  <a:cubicBezTo>
                    <a:pt x="70" y="28"/>
                    <a:pt x="72" y="24"/>
                    <a:pt x="72" y="20"/>
                  </a:cubicBezTo>
                  <a:cubicBezTo>
                    <a:pt x="71" y="15"/>
                    <a:pt x="76" y="13"/>
                    <a:pt x="69" y="9"/>
                  </a:cubicBezTo>
                  <a:cubicBezTo>
                    <a:pt x="63" y="5"/>
                    <a:pt x="51" y="0"/>
                    <a:pt x="51" y="0"/>
                  </a:cubicBezTo>
                  <a:cubicBezTo>
                    <a:pt x="51" y="0"/>
                    <a:pt x="48" y="0"/>
                    <a:pt x="50" y="10"/>
                  </a:cubicBezTo>
                  <a:cubicBezTo>
                    <a:pt x="52" y="20"/>
                    <a:pt x="59" y="29"/>
                    <a:pt x="47" y="30"/>
                  </a:cubicBezTo>
                  <a:cubicBezTo>
                    <a:pt x="35" y="30"/>
                    <a:pt x="34" y="35"/>
                    <a:pt x="27" y="38"/>
                  </a:cubicBezTo>
                  <a:cubicBezTo>
                    <a:pt x="20" y="40"/>
                    <a:pt x="31" y="45"/>
                    <a:pt x="20" y="48"/>
                  </a:cubicBezTo>
                  <a:cubicBezTo>
                    <a:pt x="8" y="51"/>
                    <a:pt x="0" y="61"/>
                    <a:pt x="1" y="65"/>
                  </a:cubicBezTo>
                  <a:cubicBezTo>
                    <a:pt x="2" y="68"/>
                    <a:pt x="14" y="69"/>
                    <a:pt x="14" y="6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86" name="Freeform 191"/>
            <p:cNvSpPr/>
            <p:nvPr/>
          </p:nvSpPr>
          <p:spPr bwMode="auto">
            <a:xfrm>
              <a:off x="10475913" y="4795838"/>
              <a:ext cx="228600" cy="223838"/>
            </a:xfrm>
            <a:custGeom>
              <a:gdLst>
                <a:gd fmla="*/ 57 w 86" name="T0"/>
                <a:gd fmla="*/ 80 h 84" name="T1"/>
                <a:gd fmla="*/ 51 w 86" name="T2"/>
                <a:gd fmla="*/ 68 h 84" name="T3"/>
                <a:gd fmla="*/ 40 w 86" name="T4"/>
                <a:gd fmla="*/ 61 h 84" name="T5"/>
                <a:gd fmla="*/ 32 w 86" name="T6"/>
                <a:gd fmla="*/ 53 h 84" name="T7"/>
                <a:gd fmla="*/ 45 w 86" name="T8"/>
                <a:gd fmla="*/ 51 h 84" name="T9"/>
                <a:gd fmla="*/ 34 w 86" name="T10"/>
                <a:gd fmla="*/ 34 h 84" name="T11"/>
                <a:gd fmla="*/ 0 w 86" name="T12"/>
                <a:gd fmla="*/ 0 h 84" name="T13"/>
                <a:gd fmla="*/ 32 w 86" name="T14"/>
                <a:gd fmla="*/ 17 h 84" name="T15"/>
                <a:gd fmla="*/ 57 w 86" name="T16"/>
                <a:gd fmla="*/ 35 h 84" name="T17"/>
                <a:gd fmla="*/ 70 w 86" name="T18"/>
                <a:gd fmla="*/ 43 h 84" name="T19"/>
                <a:gd fmla="*/ 79 w 86" name="T20"/>
                <a:gd fmla="*/ 34 h 84" name="T21"/>
                <a:gd fmla="*/ 80 w 86" name="T22"/>
                <a:gd fmla="*/ 43 h 84" name="T23"/>
                <a:gd fmla="*/ 80 w 86" name="T24"/>
                <a:gd fmla="*/ 57 h 84" name="T25"/>
                <a:gd fmla="*/ 69 w 86" name="T26"/>
                <a:gd fmla="*/ 59 h 84" name="T27"/>
                <a:gd fmla="*/ 69 w 86" name="T28"/>
                <a:gd fmla="*/ 66 h 84" name="T29"/>
                <a:gd fmla="*/ 57 w 86" name="T30"/>
                <a:gd fmla="*/ 80 h 84" name="T3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b="b" l="0" r="r" t="0"/>
              <a:pathLst>
                <a:path h="84" w="86">
                  <a:moveTo>
                    <a:pt x="57" y="80"/>
                  </a:moveTo>
                  <a:cubicBezTo>
                    <a:pt x="53" y="79"/>
                    <a:pt x="52" y="71"/>
                    <a:pt x="51" y="68"/>
                  </a:cubicBezTo>
                  <a:cubicBezTo>
                    <a:pt x="50" y="64"/>
                    <a:pt x="40" y="61"/>
                    <a:pt x="40" y="61"/>
                  </a:cubicBezTo>
                  <a:cubicBezTo>
                    <a:pt x="40" y="61"/>
                    <a:pt x="32" y="55"/>
                    <a:pt x="32" y="53"/>
                  </a:cubicBezTo>
                  <a:cubicBezTo>
                    <a:pt x="33" y="51"/>
                    <a:pt x="47" y="53"/>
                    <a:pt x="45" y="51"/>
                  </a:cubicBezTo>
                  <a:cubicBezTo>
                    <a:pt x="43" y="48"/>
                    <a:pt x="44" y="41"/>
                    <a:pt x="34" y="34"/>
                  </a:cubicBezTo>
                  <a:cubicBezTo>
                    <a:pt x="25" y="28"/>
                    <a:pt x="0" y="0"/>
                    <a:pt x="0" y="0"/>
                  </a:cubicBezTo>
                  <a:cubicBezTo>
                    <a:pt x="0" y="0"/>
                    <a:pt x="15" y="10"/>
                    <a:pt x="32" y="17"/>
                  </a:cubicBezTo>
                  <a:cubicBezTo>
                    <a:pt x="50" y="24"/>
                    <a:pt x="56" y="32"/>
                    <a:pt x="57" y="35"/>
                  </a:cubicBezTo>
                  <a:cubicBezTo>
                    <a:pt x="58" y="39"/>
                    <a:pt x="71" y="47"/>
                    <a:pt x="70" y="43"/>
                  </a:cubicBezTo>
                  <a:cubicBezTo>
                    <a:pt x="70" y="39"/>
                    <a:pt x="77" y="31"/>
                    <a:pt x="79" y="34"/>
                  </a:cubicBezTo>
                  <a:cubicBezTo>
                    <a:pt x="80" y="36"/>
                    <a:pt x="84" y="41"/>
                    <a:pt x="80" y="43"/>
                  </a:cubicBezTo>
                  <a:cubicBezTo>
                    <a:pt x="76" y="45"/>
                    <a:pt x="86" y="56"/>
                    <a:pt x="80" y="57"/>
                  </a:cubicBezTo>
                  <a:cubicBezTo>
                    <a:pt x="75" y="57"/>
                    <a:pt x="69" y="59"/>
                    <a:pt x="69" y="59"/>
                  </a:cubicBezTo>
                  <a:cubicBezTo>
                    <a:pt x="69" y="66"/>
                    <a:pt x="69" y="66"/>
                    <a:pt x="69" y="66"/>
                  </a:cubicBezTo>
                  <a:cubicBezTo>
                    <a:pt x="69" y="66"/>
                    <a:pt x="72" y="84"/>
                    <a:pt x="57" y="8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87" name="Freeform 192"/>
            <p:cNvSpPr/>
            <p:nvPr/>
          </p:nvSpPr>
          <p:spPr bwMode="auto">
            <a:xfrm>
              <a:off x="8632825" y="4151313"/>
              <a:ext cx="1241425" cy="809625"/>
            </a:xfrm>
            <a:custGeom>
              <a:gdLst>
                <a:gd fmla="*/ 254 w 465" name="T0"/>
                <a:gd fmla="*/ 230 h 303" name="T1"/>
                <a:gd fmla="*/ 211 w 465" name="T2"/>
                <a:gd fmla="*/ 217 h 303" name="T3"/>
                <a:gd fmla="*/ 146 w 465" name="T4"/>
                <a:gd fmla="*/ 232 h 303" name="T5"/>
                <a:gd fmla="*/ 126 w 465" name="T6"/>
                <a:gd fmla="*/ 244 h 303" name="T7"/>
                <a:gd fmla="*/ 106 w 465" name="T8"/>
                <a:gd fmla="*/ 244 h 303" name="T9"/>
                <a:gd fmla="*/ 88 w 465" name="T10"/>
                <a:gd fmla="*/ 251 h 303" name="T11"/>
                <a:gd fmla="*/ 77 w 465" name="T12"/>
                <a:gd fmla="*/ 256 h 303" name="T13"/>
                <a:gd fmla="*/ 45 w 465" name="T14"/>
                <a:gd fmla="*/ 248 h 303" name="T15"/>
                <a:gd fmla="*/ 38 w 465" name="T16"/>
                <a:gd fmla="*/ 232 h 303" name="T17"/>
                <a:gd fmla="*/ 27 w 465" name="T18"/>
                <a:gd fmla="*/ 201 h 303" name="T19"/>
                <a:gd fmla="*/ 14 w 465" name="T20"/>
                <a:gd fmla="*/ 180 h 303" name="T21"/>
                <a:gd fmla="*/ 0 w 465" name="T22"/>
                <a:gd fmla="*/ 155 h 303" name="T23"/>
                <a:gd fmla="*/ 5 w 465" name="T24"/>
                <a:gd fmla="*/ 145 h 303" name="T25"/>
                <a:gd fmla="*/ 11 w 465" name="T26"/>
                <a:gd fmla="*/ 108 h 303" name="T27"/>
                <a:gd fmla="*/ 80 w 465" name="T28"/>
                <a:gd fmla="*/ 65 h 303" name="T29"/>
                <a:gd fmla="*/ 96 w 465" name="T30"/>
                <a:gd fmla="*/ 59 h 303" name="T31"/>
                <a:gd fmla="*/ 104 w 465" name="T32"/>
                <a:gd fmla="*/ 38 h 303" name="T33"/>
                <a:gd fmla="*/ 145 w 465" name="T34"/>
                <a:gd fmla="*/ 41 h 303" name="T35"/>
                <a:gd fmla="*/ 152 w 465" name="T36"/>
                <a:gd fmla="*/ 30 h 303" name="T37"/>
                <a:gd fmla="*/ 166 w 465" name="T38"/>
                <a:gd fmla="*/ 16 h 303" name="T39"/>
                <a:gd fmla="*/ 171 w 465" name="T40"/>
                <a:gd fmla="*/ 6 h 303" name="T41"/>
                <a:gd fmla="*/ 200 w 465" name="T42"/>
                <a:gd fmla="*/ 11 h 303" name="T43"/>
                <a:gd fmla="*/ 230 w 465" name="T44"/>
                <a:gd fmla="*/ 16 h 303" name="T45"/>
                <a:gd fmla="*/ 234 w 465" name="T46"/>
                <a:gd fmla="*/ 47 h 303" name="T47"/>
                <a:gd fmla="*/ 266 w 465" name="T48"/>
                <a:gd fmla="*/ 64 h 303" name="T49"/>
                <a:gd fmla="*/ 290 w 465" name="T50"/>
                <a:gd fmla="*/ 59 h 303" name="T51"/>
                <a:gd fmla="*/ 282 w 465" name="T52"/>
                <a:gd fmla="*/ 12 h 303" name="T53"/>
                <a:gd fmla="*/ 288 w 465" name="T54"/>
                <a:gd fmla="*/ 1 h 303" name="T55"/>
                <a:gd fmla="*/ 310 w 465" name="T56"/>
                <a:gd fmla="*/ 29 h 303" name="T57"/>
                <a:gd fmla="*/ 337 w 465" name="T58"/>
                <a:gd fmla="*/ 51 h 303" name="T59"/>
                <a:gd fmla="*/ 348 w 465" name="T60"/>
                <a:gd fmla="*/ 75 h 303" name="T61"/>
                <a:gd fmla="*/ 372 w 465" name="T62"/>
                <a:gd fmla="*/ 91 h 303" name="T63"/>
                <a:gd fmla="*/ 406 w 465" name="T64"/>
                <a:gd fmla="*/ 118 h 303" name="T65"/>
                <a:gd fmla="*/ 430 w 465" name="T66"/>
                <a:gd fmla="*/ 133 h 303" name="T67"/>
                <a:gd fmla="*/ 456 w 465" name="T68"/>
                <a:gd fmla="*/ 189 h 303" name="T69"/>
                <a:gd fmla="*/ 456 w 465" name="T70"/>
                <a:gd fmla="*/ 228 h 303" name="T71"/>
                <a:gd fmla="*/ 444 w 465" name="T72"/>
                <a:gd fmla="*/ 265 h 303" name="T73"/>
                <a:gd fmla="*/ 420 w 465" name="T74"/>
                <a:gd fmla="*/ 281 h 303" name="T75"/>
                <a:gd fmla="*/ 410 w 465" name="T76"/>
                <a:gd fmla="*/ 296 h 303" name="T77"/>
                <a:gd fmla="*/ 391 w 465" name="T78"/>
                <a:gd fmla="*/ 283 h 303" name="T79"/>
                <a:gd fmla="*/ 373 w 465" name="T80"/>
                <a:gd fmla="*/ 298 h 303" name="T81"/>
                <a:gd fmla="*/ 341 w 465" name="T82"/>
                <a:gd fmla="*/ 286 h 303" name="T83"/>
                <a:gd fmla="*/ 324 w 465" name="T84"/>
                <a:gd fmla="*/ 259 h 303" name="T85"/>
                <a:gd fmla="*/ 296 w 465" name="T86"/>
                <a:gd fmla="*/ 259 h 303" name="T87"/>
                <a:gd fmla="*/ 269 w 465" name="T88"/>
                <a:gd fmla="*/ 251 h 303" name="T8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b="b" l="0" r="r" t="0"/>
              <a:pathLst>
                <a:path h="303" w="465">
                  <a:moveTo>
                    <a:pt x="269" y="251"/>
                  </a:moveTo>
                  <a:cubicBezTo>
                    <a:pt x="259" y="244"/>
                    <a:pt x="264" y="238"/>
                    <a:pt x="254" y="230"/>
                  </a:cubicBezTo>
                  <a:cubicBezTo>
                    <a:pt x="244" y="223"/>
                    <a:pt x="263" y="223"/>
                    <a:pt x="237" y="220"/>
                  </a:cubicBezTo>
                  <a:cubicBezTo>
                    <a:pt x="211" y="217"/>
                    <a:pt x="211" y="214"/>
                    <a:pt x="211" y="217"/>
                  </a:cubicBezTo>
                  <a:cubicBezTo>
                    <a:pt x="211" y="219"/>
                    <a:pt x="171" y="224"/>
                    <a:pt x="168" y="225"/>
                  </a:cubicBezTo>
                  <a:cubicBezTo>
                    <a:pt x="164" y="226"/>
                    <a:pt x="157" y="228"/>
                    <a:pt x="146" y="232"/>
                  </a:cubicBezTo>
                  <a:cubicBezTo>
                    <a:pt x="135" y="235"/>
                    <a:pt x="139" y="239"/>
                    <a:pt x="136" y="241"/>
                  </a:cubicBezTo>
                  <a:cubicBezTo>
                    <a:pt x="132" y="243"/>
                    <a:pt x="130" y="246"/>
                    <a:pt x="126" y="244"/>
                  </a:cubicBezTo>
                  <a:cubicBezTo>
                    <a:pt x="122" y="242"/>
                    <a:pt x="119" y="240"/>
                    <a:pt x="116" y="240"/>
                  </a:cubicBezTo>
                  <a:cubicBezTo>
                    <a:pt x="113" y="240"/>
                    <a:pt x="112" y="244"/>
                    <a:pt x="106" y="244"/>
                  </a:cubicBezTo>
                  <a:cubicBezTo>
                    <a:pt x="99" y="244"/>
                    <a:pt x="98" y="243"/>
                    <a:pt x="94" y="245"/>
                  </a:cubicBezTo>
                  <a:cubicBezTo>
                    <a:pt x="90" y="247"/>
                    <a:pt x="90" y="250"/>
                    <a:pt x="88" y="251"/>
                  </a:cubicBezTo>
                  <a:cubicBezTo>
                    <a:pt x="85" y="251"/>
                    <a:pt x="87" y="253"/>
                    <a:pt x="84" y="254"/>
                  </a:cubicBezTo>
                  <a:cubicBezTo>
                    <a:pt x="80" y="255"/>
                    <a:pt x="89" y="257"/>
                    <a:pt x="77" y="256"/>
                  </a:cubicBezTo>
                  <a:cubicBezTo>
                    <a:pt x="64" y="255"/>
                    <a:pt x="72" y="257"/>
                    <a:pt x="60" y="254"/>
                  </a:cubicBezTo>
                  <a:cubicBezTo>
                    <a:pt x="47" y="251"/>
                    <a:pt x="49" y="251"/>
                    <a:pt x="45" y="248"/>
                  </a:cubicBezTo>
                  <a:cubicBezTo>
                    <a:pt x="42" y="245"/>
                    <a:pt x="40" y="251"/>
                    <a:pt x="35" y="242"/>
                  </a:cubicBezTo>
                  <a:cubicBezTo>
                    <a:pt x="29" y="232"/>
                    <a:pt x="39" y="234"/>
                    <a:pt x="38" y="232"/>
                  </a:cubicBezTo>
                  <a:cubicBezTo>
                    <a:pt x="38" y="230"/>
                    <a:pt x="34" y="215"/>
                    <a:pt x="34" y="215"/>
                  </a:cubicBezTo>
                  <a:cubicBezTo>
                    <a:pt x="34" y="215"/>
                    <a:pt x="32" y="204"/>
                    <a:pt x="27" y="201"/>
                  </a:cubicBezTo>
                  <a:cubicBezTo>
                    <a:pt x="21" y="197"/>
                    <a:pt x="23" y="198"/>
                    <a:pt x="22" y="192"/>
                  </a:cubicBezTo>
                  <a:cubicBezTo>
                    <a:pt x="22" y="186"/>
                    <a:pt x="23" y="187"/>
                    <a:pt x="14" y="180"/>
                  </a:cubicBezTo>
                  <a:cubicBezTo>
                    <a:pt x="6" y="174"/>
                    <a:pt x="6" y="173"/>
                    <a:pt x="3" y="168"/>
                  </a:cubicBezTo>
                  <a:cubicBezTo>
                    <a:pt x="0" y="163"/>
                    <a:pt x="0" y="157"/>
                    <a:pt x="0" y="155"/>
                  </a:cubicBezTo>
                  <a:cubicBezTo>
                    <a:pt x="1" y="152"/>
                    <a:pt x="0" y="156"/>
                    <a:pt x="5" y="153"/>
                  </a:cubicBezTo>
                  <a:cubicBezTo>
                    <a:pt x="10" y="151"/>
                    <a:pt x="10" y="147"/>
                    <a:pt x="5" y="145"/>
                  </a:cubicBezTo>
                  <a:cubicBezTo>
                    <a:pt x="0" y="142"/>
                    <a:pt x="0" y="138"/>
                    <a:pt x="2" y="129"/>
                  </a:cubicBezTo>
                  <a:cubicBezTo>
                    <a:pt x="4" y="120"/>
                    <a:pt x="1" y="116"/>
                    <a:pt x="11" y="108"/>
                  </a:cubicBezTo>
                  <a:cubicBezTo>
                    <a:pt x="21" y="100"/>
                    <a:pt x="23" y="96"/>
                    <a:pt x="49" y="93"/>
                  </a:cubicBezTo>
                  <a:cubicBezTo>
                    <a:pt x="75" y="89"/>
                    <a:pt x="80" y="81"/>
                    <a:pt x="80" y="65"/>
                  </a:cubicBezTo>
                  <a:cubicBezTo>
                    <a:pt x="81" y="49"/>
                    <a:pt x="85" y="55"/>
                    <a:pt x="85" y="55"/>
                  </a:cubicBezTo>
                  <a:cubicBezTo>
                    <a:pt x="96" y="59"/>
                    <a:pt x="96" y="59"/>
                    <a:pt x="96" y="59"/>
                  </a:cubicBezTo>
                  <a:cubicBezTo>
                    <a:pt x="96" y="59"/>
                    <a:pt x="101" y="60"/>
                    <a:pt x="100" y="53"/>
                  </a:cubicBezTo>
                  <a:cubicBezTo>
                    <a:pt x="100" y="47"/>
                    <a:pt x="99" y="38"/>
                    <a:pt x="104" y="38"/>
                  </a:cubicBezTo>
                  <a:cubicBezTo>
                    <a:pt x="110" y="38"/>
                    <a:pt x="130" y="27"/>
                    <a:pt x="133" y="28"/>
                  </a:cubicBezTo>
                  <a:cubicBezTo>
                    <a:pt x="136" y="30"/>
                    <a:pt x="137" y="34"/>
                    <a:pt x="145" y="41"/>
                  </a:cubicBezTo>
                  <a:cubicBezTo>
                    <a:pt x="153" y="47"/>
                    <a:pt x="150" y="37"/>
                    <a:pt x="153" y="39"/>
                  </a:cubicBezTo>
                  <a:cubicBezTo>
                    <a:pt x="155" y="41"/>
                    <a:pt x="151" y="33"/>
                    <a:pt x="152" y="30"/>
                  </a:cubicBezTo>
                  <a:cubicBezTo>
                    <a:pt x="152" y="28"/>
                    <a:pt x="157" y="21"/>
                    <a:pt x="157" y="21"/>
                  </a:cubicBezTo>
                  <a:cubicBezTo>
                    <a:pt x="166" y="16"/>
                    <a:pt x="166" y="16"/>
                    <a:pt x="166" y="16"/>
                  </a:cubicBezTo>
                  <a:cubicBezTo>
                    <a:pt x="178" y="13"/>
                    <a:pt x="178" y="13"/>
                    <a:pt x="178" y="13"/>
                  </a:cubicBezTo>
                  <a:cubicBezTo>
                    <a:pt x="178" y="13"/>
                    <a:pt x="169" y="9"/>
                    <a:pt x="171" y="6"/>
                  </a:cubicBezTo>
                  <a:cubicBezTo>
                    <a:pt x="173" y="4"/>
                    <a:pt x="174" y="5"/>
                    <a:pt x="181" y="5"/>
                  </a:cubicBezTo>
                  <a:cubicBezTo>
                    <a:pt x="188" y="5"/>
                    <a:pt x="197" y="11"/>
                    <a:pt x="200" y="11"/>
                  </a:cubicBezTo>
                  <a:cubicBezTo>
                    <a:pt x="203" y="11"/>
                    <a:pt x="223" y="13"/>
                    <a:pt x="223" y="13"/>
                  </a:cubicBezTo>
                  <a:cubicBezTo>
                    <a:pt x="230" y="16"/>
                    <a:pt x="230" y="16"/>
                    <a:pt x="230" y="16"/>
                  </a:cubicBezTo>
                  <a:cubicBezTo>
                    <a:pt x="230" y="16"/>
                    <a:pt x="230" y="36"/>
                    <a:pt x="227" y="36"/>
                  </a:cubicBezTo>
                  <a:cubicBezTo>
                    <a:pt x="225" y="36"/>
                    <a:pt x="223" y="44"/>
                    <a:pt x="234" y="47"/>
                  </a:cubicBezTo>
                  <a:cubicBezTo>
                    <a:pt x="244" y="51"/>
                    <a:pt x="249" y="54"/>
                    <a:pt x="249" y="54"/>
                  </a:cubicBezTo>
                  <a:cubicBezTo>
                    <a:pt x="266" y="64"/>
                    <a:pt x="266" y="64"/>
                    <a:pt x="266" y="64"/>
                  </a:cubicBezTo>
                  <a:cubicBezTo>
                    <a:pt x="266" y="64"/>
                    <a:pt x="291" y="72"/>
                    <a:pt x="284" y="68"/>
                  </a:cubicBezTo>
                  <a:cubicBezTo>
                    <a:pt x="277" y="65"/>
                    <a:pt x="293" y="73"/>
                    <a:pt x="290" y="59"/>
                  </a:cubicBezTo>
                  <a:cubicBezTo>
                    <a:pt x="286" y="45"/>
                    <a:pt x="288" y="37"/>
                    <a:pt x="285" y="31"/>
                  </a:cubicBezTo>
                  <a:cubicBezTo>
                    <a:pt x="283" y="26"/>
                    <a:pt x="281" y="15"/>
                    <a:pt x="282" y="12"/>
                  </a:cubicBezTo>
                  <a:cubicBezTo>
                    <a:pt x="284" y="10"/>
                    <a:pt x="284" y="8"/>
                    <a:pt x="286" y="4"/>
                  </a:cubicBezTo>
                  <a:cubicBezTo>
                    <a:pt x="288" y="1"/>
                    <a:pt x="281" y="0"/>
                    <a:pt x="288" y="1"/>
                  </a:cubicBezTo>
                  <a:cubicBezTo>
                    <a:pt x="294" y="1"/>
                    <a:pt x="298" y="6"/>
                    <a:pt x="298" y="6"/>
                  </a:cubicBezTo>
                  <a:cubicBezTo>
                    <a:pt x="298" y="6"/>
                    <a:pt x="304" y="26"/>
                    <a:pt x="310" y="29"/>
                  </a:cubicBezTo>
                  <a:cubicBezTo>
                    <a:pt x="315" y="32"/>
                    <a:pt x="325" y="35"/>
                    <a:pt x="325" y="35"/>
                  </a:cubicBezTo>
                  <a:cubicBezTo>
                    <a:pt x="325" y="35"/>
                    <a:pt x="336" y="47"/>
                    <a:pt x="337" y="51"/>
                  </a:cubicBezTo>
                  <a:cubicBezTo>
                    <a:pt x="338" y="56"/>
                    <a:pt x="353" y="60"/>
                    <a:pt x="348" y="64"/>
                  </a:cubicBezTo>
                  <a:cubicBezTo>
                    <a:pt x="344" y="69"/>
                    <a:pt x="345" y="74"/>
                    <a:pt x="348" y="75"/>
                  </a:cubicBezTo>
                  <a:cubicBezTo>
                    <a:pt x="352" y="76"/>
                    <a:pt x="361" y="83"/>
                    <a:pt x="361" y="83"/>
                  </a:cubicBezTo>
                  <a:cubicBezTo>
                    <a:pt x="361" y="83"/>
                    <a:pt x="365" y="88"/>
                    <a:pt x="372" y="91"/>
                  </a:cubicBezTo>
                  <a:cubicBezTo>
                    <a:pt x="378" y="93"/>
                    <a:pt x="382" y="101"/>
                    <a:pt x="382" y="101"/>
                  </a:cubicBezTo>
                  <a:cubicBezTo>
                    <a:pt x="406" y="118"/>
                    <a:pt x="406" y="118"/>
                    <a:pt x="406" y="118"/>
                  </a:cubicBezTo>
                  <a:cubicBezTo>
                    <a:pt x="406" y="118"/>
                    <a:pt x="392" y="117"/>
                    <a:pt x="400" y="120"/>
                  </a:cubicBezTo>
                  <a:cubicBezTo>
                    <a:pt x="408" y="124"/>
                    <a:pt x="429" y="131"/>
                    <a:pt x="430" y="133"/>
                  </a:cubicBezTo>
                  <a:cubicBezTo>
                    <a:pt x="430" y="135"/>
                    <a:pt x="446" y="143"/>
                    <a:pt x="448" y="153"/>
                  </a:cubicBezTo>
                  <a:cubicBezTo>
                    <a:pt x="450" y="163"/>
                    <a:pt x="458" y="180"/>
                    <a:pt x="456" y="189"/>
                  </a:cubicBezTo>
                  <a:cubicBezTo>
                    <a:pt x="454" y="197"/>
                    <a:pt x="458" y="210"/>
                    <a:pt x="460" y="214"/>
                  </a:cubicBezTo>
                  <a:cubicBezTo>
                    <a:pt x="462" y="218"/>
                    <a:pt x="465" y="224"/>
                    <a:pt x="456" y="228"/>
                  </a:cubicBezTo>
                  <a:cubicBezTo>
                    <a:pt x="447" y="233"/>
                    <a:pt x="449" y="242"/>
                    <a:pt x="445" y="247"/>
                  </a:cubicBezTo>
                  <a:cubicBezTo>
                    <a:pt x="441" y="252"/>
                    <a:pt x="447" y="264"/>
                    <a:pt x="444" y="265"/>
                  </a:cubicBezTo>
                  <a:cubicBezTo>
                    <a:pt x="440" y="265"/>
                    <a:pt x="451" y="277"/>
                    <a:pt x="443" y="279"/>
                  </a:cubicBezTo>
                  <a:cubicBezTo>
                    <a:pt x="435" y="280"/>
                    <a:pt x="420" y="281"/>
                    <a:pt x="420" y="281"/>
                  </a:cubicBezTo>
                  <a:cubicBezTo>
                    <a:pt x="420" y="281"/>
                    <a:pt x="419" y="286"/>
                    <a:pt x="417" y="290"/>
                  </a:cubicBezTo>
                  <a:cubicBezTo>
                    <a:pt x="415" y="294"/>
                    <a:pt x="420" y="297"/>
                    <a:pt x="410" y="296"/>
                  </a:cubicBezTo>
                  <a:cubicBezTo>
                    <a:pt x="401" y="296"/>
                    <a:pt x="396" y="303"/>
                    <a:pt x="395" y="292"/>
                  </a:cubicBezTo>
                  <a:cubicBezTo>
                    <a:pt x="394" y="282"/>
                    <a:pt x="396" y="280"/>
                    <a:pt x="391" y="283"/>
                  </a:cubicBezTo>
                  <a:cubicBezTo>
                    <a:pt x="386" y="286"/>
                    <a:pt x="377" y="288"/>
                    <a:pt x="376" y="291"/>
                  </a:cubicBezTo>
                  <a:cubicBezTo>
                    <a:pt x="375" y="294"/>
                    <a:pt x="378" y="298"/>
                    <a:pt x="373" y="298"/>
                  </a:cubicBezTo>
                  <a:cubicBezTo>
                    <a:pt x="369" y="299"/>
                    <a:pt x="358" y="296"/>
                    <a:pt x="350" y="291"/>
                  </a:cubicBezTo>
                  <a:cubicBezTo>
                    <a:pt x="341" y="286"/>
                    <a:pt x="353" y="294"/>
                    <a:pt x="341" y="286"/>
                  </a:cubicBezTo>
                  <a:cubicBezTo>
                    <a:pt x="329" y="279"/>
                    <a:pt x="322" y="269"/>
                    <a:pt x="322" y="267"/>
                  </a:cubicBezTo>
                  <a:cubicBezTo>
                    <a:pt x="323" y="264"/>
                    <a:pt x="332" y="266"/>
                    <a:pt x="324" y="259"/>
                  </a:cubicBezTo>
                  <a:cubicBezTo>
                    <a:pt x="316" y="251"/>
                    <a:pt x="311" y="263"/>
                    <a:pt x="306" y="261"/>
                  </a:cubicBezTo>
                  <a:cubicBezTo>
                    <a:pt x="301" y="259"/>
                    <a:pt x="303" y="264"/>
                    <a:pt x="296" y="259"/>
                  </a:cubicBezTo>
                  <a:cubicBezTo>
                    <a:pt x="290" y="255"/>
                    <a:pt x="286" y="251"/>
                    <a:pt x="286" y="251"/>
                  </a:cubicBezTo>
                  <a:lnTo>
                    <a:pt x="269" y="25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88" name="Freeform 193"/>
            <p:cNvSpPr/>
            <p:nvPr/>
          </p:nvSpPr>
          <p:spPr bwMode="auto">
            <a:xfrm>
              <a:off x="9653588" y="4995863"/>
              <a:ext cx="165100" cy="103188"/>
            </a:xfrm>
            <a:custGeom>
              <a:gdLst>
                <a:gd fmla="*/ 37 w 62" name="T0"/>
                <a:gd fmla="*/ 11 h 39" name="T1"/>
                <a:gd fmla="*/ 9 w 62" name="T2"/>
                <a:gd fmla="*/ 3 h 39" name="T3"/>
                <a:gd fmla="*/ 13 w 62" name="T4"/>
                <a:gd fmla="*/ 17 h 39" name="T5"/>
                <a:gd fmla="*/ 25 w 62" name="T6"/>
                <a:gd fmla="*/ 27 h 39" name="T7"/>
                <a:gd fmla="*/ 36 w 62" name="T8"/>
                <a:gd fmla="*/ 38 h 39" name="T9"/>
                <a:gd fmla="*/ 55 w 62" name="T10"/>
                <a:gd fmla="*/ 31 h 39" name="T11"/>
                <a:gd fmla="*/ 57 w 62" name="T12"/>
                <a:gd fmla="*/ 11 h 39" name="T13"/>
                <a:gd fmla="*/ 49 w 62" name="T14"/>
                <a:gd fmla="*/ 2 h 39" name="T15"/>
                <a:gd fmla="*/ 37 w 62" name="T16"/>
                <a:gd fmla="*/ 11 h 39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39" w="62">
                  <a:moveTo>
                    <a:pt x="37" y="11"/>
                  </a:moveTo>
                  <a:cubicBezTo>
                    <a:pt x="19" y="8"/>
                    <a:pt x="19" y="3"/>
                    <a:pt x="9" y="3"/>
                  </a:cubicBezTo>
                  <a:cubicBezTo>
                    <a:pt x="0" y="3"/>
                    <a:pt x="7" y="14"/>
                    <a:pt x="13" y="17"/>
                  </a:cubicBezTo>
                  <a:cubicBezTo>
                    <a:pt x="20" y="20"/>
                    <a:pt x="20" y="21"/>
                    <a:pt x="25" y="27"/>
                  </a:cubicBezTo>
                  <a:cubicBezTo>
                    <a:pt x="30" y="33"/>
                    <a:pt x="25" y="38"/>
                    <a:pt x="36" y="38"/>
                  </a:cubicBezTo>
                  <a:cubicBezTo>
                    <a:pt x="48" y="39"/>
                    <a:pt x="54" y="34"/>
                    <a:pt x="55" y="31"/>
                  </a:cubicBezTo>
                  <a:cubicBezTo>
                    <a:pt x="56" y="28"/>
                    <a:pt x="62" y="18"/>
                    <a:pt x="57" y="11"/>
                  </a:cubicBezTo>
                  <a:cubicBezTo>
                    <a:pt x="51" y="5"/>
                    <a:pt x="54" y="0"/>
                    <a:pt x="49" y="2"/>
                  </a:cubicBezTo>
                  <a:cubicBezTo>
                    <a:pt x="44" y="4"/>
                    <a:pt x="37" y="11"/>
                    <a:pt x="37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</p:grpSp>
      <p:grpSp>
        <p:nvGrpSpPr>
          <p:cNvPr id="89" name="组合 88"/>
          <p:cNvGrpSpPr/>
          <p:nvPr/>
        </p:nvGrpSpPr>
        <p:grpSpPr>
          <a:xfrm>
            <a:off x="-15875" y="395339"/>
            <a:ext cx="1452932" cy="338968"/>
            <a:chOff x="-102335" y="771162"/>
            <a:chExt cx="1317698" cy="338968"/>
          </a:xfrm>
        </p:grpSpPr>
        <p:sp>
          <p:nvSpPr>
            <p:cNvPr id="90" name="矩形 89"/>
            <p:cNvSpPr/>
            <p:nvPr/>
          </p:nvSpPr>
          <p:spPr>
            <a:xfrm>
              <a:off x="-102335" y="771162"/>
              <a:ext cx="373189" cy="338968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91" name="组合 90"/>
            <p:cNvGrpSpPr/>
            <p:nvPr/>
          </p:nvGrpSpPr>
          <p:grpSpPr>
            <a:xfrm>
              <a:off x="381803" y="790052"/>
              <a:ext cx="833560" cy="281730"/>
              <a:chOff x="3622675" y="4030663"/>
              <a:chExt cx="1898650" cy="528637"/>
            </a:xfrm>
            <a:solidFill>
              <a:schemeClr val="bg1"/>
            </a:solidFill>
          </p:grpSpPr>
          <p:sp>
            <p:nvSpPr>
              <p:cNvPr id="92" name="Freeform 12"/>
              <p:cNvSpPr>
                <a:spLocks noEditPoints="1"/>
              </p:cNvSpPr>
              <p:nvPr/>
            </p:nvSpPr>
            <p:spPr bwMode="auto">
              <a:xfrm>
                <a:off x="4522788" y="4425951"/>
                <a:ext cx="133350" cy="130175"/>
              </a:xfrm>
              <a:custGeom>
                <a:gdLst>
                  <a:gd fmla="*/ 0 w 54" name="T0"/>
                  <a:gd fmla="*/ 0 h 53" name="T1"/>
                  <a:gd fmla="*/ 39 w 54" name="T2"/>
                  <a:gd fmla="*/ 0 h 53" name="T3"/>
                  <a:gd fmla="*/ 45 w 54" name="T4"/>
                  <a:gd fmla="*/ 1 h 53" name="T5"/>
                  <a:gd fmla="*/ 50 w 54" name="T6"/>
                  <a:gd fmla="*/ 4 h 53" name="T7"/>
                  <a:gd fmla="*/ 53 w 54" name="T8"/>
                  <a:gd fmla="*/ 9 h 53" name="T9"/>
                  <a:gd fmla="*/ 54 w 54" name="T10"/>
                  <a:gd fmla="*/ 15 h 53" name="T11"/>
                  <a:gd fmla="*/ 53 w 54" name="T12"/>
                  <a:gd fmla="*/ 21 h 53" name="T13"/>
                  <a:gd fmla="*/ 50 w 54" name="T14"/>
                  <a:gd fmla="*/ 25 h 53" name="T15"/>
                  <a:gd fmla="*/ 45 w 54" name="T16"/>
                  <a:gd fmla="*/ 29 h 53" name="T17"/>
                  <a:gd fmla="*/ 39 w 54" name="T18"/>
                  <a:gd fmla="*/ 30 h 53" name="T19"/>
                  <a:gd fmla="*/ 2 w 54" name="T20"/>
                  <a:gd fmla="*/ 30 h 53" name="T21"/>
                  <a:gd fmla="*/ 2 w 54" name="T22"/>
                  <a:gd fmla="*/ 53 h 53" name="T23"/>
                  <a:gd fmla="*/ 0 w 54" name="T24"/>
                  <a:gd fmla="*/ 53 h 53" name="T25"/>
                  <a:gd fmla="*/ 0 w 54" name="T26"/>
                  <a:gd fmla="*/ 0 h 53" name="T27"/>
                  <a:gd fmla="*/ 39 w 54" name="T28"/>
                  <a:gd fmla="*/ 28 h 53" name="T29"/>
                  <a:gd fmla="*/ 44 w 54" name="T30"/>
                  <a:gd fmla="*/ 27 h 53" name="T31"/>
                  <a:gd fmla="*/ 48 w 54" name="T32"/>
                  <a:gd fmla="*/ 24 h 53" name="T33"/>
                  <a:gd fmla="*/ 51 w 54" name="T34"/>
                  <a:gd fmla="*/ 20 h 53" name="T35"/>
                  <a:gd fmla="*/ 52 w 54" name="T36"/>
                  <a:gd fmla="*/ 15 h 53" name="T37"/>
                  <a:gd fmla="*/ 51 w 54" name="T38"/>
                  <a:gd fmla="*/ 10 h 53" name="T39"/>
                  <a:gd fmla="*/ 48 w 54" name="T40"/>
                  <a:gd fmla="*/ 6 h 53" name="T41"/>
                  <a:gd fmla="*/ 44 w 54" name="T42"/>
                  <a:gd fmla="*/ 3 h 53" name="T43"/>
                  <a:gd fmla="*/ 39 w 54" name="T44"/>
                  <a:gd fmla="*/ 2 h 53" name="T45"/>
                  <a:gd fmla="*/ 2 w 54" name="T46"/>
                  <a:gd fmla="*/ 2 h 53" name="T47"/>
                  <a:gd fmla="*/ 2 w 54" name="T48"/>
                  <a:gd fmla="*/ 28 h 53" name="T49"/>
                  <a:gd fmla="*/ 39 w 54" name="T50"/>
                  <a:gd fmla="*/ 28 h 53" name="T5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b="b" l="0" r="r" t="0"/>
                <a:pathLst>
                  <a:path h="52" w="54">
                    <a:moveTo>
                      <a:pt x="0" y="0"/>
                    </a:moveTo>
                    <a:cubicBezTo>
                      <a:pt x="39" y="0"/>
                      <a:pt x="39" y="0"/>
                      <a:pt x="39" y="0"/>
                    </a:cubicBezTo>
                    <a:cubicBezTo>
                      <a:pt x="41" y="0"/>
                      <a:pt x="43" y="0"/>
                      <a:pt x="45" y="1"/>
                    </a:cubicBezTo>
                    <a:cubicBezTo>
                      <a:pt x="47" y="2"/>
                      <a:pt x="48" y="3"/>
                      <a:pt x="50" y="4"/>
                    </a:cubicBezTo>
                    <a:cubicBezTo>
                      <a:pt x="51" y="5"/>
                      <a:pt x="52" y="7"/>
                      <a:pt x="53" y="9"/>
                    </a:cubicBezTo>
                    <a:cubicBezTo>
                      <a:pt x="54" y="11"/>
                      <a:pt x="54" y="13"/>
                      <a:pt x="54" y="15"/>
                    </a:cubicBezTo>
                    <a:cubicBezTo>
                      <a:pt x="54" y="17"/>
                      <a:pt x="54" y="19"/>
                      <a:pt x="53" y="21"/>
                    </a:cubicBezTo>
                    <a:cubicBezTo>
                      <a:pt x="52" y="22"/>
                      <a:pt x="51" y="24"/>
                      <a:pt x="50" y="25"/>
                    </a:cubicBezTo>
                    <a:cubicBezTo>
                      <a:pt x="48" y="27"/>
                      <a:pt x="47" y="28"/>
                      <a:pt x="45" y="29"/>
                    </a:cubicBezTo>
                    <a:cubicBezTo>
                      <a:pt x="43" y="29"/>
                      <a:pt x="41" y="30"/>
                      <a:pt x="39" y="30"/>
                    </a:cubicBezTo>
                    <a:cubicBezTo>
                      <a:pt x="2" y="30"/>
                      <a:pt x="2" y="30"/>
                      <a:pt x="2" y="30"/>
                    </a:cubicBezTo>
                    <a:cubicBezTo>
                      <a:pt x="2" y="53"/>
                      <a:pt x="2" y="53"/>
                      <a:pt x="2" y="53"/>
                    </a:cubicBezTo>
                    <a:cubicBezTo>
                      <a:pt x="0" y="53"/>
                      <a:pt x="0" y="53"/>
                      <a:pt x="0" y="53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  <a:moveTo>
                      <a:pt x="39" y="28"/>
                    </a:moveTo>
                    <a:cubicBezTo>
                      <a:pt x="41" y="28"/>
                      <a:pt x="42" y="27"/>
                      <a:pt x="44" y="27"/>
                    </a:cubicBezTo>
                    <a:cubicBezTo>
                      <a:pt x="46" y="26"/>
                      <a:pt x="47" y="25"/>
                      <a:pt x="48" y="24"/>
                    </a:cubicBezTo>
                    <a:cubicBezTo>
                      <a:pt x="49" y="23"/>
                      <a:pt x="50" y="21"/>
                      <a:pt x="51" y="20"/>
                    </a:cubicBezTo>
                    <a:cubicBezTo>
                      <a:pt x="52" y="18"/>
                      <a:pt x="52" y="16"/>
                      <a:pt x="52" y="15"/>
                    </a:cubicBezTo>
                    <a:cubicBezTo>
                      <a:pt x="52" y="13"/>
                      <a:pt x="52" y="11"/>
                      <a:pt x="51" y="10"/>
                    </a:cubicBezTo>
                    <a:cubicBezTo>
                      <a:pt x="50" y="8"/>
                      <a:pt x="49" y="7"/>
                      <a:pt x="48" y="6"/>
                    </a:cubicBezTo>
                    <a:cubicBezTo>
                      <a:pt x="47" y="5"/>
                      <a:pt x="46" y="4"/>
                      <a:pt x="44" y="3"/>
                    </a:cubicBezTo>
                    <a:cubicBezTo>
                      <a:pt x="42" y="2"/>
                      <a:pt x="41" y="2"/>
                      <a:pt x="39" y="2"/>
                    </a:cubicBezTo>
                    <a:cubicBezTo>
                      <a:pt x="2" y="2"/>
                      <a:pt x="2" y="2"/>
                      <a:pt x="2" y="2"/>
                    </a:cubicBezTo>
                    <a:cubicBezTo>
                      <a:pt x="2" y="28"/>
                      <a:pt x="2" y="28"/>
                      <a:pt x="2" y="28"/>
                    </a:cubicBezTo>
                    <a:cubicBezTo>
                      <a:pt x="39" y="28"/>
                      <a:pt x="39" y="28"/>
                      <a:pt x="39" y="28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>
                  <a:latin typeface="+mn-lt"/>
                  <a:ea typeface="+mn-ea"/>
                </a:endParaRPr>
              </a:p>
            </p:txBody>
          </p:sp>
          <p:sp>
            <p:nvSpPr>
              <p:cNvPr id="93" name="Freeform 20"/>
              <p:cNvSpPr>
                <a:spLocks noEditPoints="1"/>
              </p:cNvSpPr>
              <p:nvPr/>
            </p:nvSpPr>
            <p:spPr bwMode="auto">
              <a:xfrm>
                <a:off x="4241800" y="4425950"/>
                <a:ext cx="133350" cy="130175"/>
              </a:xfrm>
              <a:custGeom>
                <a:gdLst>
                  <a:gd fmla="*/ 0 w 54" name="T0"/>
                  <a:gd fmla="*/ 0 h 53" name="T1"/>
                  <a:gd fmla="*/ 39 w 54" name="T2"/>
                  <a:gd fmla="*/ 0 h 53" name="T3"/>
                  <a:gd fmla="*/ 45 w 54" name="T4"/>
                  <a:gd fmla="*/ 1 h 53" name="T5"/>
                  <a:gd fmla="*/ 50 w 54" name="T6"/>
                  <a:gd fmla="*/ 4 h 53" name="T7"/>
                  <a:gd fmla="*/ 53 w 54" name="T8"/>
                  <a:gd fmla="*/ 9 h 53" name="T9"/>
                  <a:gd fmla="*/ 54 w 54" name="T10"/>
                  <a:gd fmla="*/ 15 h 53" name="T11"/>
                  <a:gd fmla="*/ 53 w 54" name="T12"/>
                  <a:gd fmla="*/ 21 h 53" name="T13"/>
                  <a:gd fmla="*/ 50 w 54" name="T14"/>
                  <a:gd fmla="*/ 25 h 53" name="T15"/>
                  <a:gd fmla="*/ 45 w 54" name="T16"/>
                  <a:gd fmla="*/ 29 h 53" name="T17"/>
                  <a:gd fmla="*/ 39 w 54" name="T18"/>
                  <a:gd fmla="*/ 30 h 53" name="T19"/>
                  <a:gd fmla="*/ 39 w 54" name="T20"/>
                  <a:gd fmla="*/ 30 h 53" name="T21"/>
                  <a:gd fmla="*/ 54 w 54" name="T22"/>
                  <a:gd fmla="*/ 53 h 53" name="T23"/>
                  <a:gd fmla="*/ 52 w 54" name="T24"/>
                  <a:gd fmla="*/ 53 h 53" name="T25"/>
                  <a:gd fmla="*/ 36 w 54" name="T26"/>
                  <a:gd fmla="*/ 30 h 53" name="T27"/>
                  <a:gd fmla="*/ 2 w 54" name="T28"/>
                  <a:gd fmla="*/ 30 h 53" name="T29"/>
                  <a:gd fmla="*/ 2 w 54" name="T30"/>
                  <a:gd fmla="*/ 53 h 53" name="T31"/>
                  <a:gd fmla="*/ 0 w 54" name="T32"/>
                  <a:gd fmla="*/ 53 h 53" name="T33"/>
                  <a:gd fmla="*/ 0 w 54" name="T34"/>
                  <a:gd fmla="*/ 0 h 53" name="T35"/>
                  <a:gd fmla="*/ 44 w 54" name="T36"/>
                  <a:gd fmla="*/ 27 h 53" name="T37"/>
                  <a:gd fmla="*/ 48 w 54" name="T38"/>
                  <a:gd fmla="*/ 24 h 53" name="T39"/>
                  <a:gd fmla="*/ 51 w 54" name="T40"/>
                  <a:gd fmla="*/ 20 h 53" name="T41"/>
                  <a:gd fmla="*/ 52 w 54" name="T42"/>
                  <a:gd fmla="*/ 15 h 53" name="T43"/>
                  <a:gd fmla="*/ 51 w 54" name="T44"/>
                  <a:gd fmla="*/ 10 h 53" name="T45"/>
                  <a:gd fmla="*/ 48 w 54" name="T46"/>
                  <a:gd fmla="*/ 6 h 53" name="T47"/>
                  <a:gd fmla="*/ 44 w 54" name="T48"/>
                  <a:gd fmla="*/ 3 h 53" name="T49"/>
                  <a:gd fmla="*/ 39 w 54" name="T50"/>
                  <a:gd fmla="*/ 2 h 53" name="T51"/>
                  <a:gd fmla="*/ 2 w 54" name="T52"/>
                  <a:gd fmla="*/ 2 h 53" name="T53"/>
                  <a:gd fmla="*/ 2 w 54" name="T54"/>
                  <a:gd fmla="*/ 28 h 53" name="T55"/>
                  <a:gd fmla="*/ 39 w 54" name="T56"/>
                  <a:gd fmla="*/ 28 h 53" name="T57"/>
                  <a:gd fmla="*/ 44 w 54" name="T58"/>
                  <a:gd fmla="*/ 27 h 53" name="T5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b="b" l="0" r="r" t="0"/>
                <a:pathLst>
                  <a:path h="52" w="54">
                    <a:moveTo>
                      <a:pt x="0" y="0"/>
                    </a:moveTo>
                    <a:cubicBezTo>
                      <a:pt x="39" y="0"/>
                      <a:pt x="39" y="0"/>
                      <a:pt x="39" y="0"/>
                    </a:cubicBezTo>
                    <a:cubicBezTo>
                      <a:pt x="41" y="0"/>
                      <a:pt x="43" y="0"/>
                      <a:pt x="45" y="1"/>
                    </a:cubicBezTo>
                    <a:cubicBezTo>
                      <a:pt x="47" y="2"/>
                      <a:pt x="48" y="3"/>
                      <a:pt x="50" y="4"/>
                    </a:cubicBezTo>
                    <a:cubicBezTo>
                      <a:pt x="51" y="5"/>
                      <a:pt x="52" y="7"/>
                      <a:pt x="53" y="9"/>
                    </a:cubicBezTo>
                    <a:cubicBezTo>
                      <a:pt x="54" y="11"/>
                      <a:pt x="54" y="13"/>
                      <a:pt x="54" y="15"/>
                    </a:cubicBezTo>
                    <a:cubicBezTo>
                      <a:pt x="54" y="17"/>
                      <a:pt x="54" y="19"/>
                      <a:pt x="53" y="21"/>
                    </a:cubicBezTo>
                    <a:cubicBezTo>
                      <a:pt x="52" y="22"/>
                      <a:pt x="51" y="24"/>
                      <a:pt x="50" y="25"/>
                    </a:cubicBezTo>
                    <a:cubicBezTo>
                      <a:pt x="48" y="27"/>
                      <a:pt x="47" y="28"/>
                      <a:pt x="45" y="29"/>
                    </a:cubicBezTo>
                    <a:cubicBezTo>
                      <a:pt x="43" y="29"/>
                      <a:pt x="41" y="30"/>
                      <a:pt x="39" y="30"/>
                    </a:cubicBezTo>
                    <a:cubicBezTo>
                      <a:pt x="39" y="30"/>
                      <a:pt x="39" y="30"/>
                      <a:pt x="39" y="30"/>
                    </a:cubicBezTo>
                    <a:cubicBezTo>
                      <a:pt x="54" y="53"/>
                      <a:pt x="54" y="53"/>
                      <a:pt x="54" y="53"/>
                    </a:cubicBezTo>
                    <a:cubicBezTo>
                      <a:pt x="52" y="53"/>
                      <a:pt x="52" y="53"/>
                      <a:pt x="52" y="53"/>
                    </a:cubicBezTo>
                    <a:cubicBezTo>
                      <a:pt x="36" y="30"/>
                      <a:pt x="36" y="30"/>
                      <a:pt x="36" y="30"/>
                    </a:cubicBezTo>
                    <a:cubicBezTo>
                      <a:pt x="2" y="30"/>
                      <a:pt x="2" y="30"/>
                      <a:pt x="2" y="30"/>
                    </a:cubicBezTo>
                    <a:cubicBezTo>
                      <a:pt x="2" y="53"/>
                      <a:pt x="2" y="53"/>
                      <a:pt x="2" y="53"/>
                    </a:cubicBezTo>
                    <a:cubicBezTo>
                      <a:pt x="0" y="53"/>
                      <a:pt x="0" y="53"/>
                      <a:pt x="0" y="53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  <a:moveTo>
                      <a:pt x="44" y="27"/>
                    </a:moveTo>
                    <a:cubicBezTo>
                      <a:pt x="46" y="26"/>
                      <a:pt x="47" y="25"/>
                      <a:pt x="48" y="24"/>
                    </a:cubicBezTo>
                    <a:cubicBezTo>
                      <a:pt x="49" y="23"/>
                      <a:pt x="50" y="21"/>
                      <a:pt x="51" y="20"/>
                    </a:cubicBezTo>
                    <a:cubicBezTo>
                      <a:pt x="52" y="18"/>
                      <a:pt x="52" y="16"/>
                      <a:pt x="52" y="15"/>
                    </a:cubicBezTo>
                    <a:cubicBezTo>
                      <a:pt x="52" y="13"/>
                      <a:pt x="52" y="11"/>
                      <a:pt x="51" y="10"/>
                    </a:cubicBezTo>
                    <a:cubicBezTo>
                      <a:pt x="50" y="8"/>
                      <a:pt x="49" y="7"/>
                      <a:pt x="48" y="6"/>
                    </a:cubicBezTo>
                    <a:cubicBezTo>
                      <a:pt x="47" y="5"/>
                      <a:pt x="46" y="4"/>
                      <a:pt x="44" y="3"/>
                    </a:cubicBezTo>
                    <a:cubicBezTo>
                      <a:pt x="42" y="2"/>
                      <a:pt x="41" y="2"/>
                      <a:pt x="39" y="2"/>
                    </a:cubicBezTo>
                    <a:cubicBezTo>
                      <a:pt x="2" y="2"/>
                      <a:pt x="2" y="2"/>
                      <a:pt x="2" y="2"/>
                    </a:cubicBezTo>
                    <a:cubicBezTo>
                      <a:pt x="2" y="28"/>
                      <a:pt x="2" y="28"/>
                      <a:pt x="2" y="28"/>
                    </a:cubicBezTo>
                    <a:cubicBezTo>
                      <a:pt x="39" y="28"/>
                      <a:pt x="39" y="28"/>
                      <a:pt x="39" y="28"/>
                    </a:cubicBezTo>
                    <a:cubicBezTo>
                      <a:pt x="41" y="28"/>
                      <a:pt x="42" y="27"/>
                      <a:pt x="44" y="27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>
                  <a:solidFill>
                    <a:prstClr val="black"/>
                  </a:solidFill>
                  <a:latin typeface="+mn-lt"/>
                  <a:ea typeface="+mn-ea"/>
                </a:endParaRPr>
              </a:p>
            </p:txBody>
          </p:sp>
          <p:sp>
            <p:nvSpPr>
              <p:cNvPr id="94" name="Freeform 26"/>
              <p:cNvSpPr/>
              <p:nvPr/>
            </p:nvSpPr>
            <p:spPr bwMode="auto">
              <a:xfrm>
                <a:off x="4959349" y="4422775"/>
                <a:ext cx="261937" cy="133350"/>
              </a:xfrm>
              <a:custGeom>
                <a:gdLst>
                  <a:gd fmla="*/ 104 w 106" name="T0"/>
                  <a:gd fmla="*/ 27 h 54" name="T1"/>
                  <a:gd fmla="*/ 102 w 106" name="T2"/>
                  <a:gd fmla="*/ 17 h 54" name="T3"/>
                  <a:gd fmla="*/ 97 w 106" name="T4"/>
                  <a:gd fmla="*/ 9 h 54" name="T5"/>
                  <a:gd fmla="*/ 89 w 106" name="T6"/>
                  <a:gd fmla="*/ 4 h 54" name="T7"/>
                  <a:gd fmla="*/ 79 w 106" name="T8"/>
                  <a:gd fmla="*/ 2 h 54" name="T9"/>
                  <a:gd fmla="*/ 71 w 106" name="T10"/>
                  <a:gd fmla="*/ 4 h 54" name="T11"/>
                  <a:gd fmla="*/ 63 w 106" name="T12"/>
                  <a:gd fmla="*/ 9 h 54" name="T13"/>
                  <a:gd fmla="*/ 58 w 106" name="T14"/>
                  <a:gd fmla="*/ 16 h 54" name="T15"/>
                  <a:gd fmla="*/ 55 w 106" name="T16"/>
                  <a:gd fmla="*/ 27 h 54" name="T17"/>
                  <a:gd fmla="*/ 52 w 106" name="T18"/>
                  <a:gd fmla="*/ 39 h 54" name="T19"/>
                  <a:gd fmla="*/ 46 w 106" name="T20"/>
                  <a:gd fmla="*/ 47 h 54" name="T21"/>
                  <a:gd fmla="*/ 38 w 106" name="T22"/>
                  <a:gd fmla="*/ 53 h 54" name="T23"/>
                  <a:gd fmla="*/ 27 w 106" name="T24"/>
                  <a:gd fmla="*/ 54 h 54" name="T25"/>
                  <a:gd fmla="*/ 17 w 106" name="T26"/>
                  <a:gd fmla="*/ 52 h 54" name="T27"/>
                  <a:gd fmla="*/ 8 w 106" name="T28"/>
                  <a:gd fmla="*/ 46 h 54" name="T29"/>
                  <a:gd fmla="*/ 2 w 106" name="T30"/>
                  <a:gd fmla="*/ 38 h 54" name="T31"/>
                  <a:gd fmla="*/ 0 w 106" name="T32"/>
                  <a:gd fmla="*/ 27 h 54" name="T33"/>
                  <a:gd fmla="*/ 2 w 106" name="T34"/>
                  <a:gd fmla="*/ 17 h 54" name="T35"/>
                  <a:gd fmla="*/ 8 w 106" name="T36"/>
                  <a:gd fmla="*/ 8 h 54" name="T37"/>
                  <a:gd fmla="*/ 17 w 106" name="T38"/>
                  <a:gd fmla="*/ 2 h 54" name="T39"/>
                  <a:gd fmla="*/ 27 w 106" name="T40"/>
                  <a:gd fmla="*/ 0 h 54" name="T41"/>
                  <a:gd fmla="*/ 27 w 106" name="T42"/>
                  <a:gd fmla="*/ 2 h 54" name="T43"/>
                  <a:gd fmla="*/ 17 w 106" name="T44"/>
                  <a:gd fmla="*/ 4 h 54" name="T45"/>
                  <a:gd fmla="*/ 10 w 106" name="T46"/>
                  <a:gd fmla="*/ 9 h 54" name="T47"/>
                  <a:gd fmla="*/ 4 w 106" name="T48"/>
                  <a:gd fmla="*/ 17 h 54" name="T49"/>
                  <a:gd fmla="*/ 2 w 106" name="T50"/>
                  <a:gd fmla="*/ 27 h 54" name="T51"/>
                  <a:gd fmla="*/ 4 w 106" name="T52"/>
                  <a:gd fmla="*/ 37 h 54" name="T53"/>
                  <a:gd fmla="*/ 10 w 106" name="T54"/>
                  <a:gd fmla="*/ 45 h 54" name="T55"/>
                  <a:gd fmla="*/ 17 w 106" name="T56"/>
                  <a:gd fmla="*/ 50 h 54" name="T57"/>
                  <a:gd fmla="*/ 27 w 106" name="T58"/>
                  <a:gd fmla="*/ 52 h 54" name="T59"/>
                  <a:gd fmla="*/ 37 w 106" name="T60"/>
                  <a:gd fmla="*/ 50 h 54" name="T61"/>
                  <a:gd fmla="*/ 44 w 106" name="T62"/>
                  <a:gd fmla="*/ 45 h 54" name="T63"/>
                  <a:gd fmla="*/ 49 w 106" name="T64"/>
                  <a:gd fmla="*/ 38 h 54" name="T65"/>
                  <a:gd fmla="*/ 52 w 106" name="T66"/>
                  <a:gd fmla="*/ 27 h 54" name="T67"/>
                  <a:gd fmla="*/ 55 w 106" name="T68"/>
                  <a:gd fmla="*/ 16 h 54" name="T69"/>
                  <a:gd fmla="*/ 61 w 106" name="T70"/>
                  <a:gd fmla="*/ 7 h 54" name="T71"/>
                  <a:gd fmla="*/ 69 w 106" name="T72"/>
                  <a:gd fmla="*/ 2 h 54" name="T73"/>
                  <a:gd fmla="*/ 79 w 106" name="T74"/>
                  <a:gd fmla="*/ 0 h 54" name="T75"/>
                  <a:gd fmla="*/ 90 w 106" name="T76"/>
                  <a:gd fmla="*/ 2 h 54" name="T77"/>
                  <a:gd fmla="*/ 98 w 106" name="T78"/>
                  <a:gd fmla="*/ 8 h 54" name="T79"/>
                  <a:gd fmla="*/ 104 w 106" name="T80"/>
                  <a:gd fmla="*/ 17 h 54" name="T81"/>
                  <a:gd fmla="*/ 106 w 106" name="T82"/>
                  <a:gd fmla="*/ 27 h 54" name="T83"/>
                  <a:gd fmla="*/ 105 w 106" name="T84"/>
                  <a:gd fmla="*/ 35 h 54" name="T85"/>
                  <a:gd fmla="*/ 102 w 106" name="T86"/>
                  <a:gd fmla="*/ 42 h 54" name="T87"/>
                  <a:gd fmla="*/ 97 w 106" name="T88"/>
                  <a:gd fmla="*/ 48 h 54" name="T89"/>
                  <a:gd fmla="*/ 91 w 106" name="T90"/>
                  <a:gd fmla="*/ 52 h 54" name="T91"/>
                  <a:gd fmla="*/ 91 w 106" name="T92"/>
                  <a:gd fmla="*/ 50 h 54" name="T93"/>
                  <a:gd fmla="*/ 96 w 106" name="T94"/>
                  <a:gd fmla="*/ 46 h 54" name="T95"/>
                  <a:gd fmla="*/ 100 w 106" name="T96"/>
                  <a:gd fmla="*/ 40 h 54" name="T97"/>
                  <a:gd fmla="*/ 103 w 106" name="T98"/>
                  <a:gd fmla="*/ 34 h 54" name="T99"/>
                  <a:gd fmla="*/ 104 w 106" name="T100"/>
                  <a:gd fmla="*/ 27 h 54" name="T10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b="b" l="0" r="r" t="0"/>
                <a:pathLst>
                  <a:path h="54" w="105">
                    <a:moveTo>
                      <a:pt x="104" y="27"/>
                    </a:moveTo>
                    <a:cubicBezTo>
                      <a:pt x="104" y="24"/>
                      <a:pt x="104" y="21"/>
                      <a:pt x="102" y="17"/>
                    </a:cubicBezTo>
                    <a:cubicBezTo>
                      <a:pt x="101" y="14"/>
                      <a:pt x="99" y="12"/>
                      <a:pt x="97" y="9"/>
                    </a:cubicBezTo>
                    <a:cubicBezTo>
                      <a:pt x="95" y="7"/>
                      <a:pt x="92" y="5"/>
                      <a:pt x="89" y="4"/>
                    </a:cubicBezTo>
                    <a:cubicBezTo>
                      <a:pt x="86" y="3"/>
                      <a:pt x="83" y="2"/>
                      <a:pt x="79" y="2"/>
                    </a:cubicBezTo>
                    <a:cubicBezTo>
                      <a:pt x="76" y="2"/>
                      <a:pt x="74" y="3"/>
                      <a:pt x="71" y="4"/>
                    </a:cubicBezTo>
                    <a:cubicBezTo>
                      <a:pt x="68" y="5"/>
                      <a:pt x="66" y="6"/>
                      <a:pt x="63" y="9"/>
                    </a:cubicBezTo>
                    <a:cubicBezTo>
                      <a:pt x="61" y="11"/>
                      <a:pt x="59" y="13"/>
                      <a:pt x="58" y="16"/>
                    </a:cubicBezTo>
                    <a:cubicBezTo>
                      <a:pt x="56" y="20"/>
                      <a:pt x="55" y="23"/>
                      <a:pt x="55" y="27"/>
                    </a:cubicBezTo>
                    <a:cubicBezTo>
                      <a:pt x="54" y="31"/>
                      <a:pt x="53" y="35"/>
                      <a:pt x="52" y="39"/>
                    </a:cubicBezTo>
                    <a:cubicBezTo>
                      <a:pt x="50" y="42"/>
                      <a:pt x="48" y="45"/>
                      <a:pt x="46" y="47"/>
                    </a:cubicBezTo>
                    <a:cubicBezTo>
                      <a:pt x="43" y="49"/>
                      <a:pt x="41" y="51"/>
                      <a:pt x="38" y="53"/>
                    </a:cubicBezTo>
                    <a:cubicBezTo>
                      <a:pt x="34" y="54"/>
                      <a:pt x="31" y="54"/>
                      <a:pt x="27" y="54"/>
                    </a:cubicBezTo>
                    <a:cubicBezTo>
                      <a:pt x="24" y="54"/>
                      <a:pt x="20" y="54"/>
                      <a:pt x="17" y="52"/>
                    </a:cubicBezTo>
                    <a:cubicBezTo>
                      <a:pt x="13" y="51"/>
                      <a:pt x="11" y="49"/>
                      <a:pt x="8" y="46"/>
                    </a:cubicBezTo>
                    <a:cubicBezTo>
                      <a:pt x="6" y="44"/>
                      <a:pt x="4" y="41"/>
                      <a:pt x="2" y="38"/>
                    </a:cubicBezTo>
                    <a:cubicBezTo>
                      <a:pt x="1" y="34"/>
                      <a:pt x="0" y="31"/>
                      <a:pt x="0" y="27"/>
                    </a:cubicBezTo>
                    <a:cubicBezTo>
                      <a:pt x="0" y="23"/>
                      <a:pt x="1" y="20"/>
                      <a:pt x="2" y="17"/>
                    </a:cubicBezTo>
                    <a:cubicBezTo>
                      <a:pt x="4" y="13"/>
                      <a:pt x="6" y="10"/>
                      <a:pt x="8" y="8"/>
                    </a:cubicBezTo>
                    <a:cubicBezTo>
                      <a:pt x="11" y="5"/>
                      <a:pt x="13" y="4"/>
                      <a:pt x="17" y="2"/>
                    </a:cubicBezTo>
                    <a:cubicBezTo>
                      <a:pt x="20" y="1"/>
                      <a:pt x="24" y="0"/>
                      <a:pt x="27" y="0"/>
                    </a:cubicBezTo>
                    <a:cubicBezTo>
                      <a:pt x="27" y="2"/>
                      <a:pt x="27" y="2"/>
                      <a:pt x="27" y="2"/>
                    </a:cubicBezTo>
                    <a:cubicBezTo>
                      <a:pt x="24" y="2"/>
                      <a:pt x="21" y="3"/>
                      <a:pt x="17" y="4"/>
                    </a:cubicBezTo>
                    <a:cubicBezTo>
                      <a:pt x="14" y="5"/>
                      <a:pt x="12" y="7"/>
                      <a:pt x="10" y="9"/>
                    </a:cubicBezTo>
                    <a:cubicBezTo>
                      <a:pt x="7" y="12"/>
                      <a:pt x="6" y="14"/>
                      <a:pt x="4" y="17"/>
                    </a:cubicBezTo>
                    <a:cubicBezTo>
                      <a:pt x="3" y="20"/>
                      <a:pt x="2" y="24"/>
                      <a:pt x="2" y="27"/>
                    </a:cubicBezTo>
                    <a:cubicBezTo>
                      <a:pt x="2" y="31"/>
                      <a:pt x="3" y="34"/>
                      <a:pt x="4" y="37"/>
                    </a:cubicBezTo>
                    <a:cubicBezTo>
                      <a:pt x="6" y="40"/>
                      <a:pt x="7" y="43"/>
                      <a:pt x="10" y="45"/>
                    </a:cubicBezTo>
                    <a:cubicBezTo>
                      <a:pt x="12" y="47"/>
                      <a:pt x="14" y="49"/>
                      <a:pt x="17" y="50"/>
                    </a:cubicBezTo>
                    <a:cubicBezTo>
                      <a:pt x="21" y="51"/>
                      <a:pt x="24" y="52"/>
                      <a:pt x="27" y="52"/>
                    </a:cubicBezTo>
                    <a:cubicBezTo>
                      <a:pt x="31" y="52"/>
                      <a:pt x="34" y="51"/>
                      <a:pt x="37" y="50"/>
                    </a:cubicBezTo>
                    <a:cubicBezTo>
                      <a:pt x="39" y="49"/>
                      <a:pt x="42" y="48"/>
                      <a:pt x="44" y="45"/>
                    </a:cubicBezTo>
                    <a:cubicBezTo>
                      <a:pt x="46" y="43"/>
                      <a:pt x="48" y="41"/>
                      <a:pt x="49" y="38"/>
                    </a:cubicBezTo>
                    <a:cubicBezTo>
                      <a:pt x="51" y="35"/>
                      <a:pt x="52" y="31"/>
                      <a:pt x="52" y="27"/>
                    </a:cubicBezTo>
                    <a:cubicBezTo>
                      <a:pt x="53" y="23"/>
                      <a:pt x="54" y="19"/>
                      <a:pt x="55" y="16"/>
                    </a:cubicBezTo>
                    <a:cubicBezTo>
                      <a:pt x="57" y="13"/>
                      <a:pt x="59" y="10"/>
                      <a:pt x="61" y="7"/>
                    </a:cubicBezTo>
                    <a:cubicBezTo>
                      <a:pt x="63" y="5"/>
                      <a:pt x="66" y="3"/>
                      <a:pt x="69" y="2"/>
                    </a:cubicBezTo>
                    <a:cubicBezTo>
                      <a:pt x="72" y="1"/>
                      <a:pt x="76" y="0"/>
                      <a:pt x="79" y="0"/>
                    </a:cubicBezTo>
                    <a:cubicBezTo>
                      <a:pt x="83" y="0"/>
                      <a:pt x="87" y="1"/>
                      <a:pt x="90" y="2"/>
                    </a:cubicBezTo>
                    <a:cubicBezTo>
                      <a:pt x="93" y="4"/>
                      <a:pt x="96" y="6"/>
                      <a:pt x="98" y="8"/>
                    </a:cubicBezTo>
                    <a:cubicBezTo>
                      <a:pt x="101" y="10"/>
                      <a:pt x="103" y="13"/>
                      <a:pt x="104" y="17"/>
                    </a:cubicBezTo>
                    <a:cubicBezTo>
                      <a:pt x="106" y="20"/>
                      <a:pt x="106" y="23"/>
                      <a:pt x="106" y="27"/>
                    </a:cubicBezTo>
                    <a:cubicBezTo>
                      <a:pt x="106" y="30"/>
                      <a:pt x="106" y="33"/>
                      <a:pt x="105" y="35"/>
                    </a:cubicBezTo>
                    <a:cubicBezTo>
                      <a:pt x="104" y="38"/>
                      <a:pt x="103" y="40"/>
                      <a:pt x="102" y="42"/>
                    </a:cubicBezTo>
                    <a:cubicBezTo>
                      <a:pt x="101" y="44"/>
                      <a:pt x="99" y="46"/>
                      <a:pt x="97" y="48"/>
                    </a:cubicBezTo>
                    <a:cubicBezTo>
                      <a:pt x="95" y="49"/>
                      <a:pt x="93" y="51"/>
                      <a:pt x="91" y="52"/>
                    </a:cubicBezTo>
                    <a:cubicBezTo>
                      <a:pt x="91" y="50"/>
                      <a:pt x="91" y="50"/>
                      <a:pt x="91" y="50"/>
                    </a:cubicBezTo>
                    <a:cubicBezTo>
                      <a:pt x="93" y="48"/>
                      <a:pt x="95" y="47"/>
                      <a:pt x="96" y="46"/>
                    </a:cubicBezTo>
                    <a:cubicBezTo>
                      <a:pt x="98" y="44"/>
                      <a:pt x="99" y="42"/>
                      <a:pt x="100" y="40"/>
                    </a:cubicBezTo>
                    <a:cubicBezTo>
                      <a:pt x="102" y="39"/>
                      <a:pt x="103" y="36"/>
                      <a:pt x="103" y="34"/>
                    </a:cubicBezTo>
                    <a:cubicBezTo>
                      <a:pt x="104" y="32"/>
                      <a:pt x="104" y="30"/>
                      <a:pt x="104" y="27"/>
                    </a:cubicBezTo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>
                  <a:solidFill>
                    <a:prstClr val="black"/>
                  </a:solidFill>
                  <a:latin typeface="+mn-lt"/>
                  <a:ea typeface="+mn-ea"/>
                </a:endParaRPr>
              </a:p>
            </p:txBody>
          </p:sp>
          <p:sp>
            <p:nvSpPr>
              <p:cNvPr id="95" name="Freeform 30"/>
              <p:cNvSpPr>
                <a:spLocks noEditPoints="1"/>
              </p:cNvSpPr>
              <p:nvPr/>
            </p:nvSpPr>
            <p:spPr bwMode="auto">
              <a:xfrm>
                <a:off x="4244975" y="4065588"/>
                <a:ext cx="322262" cy="317500"/>
              </a:xfrm>
              <a:custGeom>
                <a:gdLst>
                  <a:gd fmla="*/ 36 w 131" name="T0"/>
                  <a:gd fmla="*/ 6 h 129" name="T1"/>
                  <a:gd fmla="*/ 36 w 131" name="T2"/>
                  <a:gd fmla="*/ 8 h 129" name="T3"/>
                  <a:gd fmla="*/ 30 w 131" name="T4"/>
                  <a:gd fmla="*/ 15 h 129" name="T5"/>
                  <a:gd fmla="*/ 42 w 131" name="T6"/>
                  <a:gd fmla="*/ 22 h 129" name="T7"/>
                  <a:gd fmla="*/ 54 w 131" name="T8"/>
                  <a:gd fmla="*/ 30 h 129" name="T9"/>
                  <a:gd fmla="*/ 22 w 131" name="T10"/>
                  <a:gd fmla="*/ 29 h 129" name="T11"/>
                  <a:gd fmla="*/ 9 w 131" name="T12"/>
                  <a:gd fmla="*/ 47 h 129" name="T13"/>
                  <a:gd fmla="*/ 27 w 131" name="T14"/>
                  <a:gd fmla="*/ 1 h 129" name="T15"/>
                  <a:gd fmla="*/ 26 w 131" name="T16"/>
                  <a:gd fmla="*/ 73 h 129" name="T17"/>
                  <a:gd fmla="*/ 22 w 131" name="T18"/>
                  <a:gd fmla="*/ 54 h 129" name="T19"/>
                  <a:gd fmla="*/ 10 w 131" name="T20"/>
                  <a:gd fmla="*/ 46 h 129" name="T21"/>
                  <a:gd fmla="*/ 22 w 131" name="T22"/>
                  <a:gd fmla="*/ 47 h 129" name="T23"/>
                  <a:gd fmla="*/ 46 w 131" name="T24"/>
                  <a:gd fmla="*/ 46 h 129" name="T25"/>
                  <a:gd fmla="*/ 48 w 131" name="T26"/>
                  <a:gd fmla="*/ 55 h 129" name="T27"/>
                  <a:gd fmla="*/ 33 w 131" name="T28"/>
                  <a:gd fmla="*/ 54 h 129" name="T29"/>
                  <a:gd fmla="*/ 43 w 131" name="T30"/>
                  <a:gd fmla="*/ 73 h 129" name="T31"/>
                  <a:gd fmla="*/ 54 w 131" name="T32"/>
                  <a:gd fmla="*/ 81 h 129" name="T33"/>
                  <a:gd fmla="*/ 33 w 131" name="T34"/>
                  <a:gd fmla="*/ 80 h 129" name="T35"/>
                  <a:gd fmla="*/ 39 w 131" name="T36"/>
                  <a:gd fmla="*/ 105 h 129" name="T37"/>
                  <a:gd fmla="*/ 53 w 131" name="T38"/>
                  <a:gd fmla="*/ 104 h 129" name="T39"/>
                  <a:gd fmla="*/ 27 w 131" name="T40"/>
                  <a:gd fmla="*/ 122 h 129" name="T41"/>
                  <a:gd fmla="*/ 26 w 131" name="T42"/>
                  <a:gd fmla="*/ 108 h 129" name="T43"/>
                  <a:gd fmla="*/ 16 w 131" name="T44"/>
                  <a:gd fmla="*/ 80 h 129" name="T45"/>
                  <a:gd fmla="*/ 0 w 131" name="T46"/>
                  <a:gd fmla="*/ 72 h 129" name="T47"/>
                  <a:gd fmla="*/ 73 w 131" name="T48"/>
                  <a:gd fmla="*/ 75 h 129" name="T49"/>
                  <a:gd fmla="*/ 60 w 131" name="T50"/>
                  <a:gd fmla="*/ 76 h 129" name="T51"/>
                  <a:gd fmla="*/ 61 w 131" name="T52"/>
                  <a:gd fmla="*/ 65 h 129" name="T53"/>
                  <a:gd fmla="*/ 60 w 131" name="T54"/>
                  <a:gd fmla="*/ 32 h 129" name="T55"/>
                  <a:gd fmla="*/ 92 w 131" name="T56"/>
                  <a:gd fmla="*/ 32 h 129" name="T57"/>
                  <a:gd fmla="*/ 105 w 131" name="T58"/>
                  <a:gd fmla="*/ 0 h 129" name="T59"/>
                  <a:gd fmla="*/ 117 w 131" name="T60"/>
                  <a:gd fmla="*/ 6 h 129" name="T61"/>
                  <a:gd fmla="*/ 110 w 131" name="T62"/>
                  <a:gd fmla="*/ 12 h 129" name="T63"/>
                  <a:gd fmla="*/ 106 w 131" name="T64"/>
                  <a:gd fmla="*/ 32 h 129" name="T65"/>
                  <a:gd fmla="*/ 117 w 131" name="T66"/>
                  <a:gd fmla="*/ 43 h 129" name="T67"/>
                  <a:gd fmla="*/ 118 w 131" name="T68"/>
                  <a:gd fmla="*/ 76 h 129" name="T69"/>
                  <a:gd fmla="*/ 106 w 131" name="T70"/>
                  <a:gd fmla="*/ 75 h 129" name="T71"/>
                  <a:gd fmla="*/ 103 w 131" name="T72"/>
                  <a:gd fmla="*/ 114 h 129" name="T73"/>
                  <a:gd fmla="*/ 112 w 131" name="T74"/>
                  <a:gd fmla="*/ 120 h 129" name="T75"/>
                  <a:gd fmla="*/ 131 w 131" name="T76"/>
                  <a:gd fmla="*/ 111 h 129" name="T77"/>
                  <a:gd fmla="*/ 105 w 131" name="T78"/>
                  <a:gd fmla="*/ 128 h 129" name="T79"/>
                  <a:gd fmla="*/ 95 w 131" name="T80"/>
                  <a:gd fmla="*/ 75 h 129" name="T81"/>
                  <a:gd fmla="*/ 74 w 131" name="T82"/>
                  <a:gd fmla="*/ 108 h 129" name="T83"/>
                  <a:gd fmla="*/ 39 w 131" name="T84"/>
                  <a:gd fmla="*/ 122 h 129" name="T85"/>
                  <a:gd fmla="*/ 73 w 131" name="T86"/>
                  <a:gd fmla="*/ 75 h 129" name="T87"/>
                  <a:gd fmla="*/ 83 w 131" name="T88"/>
                  <a:gd fmla="*/ 22 h 129" name="T89"/>
                  <a:gd fmla="*/ 60 w 131" name="T90"/>
                  <a:gd fmla="*/ 5 h 129" name="T91"/>
                  <a:gd fmla="*/ 69 w 131" name="T92"/>
                  <a:gd fmla="*/ 40 h 129" name="T93"/>
                  <a:gd fmla="*/ 109 w 131" name="T94"/>
                  <a:gd fmla="*/ 68 h 129" name="T95"/>
                  <a:gd fmla="*/ 69 w 131" name="T96"/>
                  <a:gd fmla="*/ 40 h 129" name="T9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b="b" l="0" r="r" t="0"/>
                <a:pathLst>
                  <a:path h="129" w="131">
                    <a:moveTo>
                      <a:pt x="27" y="1"/>
                    </a:moveTo>
                    <a:cubicBezTo>
                      <a:pt x="36" y="6"/>
                      <a:pt x="36" y="6"/>
                      <a:pt x="36" y="6"/>
                    </a:cubicBezTo>
                    <a:cubicBezTo>
                      <a:pt x="38" y="7"/>
                      <a:pt x="38" y="7"/>
                      <a:pt x="38" y="7"/>
                    </a:cubicBezTo>
                    <a:cubicBezTo>
                      <a:pt x="38" y="7"/>
                      <a:pt x="37" y="7"/>
                      <a:pt x="36" y="8"/>
                    </a:cubicBezTo>
                    <a:cubicBezTo>
                      <a:pt x="34" y="9"/>
                      <a:pt x="33" y="10"/>
                      <a:pt x="32" y="12"/>
                    </a:cubicBezTo>
                    <a:cubicBezTo>
                      <a:pt x="31" y="12"/>
                      <a:pt x="31" y="13"/>
                      <a:pt x="30" y="15"/>
                    </a:cubicBezTo>
                    <a:cubicBezTo>
                      <a:pt x="29" y="18"/>
                      <a:pt x="27" y="20"/>
                      <a:pt x="26" y="22"/>
                    </a:cubicBezTo>
                    <a:cubicBezTo>
                      <a:pt x="42" y="22"/>
                      <a:pt x="42" y="22"/>
                      <a:pt x="42" y="22"/>
                    </a:cubicBezTo>
                    <a:cubicBezTo>
                      <a:pt x="46" y="22"/>
                      <a:pt x="50" y="22"/>
                      <a:pt x="54" y="21"/>
                    </a:cubicBezTo>
                    <a:cubicBezTo>
                      <a:pt x="54" y="30"/>
                      <a:pt x="54" y="30"/>
                      <a:pt x="54" y="30"/>
                    </a:cubicBezTo>
                    <a:cubicBezTo>
                      <a:pt x="50" y="29"/>
                      <a:pt x="46" y="29"/>
                      <a:pt x="42" y="29"/>
                    </a:cubicBezTo>
                    <a:cubicBezTo>
                      <a:pt x="22" y="29"/>
                      <a:pt x="22" y="29"/>
                      <a:pt x="22" y="29"/>
                    </a:cubicBezTo>
                    <a:cubicBezTo>
                      <a:pt x="22" y="30"/>
                      <a:pt x="21" y="31"/>
                      <a:pt x="20" y="32"/>
                    </a:cubicBezTo>
                    <a:cubicBezTo>
                      <a:pt x="15" y="39"/>
                      <a:pt x="12" y="44"/>
                      <a:pt x="9" y="47"/>
                    </a:cubicBezTo>
                    <a:cubicBezTo>
                      <a:pt x="6" y="45"/>
                      <a:pt x="3" y="43"/>
                      <a:pt x="0" y="42"/>
                    </a:cubicBezTo>
                    <a:cubicBezTo>
                      <a:pt x="11" y="33"/>
                      <a:pt x="20" y="20"/>
                      <a:pt x="27" y="1"/>
                    </a:cubicBezTo>
                    <a:close/>
                    <a:moveTo>
                      <a:pt x="16" y="73"/>
                    </a:moveTo>
                    <a:cubicBezTo>
                      <a:pt x="26" y="73"/>
                      <a:pt x="26" y="73"/>
                      <a:pt x="26" y="73"/>
                    </a:cubicBezTo>
                    <a:cubicBezTo>
                      <a:pt x="26" y="54"/>
                      <a:pt x="26" y="54"/>
                      <a:pt x="26" y="54"/>
                    </a:cubicBezTo>
                    <a:cubicBezTo>
                      <a:pt x="22" y="54"/>
                      <a:pt x="22" y="54"/>
                      <a:pt x="22" y="54"/>
                    </a:cubicBezTo>
                    <a:cubicBezTo>
                      <a:pt x="19" y="54"/>
                      <a:pt x="15" y="54"/>
                      <a:pt x="10" y="55"/>
                    </a:cubicBezTo>
                    <a:cubicBezTo>
                      <a:pt x="10" y="46"/>
                      <a:pt x="10" y="46"/>
                      <a:pt x="10" y="46"/>
                    </a:cubicBezTo>
                    <a:cubicBezTo>
                      <a:pt x="11" y="46"/>
                      <a:pt x="12" y="46"/>
                      <a:pt x="13" y="46"/>
                    </a:cubicBezTo>
                    <a:cubicBezTo>
                      <a:pt x="17" y="47"/>
                      <a:pt x="20" y="47"/>
                      <a:pt x="22" y="47"/>
                    </a:cubicBezTo>
                    <a:cubicBezTo>
                      <a:pt x="37" y="47"/>
                      <a:pt x="37" y="47"/>
                      <a:pt x="37" y="47"/>
                    </a:cubicBezTo>
                    <a:cubicBezTo>
                      <a:pt x="39" y="47"/>
                      <a:pt x="42" y="47"/>
                      <a:pt x="46" y="46"/>
                    </a:cubicBezTo>
                    <a:cubicBezTo>
                      <a:pt x="47" y="46"/>
                      <a:pt x="48" y="46"/>
                      <a:pt x="48" y="46"/>
                    </a:cubicBezTo>
                    <a:cubicBezTo>
                      <a:pt x="48" y="55"/>
                      <a:pt x="48" y="55"/>
                      <a:pt x="48" y="55"/>
                    </a:cubicBezTo>
                    <a:cubicBezTo>
                      <a:pt x="46" y="54"/>
                      <a:pt x="42" y="54"/>
                      <a:pt x="37" y="54"/>
                    </a:cubicBezTo>
                    <a:cubicBezTo>
                      <a:pt x="33" y="54"/>
                      <a:pt x="33" y="54"/>
                      <a:pt x="33" y="54"/>
                    </a:cubicBezTo>
                    <a:cubicBezTo>
                      <a:pt x="33" y="73"/>
                      <a:pt x="33" y="73"/>
                      <a:pt x="33" y="73"/>
                    </a:cubicBezTo>
                    <a:cubicBezTo>
                      <a:pt x="43" y="73"/>
                      <a:pt x="43" y="73"/>
                      <a:pt x="43" y="73"/>
                    </a:cubicBezTo>
                    <a:cubicBezTo>
                      <a:pt x="45" y="73"/>
                      <a:pt x="49" y="73"/>
                      <a:pt x="54" y="72"/>
                    </a:cubicBezTo>
                    <a:cubicBezTo>
                      <a:pt x="54" y="81"/>
                      <a:pt x="54" y="81"/>
                      <a:pt x="54" y="81"/>
                    </a:cubicBezTo>
                    <a:cubicBezTo>
                      <a:pt x="51" y="80"/>
                      <a:pt x="47" y="80"/>
                      <a:pt x="43" y="80"/>
                    </a:cubicBezTo>
                    <a:cubicBezTo>
                      <a:pt x="33" y="80"/>
                      <a:pt x="33" y="80"/>
                      <a:pt x="33" y="80"/>
                    </a:cubicBezTo>
                    <a:cubicBezTo>
                      <a:pt x="33" y="109"/>
                      <a:pt x="33" y="109"/>
                      <a:pt x="33" y="109"/>
                    </a:cubicBezTo>
                    <a:cubicBezTo>
                      <a:pt x="34" y="108"/>
                      <a:pt x="36" y="107"/>
                      <a:pt x="39" y="105"/>
                    </a:cubicBezTo>
                    <a:cubicBezTo>
                      <a:pt x="41" y="103"/>
                      <a:pt x="46" y="100"/>
                      <a:pt x="52" y="95"/>
                    </a:cubicBezTo>
                    <a:cubicBezTo>
                      <a:pt x="52" y="98"/>
                      <a:pt x="52" y="101"/>
                      <a:pt x="53" y="104"/>
                    </a:cubicBezTo>
                    <a:cubicBezTo>
                      <a:pt x="52" y="104"/>
                      <a:pt x="52" y="105"/>
                      <a:pt x="50" y="106"/>
                    </a:cubicBezTo>
                    <a:cubicBezTo>
                      <a:pt x="39" y="112"/>
                      <a:pt x="31" y="118"/>
                      <a:pt x="27" y="122"/>
                    </a:cubicBezTo>
                    <a:cubicBezTo>
                      <a:pt x="25" y="119"/>
                      <a:pt x="23" y="116"/>
                      <a:pt x="21" y="114"/>
                    </a:cubicBezTo>
                    <a:cubicBezTo>
                      <a:pt x="24" y="113"/>
                      <a:pt x="25" y="111"/>
                      <a:pt x="26" y="108"/>
                    </a:cubicBezTo>
                    <a:cubicBezTo>
                      <a:pt x="26" y="80"/>
                      <a:pt x="26" y="80"/>
                      <a:pt x="26" y="80"/>
                    </a:cubicBezTo>
                    <a:cubicBezTo>
                      <a:pt x="16" y="80"/>
                      <a:pt x="16" y="80"/>
                      <a:pt x="16" y="80"/>
                    </a:cubicBezTo>
                    <a:cubicBezTo>
                      <a:pt x="13" y="80"/>
                      <a:pt x="4" y="80"/>
                      <a:pt x="0" y="81"/>
                    </a:cubicBezTo>
                    <a:cubicBezTo>
                      <a:pt x="0" y="72"/>
                      <a:pt x="0" y="72"/>
                      <a:pt x="0" y="72"/>
                    </a:cubicBezTo>
                    <a:cubicBezTo>
                      <a:pt x="4" y="73"/>
                      <a:pt x="13" y="73"/>
                      <a:pt x="16" y="73"/>
                    </a:cubicBezTo>
                    <a:close/>
                    <a:moveTo>
                      <a:pt x="73" y="75"/>
                    </a:moveTo>
                    <a:cubicBezTo>
                      <a:pt x="71" y="75"/>
                      <a:pt x="71" y="75"/>
                      <a:pt x="71" y="75"/>
                    </a:cubicBezTo>
                    <a:cubicBezTo>
                      <a:pt x="69" y="75"/>
                      <a:pt x="65" y="75"/>
                      <a:pt x="60" y="76"/>
                    </a:cubicBezTo>
                    <a:cubicBezTo>
                      <a:pt x="60" y="76"/>
                      <a:pt x="60" y="75"/>
                      <a:pt x="60" y="75"/>
                    </a:cubicBezTo>
                    <a:cubicBezTo>
                      <a:pt x="61" y="71"/>
                      <a:pt x="61" y="68"/>
                      <a:pt x="61" y="65"/>
                    </a:cubicBezTo>
                    <a:cubicBezTo>
                      <a:pt x="61" y="43"/>
                      <a:pt x="61" y="43"/>
                      <a:pt x="61" y="43"/>
                    </a:cubicBezTo>
                    <a:cubicBezTo>
                      <a:pt x="61" y="39"/>
                      <a:pt x="61" y="35"/>
                      <a:pt x="60" y="32"/>
                    </a:cubicBezTo>
                    <a:cubicBezTo>
                      <a:pt x="63" y="32"/>
                      <a:pt x="67" y="32"/>
                      <a:pt x="71" y="32"/>
                    </a:cubicBezTo>
                    <a:cubicBezTo>
                      <a:pt x="92" y="32"/>
                      <a:pt x="92" y="32"/>
                      <a:pt x="92" y="32"/>
                    </a:cubicBezTo>
                    <a:cubicBezTo>
                      <a:pt x="92" y="32"/>
                      <a:pt x="92" y="31"/>
                      <a:pt x="93" y="31"/>
                    </a:cubicBezTo>
                    <a:cubicBezTo>
                      <a:pt x="101" y="16"/>
                      <a:pt x="105" y="6"/>
                      <a:pt x="105" y="0"/>
                    </a:cubicBezTo>
                    <a:cubicBezTo>
                      <a:pt x="115" y="4"/>
                      <a:pt x="115" y="4"/>
                      <a:pt x="115" y="4"/>
                    </a:cubicBezTo>
                    <a:cubicBezTo>
                      <a:pt x="117" y="5"/>
                      <a:pt x="117" y="5"/>
                      <a:pt x="117" y="6"/>
                    </a:cubicBezTo>
                    <a:cubicBezTo>
                      <a:pt x="117" y="6"/>
                      <a:pt x="117" y="7"/>
                      <a:pt x="115" y="7"/>
                    </a:cubicBezTo>
                    <a:cubicBezTo>
                      <a:pt x="113" y="8"/>
                      <a:pt x="111" y="10"/>
                      <a:pt x="110" y="12"/>
                    </a:cubicBezTo>
                    <a:cubicBezTo>
                      <a:pt x="107" y="19"/>
                      <a:pt x="104" y="26"/>
                      <a:pt x="100" y="32"/>
                    </a:cubicBezTo>
                    <a:cubicBezTo>
                      <a:pt x="106" y="32"/>
                      <a:pt x="106" y="32"/>
                      <a:pt x="106" y="32"/>
                    </a:cubicBezTo>
                    <a:cubicBezTo>
                      <a:pt x="109" y="32"/>
                      <a:pt x="113" y="32"/>
                      <a:pt x="118" y="32"/>
                    </a:cubicBezTo>
                    <a:cubicBezTo>
                      <a:pt x="117" y="36"/>
                      <a:pt x="117" y="39"/>
                      <a:pt x="117" y="43"/>
                    </a:cubicBezTo>
                    <a:cubicBezTo>
                      <a:pt x="117" y="65"/>
                      <a:pt x="117" y="65"/>
                      <a:pt x="117" y="65"/>
                    </a:cubicBezTo>
                    <a:cubicBezTo>
                      <a:pt x="117" y="68"/>
                      <a:pt x="117" y="72"/>
                      <a:pt x="118" y="76"/>
                    </a:cubicBezTo>
                    <a:cubicBezTo>
                      <a:pt x="117" y="76"/>
                      <a:pt x="116" y="76"/>
                      <a:pt x="116" y="76"/>
                    </a:cubicBezTo>
                    <a:cubicBezTo>
                      <a:pt x="112" y="75"/>
                      <a:pt x="109" y="75"/>
                      <a:pt x="106" y="75"/>
                    </a:cubicBezTo>
                    <a:cubicBezTo>
                      <a:pt x="103" y="75"/>
                      <a:pt x="103" y="75"/>
                      <a:pt x="103" y="75"/>
                    </a:cubicBezTo>
                    <a:cubicBezTo>
                      <a:pt x="103" y="113"/>
                      <a:pt x="103" y="114"/>
                      <a:pt x="103" y="114"/>
                    </a:cubicBezTo>
                    <a:cubicBezTo>
                      <a:pt x="102" y="119"/>
                      <a:pt x="104" y="121"/>
                      <a:pt x="108" y="120"/>
                    </a:cubicBezTo>
                    <a:cubicBezTo>
                      <a:pt x="112" y="120"/>
                      <a:pt x="112" y="120"/>
                      <a:pt x="112" y="120"/>
                    </a:cubicBezTo>
                    <a:cubicBezTo>
                      <a:pt x="119" y="122"/>
                      <a:pt x="122" y="117"/>
                      <a:pt x="122" y="106"/>
                    </a:cubicBezTo>
                    <a:cubicBezTo>
                      <a:pt x="124" y="110"/>
                      <a:pt x="127" y="111"/>
                      <a:pt x="131" y="111"/>
                    </a:cubicBezTo>
                    <a:cubicBezTo>
                      <a:pt x="130" y="124"/>
                      <a:pt x="124" y="129"/>
                      <a:pt x="113" y="128"/>
                    </a:cubicBezTo>
                    <a:cubicBezTo>
                      <a:pt x="105" y="128"/>
                      <a:pt x="105" y="128"/>
                      <a:pt x="105" y="128"/>
                    </a:cubicBezTo>
                    <a:cubicBezTo>
                      <a:pt x="98" y="128"/>
                      <a:pt x="94" y="125"/>
                      <a:pt x="95" y="118"/>
                    </a:cubicBezTo>
                    <a:cubicBezTo>
                      <a:pt x="95" y="76"/>
                      <a:pt x="95" y="75"/>
                      <a:pt x="95" y="75"/>
                    </a:cubicBezTo>
                    <a:cubicBezTo>
                      <a:pt x="81" y="75"/>
                      <a:pt x="81" y="75"/>
                      <a:pt x="81" y="75"/>
                    </a:cubicBezTo>
                    <a:cubicBezTo>
                      <a:pt x="81" y="90"/>
                      <a:pt x="79" y="101"/>
                      <a:pt x="74" y="108"/>
                    </a:cubicBezTo>
                    <a:cubicBezTo>
                      <a:pt x="70" y="115"/>
                      <a:pt x="61" y="122"/>
                      <a:pt x="47" y="129"/>
                    </a:cubicBezTo>
                    <a:cubicBezTo>
                      <a:pt x="45" y="125"/>
                      <a:pt x="42" y="123"/>
                      <a:pt x="39" y="122"/>
                    </a:cubicBezTo>
                    <a:cubicBezTo>
                      <a:pt x="54" y="117"/>
                      <a:pt x="63" y="112"/>
                      <a:pt x="66" y="107"/>
                    </a:cubicBezTo>
                    <a:cubicBezTo>
                      <a:pt x="71" y="101"/>
                      <a:pt x="73" y="91"/>
                      <a:pt x="73" y="75"/>
                    </a:cubicBezTo>
                    <a:close/>
                    <a:moveTo>
                      <a:pt x="67" y="0"/>
                    </a:moveTo>
                    <a:cubicBezTo>
                      <a:pt x="74" y="7"/>
                      <a:pt x="79" y="14"/>
                      <a:pt x="83" y="22"/>
                    </a:cubicBezTo>
                    <a:cubicBezTo>
                      <a:pt x="75" y="26"/>
                      <a:pt x="75" y="26"/>
                      <a:pt x="75" y="26"/>
                    </a:cubicBezTo>
                    <a:cubicBezTo>
                      <a:pt x="70" y="17"/>
                      <a:pt x="65" y="10"/>
                      <a:pt x="60" y="5"/>
                    </a:cubicBezTo>
                    <a:cubicBezTo>
                      <a:pt x="67" y="0"/>
                      <a:pt x="67" y="0"/>
                      <a:pt x="67" y="0"/>
                    </a:cubicBezTo>
                    <a:close/>
                    <a:moveTo>
                      <a:pt x="69" y="40"/>
                    </a:moveTo>
                    <a:cubicBezTo>
                      <a:pt x="69" y="68"/>
                      <a:pt x="69" y="68"/>
                      <a:pt x="69" y="68"/>
                    </a:cubicBezTo>
                    <a:cubicBezTo>
                      <a:pt x="109" y="68"/>
                      <a:pt x="109" y="68"/>
                      <a:pt x="109" y="68"/>
                    </a:cubicBezTo>
                    <a:cubicBezTo>
                      <a:pt x="109" y="40"/>
                      <a:pt x="109" y="40"/>
                      <a:pt x="109" y="40"/>
                    </a:cubicBezTo>
                    <a:cubicBezTo>
                      <a:pt x="69" y="40"/>
                      <a:pt x="69" y="40"/>
                      <a:pt x="69" y="4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>
                  <a:solidFill>
                    <a:prstClr val="black"/>
                  </a:solidFill>
                  <a:latin typeface="+mn-lt"/>
                  <a:ea typeface="+mn-ea"/>
                </a:endParaRPr>
              </a:p>
            </p:txBody>
          </p:sp>
          <p:sp>
            <p:nvSpPr>
              <p:cNvPr id="96" name="Freeform 31"/>
              <p:cNvSpPr>
                <a:spLocks noEditPoints="1"/>
              </p:cNvSpPr>
              <p:nvPr/>
            </p:nvSpPr>
            <p:spPr bwMode="auto">
              <a:xfrm>
                <a:off x="4597400" y="4065591"/>
                <a:ext cx="300037" cy="317500"/>
              </a:xfrm>
              <a:custGeom>
                <a:gdLst>
                  <a:gd fmla="*/ 46 w 122" name="T0"/>
                  <a:gd fmla="*/ 59 h 129" name="T1"/>
                  <a:gd fmla="*/ 16 w 122" name="T2"/>
                  <a:gd fmla="*/ 27 h 129" name="T3"/>
                  <a:gd fmla="*/ 8 w 122" name="T4"/>
                  <a:gd fmla="*/ 20 h 129" name="T5"/>
                  <a:gd fmla="*/ 41 w 122" name="T6"/>
                  <a:gd fmla="*/ 20 h 129" name="T7"/>
                  <a:gd fmla="*/ 33 w 122" name="T8"/>
                  <a:gd fmla="*/ 1 h 129" name="T9"/>
                  <a:gd fmla="*/ 43 w 122" name="T10"/>
                  <a:gd fmla="*/ 20 h 129" name="T11"/>
                  <a:gd fmla="*/ 83 w 122" name="T12"/>
                  <a:gd fmla="*/ 0 h 129" name="T13"/>
                  <a:gd fmla="*/ 94 w 122" name="T14"/>
                  <a:gd fmla="*/ 7 h 129" name="T15"/>
                  <a:gd fmla="*/ 87 w 122" name="T16"/>
                  <a:gd fmla="*/ 11 h 129" name="T17"/>
                  <a:gd fmla="*/ 81 w 122" name="T18"/>
                  <a:gd fmla="*/ 20 h 129" name="T19"/>
                  <a:gd fmla="*/ 115 w 122" name="T20"/>
                  <a:gd fmla="*/ 20 h 129" name="T21"/>
                  <a:gd fmla="*/ 106 w 122" name="T22"/>
                  <a:gd fmla="*/ 27 h 129" name="T23"/>
                  <a:gd fmla="*/ 78 w 122" name="T24"/>
                  <a:gd fmla="*/ 59 h 129" name="T25"/>
                  <a:gd fmla="*/ 122 w 122" name="T26"/>
                  <a:gd fmla="*/ 58 h 129" name="T27"/>
                  <a:gd fmla="*/ 114 w 122" name="T28"/>
                  <a:gd fmla="*/ 66 h 129" name="T29"/>
                  <a:gd fmla="*/ 0 w 122" name="T30"/>
                  <a:gd fmla="*/ 66 h 129" name="T31"/>
                  <a:gd fmla="*/ 8 w 122" name="T32"/>
                  <a:gd fmla="*/ 59 h 129" name="T33"/>
                  <a:gd fmla="*/ 22 w 122" name="T34"/>
                  <a:gd fmla="*/ 31 h 129" name="T35"/>
                  <a:gd fmla="*/ 36 w 122" name="T36"/>
                  <a:gd fmla="*/ 49 h 129" name="T37"/>
                  <a:gd fmla="*/ 16 w 122" name="T38"/>
                  <a:gd fmla="*/ 36 h 129" name="T39"/>
                  <a:gd fmla="*/ 23 w 122" name="T40"/>
                  <a:gd fmla="*/ 129 h 129" name="T41"/>
                  <a:gd fmla="*/ 24 w 122" name="T42"/>
                  <a:gd fmla="*/ 118 h 129" name="T43"/>
                  <a:gd fmla="*/ 23 w 122" name="T44"/>
                  <a:gd fmla="*/ 79 h 129" name="T45"/>
                  <a:gd fmla="*/ 33 w 122" name="T46"/>
                  <a:gd fmla="*/ 76 h 129" name="T47"/>
                  <a:gd fmla="*/ 101 w 122" name="T48"/>
                  <a:gd fmla="*/ 75 h 129" name="T49"/>
                  <a:gd fmla="*/ 100 w 122" name="T50"/>
                  <a:gd fmla="*/ 117 h 129" name="T51"/>
                  <a:gd fmla="*/ 91 w 122" name="T52"/>
                  <a:gd fmla="*/ 129 h 129" name="T53"/>
                  <a:gd fmla="*/ 31 w 122" name="T54"/>
                  <a:gd fmla="*/ 119 h 129" name="T55"/>
                  <a:gd fmla="*/ 32 w 122" name="T56"/>
                  <a:gd fmla="*/ 129 h 129" name="T57"/>
                  <a:gd fmla="*/ 32 w 122" name="T58"/>
                  <a:gd fmla="*/ 96 h 129" name="T59"/>
                  <a:gd fmla="*/ 92 w 122" name="T60"/>
                  <a:gd fmla="*/ 83 h 129" name="T61"/>
                  <a:gd fmla="*/ 32 w 122" name="T62"/>
                  <a:gd fmla="*/ 102 h 129" name="T63"/>
                  <a:gd fmla="*/ 92 w 122" name="T64"/>
                  <a:gd fmla="*/ 114 h 129" name="T65"/>
                  <a:gd fmla="*/ 32 w 122" name="T66"/>
                  <a:gd fmla="*/ 102 h 129" name="T67"/>
                  <a:gd fmla="*/ 53 w 122" name="T68"/>
                  <a:gd fmla="*/ 59 h 129" name="T69"/>
                  <a:gd fmla="*/ 70 w 122" name="T70"/>
                  <a:gd fmla="*/ 27 h 129" name="T71"/>
                  <a:gd fmla="*/ 86 w 122" name="T72"/>
                  <a:gd fmla="*/ 51 h 129" name="T73"/>
                  <a:gd fmla="*/ 108 w 122" name="T74"/>
                  <a:gd fmla="*/ 35 h 129" name="T75"/>
                  <a:gd fmla="*/ 107 w 122" name="T76"/>
                  <a:gd fmla="*/ 38 h 129" name="T77"/>
                  <a:gd fmla="*/ 92 w 122" name="T78"/>
                  <a:gd fmla="*/ 55 h 129" name="T7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b="b" l="0" r="r" t="0"/>
                <a:pathLst>
                  <a:path h="129" w="122">
                    <a:moveTo>
                      <a:pt x="8" y="59"/>
                    </a:moveTo>
                    <a:cubicBezTo>
                      <a:pt x="46" y="59"/>
                      <a:pt x="46" y="59"/>
                      <a:pt x="46" y="59"/>
                    </a:cubicBezTo>
                    <a:cubicBezTo>
                      <a:pt x="46" y="27"/>
                      <a:pt x="46" y="27"/>
                      <a:pt x="46" y="27"/>
                    </a:cubicBezTo>
                    <a:cubicBezTo>
                      <a:pt x="16" y="27"/>
                      <a:pt x="16" y="27"/>
                      <a:pt x="16" y="27"/>
                    </a:cubicBezTo>
                    <a:cubicBezTo>
                      <a:pt x="14" y="27"/>
                      <a:pt x="11" y="27"/>
                      <a:pt x="8" y="28"/>
                    </a:cubicBezTo>
                    <a:cubicBezTo>
                      <a:pt x="8" y="20"/>
                      <a:pt x="8" y="20"/>
                      <a:pt x="8" y="20"/>
                    </a:cubicBezTo>
                    <a:cubicBezTo>
                      <a:pt x="10" y="20"/>
                      <a:pt x="13" y="20"/>
                      <a:pt x="16" y="20"/>
                    </a:cubicBezTo>
                    <a:cubicBezTo>
                      <a:pt x="41" y="20"/>
                      <a:pt x="41" y="20"/>
                      <a:pt x="41" y="20"/>
                    </a:cubicBezTo>
                    <a:cubicBezTo>
                      <a:pt x="36" y="14"/>
                      <a:pt x="31" y="10"/>
                      <a:pt x="27" y="7"/>
                    </a:cubicBezTo>
                    <a:cubicBezTo>
                      <a:pt x="33" y="1"/>
                      <a:pt x="33" y="1"/>
                      <a:pt x="33" y="1"/>
                    </a:cubicBezTo>
                    <a:cubicBezTo>
                      <a:pt x="38" y="5"/>
                      <a:pt x="43" y="9"/>
                      <a:pt x="48" y="15"/>
                    </a:cubicBezTo>
                    <a:cubicBezTo>
                      <a:pt x="43" y="20"/>
                      <a:pt x="43" y="20"/>
                      <a:pt x="43" y="20"/>
                    </a:cubicBezTo>
                    <a:cubicBezTo>
                      <a:pt x="72" y="20"/>
                      <a:pt x="72" y="20"/>
                      <a:pt x="72" y="20"/>
                    </a:cubicBezTo>
                    <a:cubicBezTo>
                      <a:pt x="77" y="12"/>
                      <a:pt x="81" y="5"/>
                      <a:pt x="83" y="0"/>
                    </a:cubicBezTo>
                    <a:cubicBezTo>
                      <a:pt x="93" y="6"/>
                      <a:pt x="93" y="6"/>
                      <a:pt x="93" y="6"/>
                    </a:cubicBezTo>
                    <a:cubicBezTo>
                      <a:pt x="94" y="6"/>
                      <a:pt x="94" y="7"/>
                      <a:pt x="94" y="7"/>
                    </a:cubicBezTo>
                    <a:cubicBezTo>
                      <a:pt x="94" y="8"/>
                      <a:pt x="93" y="8"/>
                      <a:pt x="91" y="8"/>
                    </a:cubicBezTo>
                    <a:cubicBezTo>
                      <a:pt x="89" y="9"/>
                      <a:pt x="88" y="10"/>
                      <a:pt x="87" y="11"/>
                    </a:cubicBezTo>
                    <a:cubicBezTo>
                      <a:pt x="86" y="12"/>
                      <a:pt x="85" y="13"/>
                      <a:pt x="84" y="15"/>
                    </a:cubicBezTo>
                    <a:cubicBezTo>
                      <a:pt x="82" y="18"/>
                      <a:pt x="81" y="19"/>
                      <a:pt x="81" y="20"/>
                    </a:cubicBezTo>
                    <a:cubicBezTo>
                      <a:pt x="106" y="20"/>
                      <a:pt x="106" y="20"/>
                      <a:pt x="106" y="20"/>
                    </a:cubicBezTo>
                    <a:cubicBezTo>
                      <a:pt x="109" y="20"/>
                      <a:pt x="112" y="20"/>
                      <a:pt x="115" y="20"/>
                    </a:cubicBezTo>
                    <a:cubicBezTo>
                      <a:pt x="115" y="28"/>
                      <a:pt x="115" y="28"/>
                      <a:pt x="115" y="28"/>
                    </a:cubicBezTo>
                    <a:cubicBezTo>
                      <a:pt x="112" y="27"/>
                      <a:pt x="109" y="27"/>
                      <a:pt x="106" y="27"/>
                    </a:cubicBezTo>
                    <a:cubicBezTo>
                      <a:pt x="78" y="27"/>
                      <a:pt x="78" y="27"/>
                      <a:pt x="78" y="27"/>
                    </a:cubicBezTo>
                    <a:cubicBezTo>
                      <a:pt x="78" y="59"/>
                      <a:pt x="78" y="59"/>
                      <a:pt x="78" y="59"/>
                    </a:cubicBezTo>
                    <a:cubicBezTo>
                      <a:pt x="114" y="59"/>
                      <a:pt x="114" y="59"/>
                      <a:pt x="114" y="59"/>
                    </a:cubicBezTo>
                    <a:cubicBezTo>
                      <a:pt x="116" y="59"/>
                      <a:pt x="119" y="59"/>
                      <a:pt x="122" y="58"/>
                    </a:cubicBezTo>
                    <a:cubicBezTo>
                      <a:pt x="122" y="66"/>
                      <a:pt x="122" y="66"/>
                      <a:pt x="122" y="66"/>
                    </a:cubicBezTo>
                    <a:cubicBezTo>
                      <a:pt x="120" y="66"/>
                      <a:pt x="117" y="66"/>
                      <a:pt x="114" y="66"/>
                    </a:cubicBezTo>
                    <a:cubicBezTo>
                      <a:pt x="9" y="66"/>
                      <a:pt x="9" y="66"/>
                      <a:pt x="9" y="66"/>
                    </a:cubicBezTo>
                    <a:cubicBezTo>
                      <a:pt x="6" y="66"/>
                      <a:pt x="3" y="66"/>
                      <a:pt x="0" y="66"/>
                    </a:cubicBezTo>
                    <a:cubicBezTo>
                      <a:pt x="0" y="58"/>
                      <a:pt x="0" y="58"/>
                      <a:pt x="0" y="58"/>
                    </a:cubicBezTo>
                    <a:cubicBezTo>
                      <a:pt x="3" y="59"/>
                      <a:pt x="5" y="59"/>
                      <a:pt x="8" y="59"/>
                    </a:cubicBezTo>
                    <a:close/>
                    <a:moveTo>
                      <a:pt x="16" y="36"/>
                    </a:moveTo>
                    <a:cubicBezTo>
                      <a:pt x="22" y="31"/>
                      <a:pt x="22" y="31"/>
                      <a:pt x="22" y="31"/>
                    </a:cubicBezTo>
                    <a:cubicBezTo>
                      <a:pt x="23" y="31"/>
                      <a:pt x="23" y="32"/>
                      <a:pt x="23" y="33"/>
                    </a:cubicBezTo>
                    <a:cubicBezTo>
                      <a:pt x="29" y="38"/>
                      <a:pt x="33" y="44"/>
                      <a:pt x="36" y="49"/>
                    </a:cubicBezTo>
                    <a:cubicBezTo>
                      <a:pt x="30" y="54"/>
                      <a:pt x="30" y="54"/>
                      <a:pt x="30" y="54"/>
                    </a:cubicBezTo>
                    <a:cubicBezTo>
                      <a:pt x="26" y="48"/>
                      <a:pt x="21" y="42"/>
                      <a:pt x="16" y="36"/>
                    </a:cubicBezTo>
                    <a:close/>
                    <a:moveTo>
                      <a:pt x="32" y="129"/>
                    </a:moveTo>
                    <a:cubicBezTo>
                      <a:pt x="23" y="129"/>
                      <a:pt x="23" y="129"/>
                      <a:pt x="23" y="129"/>
                    </a:cubicBezTo>
                    <a:cubicBezTo>
                      <a:pt x="23" y="129"/>
                      <a:pt x="23" y="128"/>
                      <a:pt x="23" y="127"/>
                    </a:cubicBezTo>
                    <a:cubicBezTo>
                      <a:pt x="24" y="124"/>
                      <a:pt x="24" y="119"/>
                      <a:pt x="24" y="118"/>
                    </a:cubicBezTo>
                    <a:cubicBezTo>
                      <a:pt x="24" y="85"/>
                      <a:pt x="24" y="85"/>
                      <a:pt x="24" y="85"/>
                    </a:cubicBezTo>
                    <a:cubicBezTo>
                      <a:pt x="24" y="84"/>
                      <a:pt x="24" y="82"/>
                      <a:pt x="23" y="79"/>
                    </a:cubicBezTo>
                    <a:cubicBezTo>
                      <a:pt x="23" y="78"/>
                      <a:pt x="23" y="77"/>
                      <a:pt x="23" y="75"/>
                    </a:cubicBezTo>
                    <a:cubicBezTo>
                      <a:pt x="26" y="76"/>
                      <a:pt x="29" y="76"/>
                      <a:pt x="33" y="76"/>
                    </a:cubicBezTo>
                    <a:cubicBezTo>
                      <a:pt x="91" y="76"/>
                      <a:pt x="91" y="76"/>
                      <a:pt x="91" y="76"/>
                    </a:cubicBezTo>
                    <a:cubicBezTo>
                      <a:pt x="94" y="76"/>
                      <a:pt x="97" y="76"/>
                      <a:pt x="101" y="75"/>
                    </a:cubicBezTo>
                    <a:cubicBezTo>
                      <a:pt x="100" y="78"/>
                      <a:pt x="100" y="81"/>
                      <a:pt x="100" y="85"/>
                    </a:cubicBezTo>
                    <a:cubicBezTo>
                      <a:pt x="100" y="117"/>
                      <a:pt x="100" y="117"/>
                      <a:pt x="100" y="117"/>
                    </a:cubicBezTo>
                    <a:cubicBezTo>
                      <a:pt x="100" y="121"/>
                      <a:pt x="100" y="126"/>
                      <a:pt x="101" y="129"/>
                    </a:cubicBezTo>
                    <a:cubicBezTo>
                      <a:pt x="91" y="129"/>
                      <a:pt x="91" y="129"/>
                      <a:pt x="91" y="129"/>
                    </a:cubicBezTo>
                    <a:cubicBezTo>
                      <a:pt x="92" y="127"/>
                      <a:pt x="92" y="122"/>
                      <a:pt x="92" y="119"/>
                    </a:cubicBezTo>
                    <a:cubicBezTo>
                      <a:pt x="31" y="119"/>
                      <a:pt x="31" y="119"/>
                      <a:pt x="31" y="119"/>
                    </a:cubicBezTo>
                    <a:cubicBezTo>
                      <a:pt x="31" y="121"/>
                      <a:pt x="31" y="125"/>
                      <a:pt x="32" y="127"/>
                    </a:cubicBezTo>
                    <a:cubicBezTo>
                      <a:pt x="32" y="128"/>
                      <a:pt x="32" y="129"/>
                      <a:pt x="32" y="129"/>
                    </a:cubicBezTo>
                    <a:close/>
                    <a:moveTo>
                      <a:pt x="32" y="83"/>
                    </a:moveTo>
                    <a:cubicBezTo>
                      <a:pt x="32" y="96"/>
                      <a:pt x="32" y="96"/>
                      <a:pt x="32" y="96"/>
                    </a:cubicBezTo>
                    <a:cubicBezTo>
                      <a:pt x="92" y="96"/>
                      <a:pt x="92" y="96"/>
                      <a:pt x="92" y="96"/>
                    </a:cubicBezTo>
                    <a:cubicBezTo>
                      <a:pt x="92" y="83"/>
                      <a:pt x="92" y="83"/>
                      <a:pt x="92" y="83"/>
                    </a:cubicBezTo>
                    <a:cubicBezTo>
                      <a:pt x="32" y="83"/>
                      <a:pt x="32" y="83"/>
                      <a:pt x="32" y="83"/>
                    </a:cubicBezTo>
                    <a:close/>
                    <a:moveTo>
                      <a:pt x="32" y="102"/>
                    </a:moveTo>
                    <a:cubicBezTo>
                      <a:pt x="32" y="114"/>
                      <a:pt x="32" y="114"/>
                      <a:pt x="32" y="114"/>
                    </a:cubicBezTo>
                    <a:cubicBezTo>
                      <a:pt x="92" y="114"/>
                      <a:pt x="92" y="114"/>
                      <a:pt x="92" y="114"/>
                    </a:cubicBezTo>
                    <a:cubicBezTo>
                      <a:pt x="92" y="102"/>
                      <a:pt x="92" y="102"/>
                      <a:pt x="92" y="102"/>
                    </a:cubicBezTo>
                    <a:cubicBezTo>
                      <a:pt x="32" y="102"/>
                      <a:pt x="32" y="102"/>
                      <a:pt x="32" y="102"/>
                    </a:cubicBezTo>
                    <a:close/>
                    <a:moveTo>
                      <a:pt x="53" y="27"/>
                    </a:moveTo>
                    <a:cubicBezTo>
                      <a:pt x="53" y="59"/>
                      <a:pt x="53" y="59"/>
                      <a:pt x="53" y="59"/>
                    </a:cubicBezTo>
                    <a:cubicBezTo>
                      <a:pt x="70" y="59"/>
                      <a:pt x="70" y="59"/>
                      <a:pt x="70" y="59"/>
                    </a:cubicBezTo>
                    <a:cubicBezTo>
                      <a:pt x="70" y="27"/>
                      <a:pt x="70" y="27"/>
                      <a:pt x="70" y="27"/>
                    </a:cubicBezTo>
                    <a:cubicBezTo>
                      <a:pt x="53" y="27"/>
                      <a:pt x="53" y="27"/>
                      <a:pt x="53" y="27"/>
                    </a:cubicBezTo>
                    <a:close/>
                    <a:moveTo>
                      <a:pt x="86" y="51"/>
                    </a:moveTo>
                    <a:cubicBezTo>
                      <a:pt x="93" y="42"/>
                      <a:pt x="98" y="35"/>
                      <a:pt x="100" y="30"/>
                    </a:cubicBezTo>
                    <a:cubicBezTo>
                      <a:pt x="108" y="35"/>
                      <a:pt x="108" y="35"/>
                      <a:pt x="108" y="35"/>
                    </a:cubicBezTo>
                    <a:cubicBezTo>
                      <a:pt x="109" y="36"/>
                      <a:pt x="109" y="36"/>
                      <a:pt x="109" y="36"/>
                    </a:cubicBezTo>
                    <a:cubicBezTo>
                      <a:pt x="107" y="38"/>
                      <a:pt x="107" y="38"/>
                      <a:pt x="107" y="38"/>
                    </a:cubicBezTo>
                    <a:cubicBezTo>
                      <a:pt x="105" y="38"/>
                      <a:pt x="104" y="39"/>
                      <a:pt x="103" y="41"/>
                    </a:cubicBezTo>
                    <a:cubicBezTo>
                      <a:pt x="100" y="45"/>
                      <a:pt x="96" y="50"/>
                      <a:pt x="92" y="55"/>
                    </a:cubicBezTo>
                    <a:cubicBezTo>
                      <a:pt x="86" y="51"/>
                      <a:pt x="86" y="51"/>
                      <a:pt x="86" y="51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>
                  <a:solidFill>
                    <a:prstClr val="black"/>
                  </a:solidFill>
                  <a:latin typeface="+mn-lt"/>
                  <a:ea typeface="+mn-ea"/>
                </a:endParaRPr>
              </a:p>
            </p:txBody>
          </p:sp>
          <p:sp>
            <p:nvSpPr>
              <p:cNvPr id="97" name="Freeform 32"/>
              <p:cNvSpPr>
                <a:spLocks noEditPoints="1"/>
              </p:cNvSpPr>
              <p:nvPr/>
            </p:nvSpPr>
            <p:spPr bwMode="auto">
              <a:xfrm>
                <a:off x="4945062" y="4100510"/>
                <a:ext cx="169862" cy="246062"/>
              </a:xfrm>
              <a:custGeom>
                <a:gdLst>
                  <a:gd fmla="*/ 9 w 69" name="T0"/>
                  <a:gd fmla="*/ 100 h 100" name="T1"/>
                  <a:gd fmla="*/ 0 w 69" name="T2"/>
                  <a:gd fmla="*/ 100 h 100" name="T3"/>
                  <a:gd fmla="*/ 0 w 69" name="T4"/>
                  <a:gd fmla="*/ 0 h 100" name="T5"/>
                  <a:gd fmla="*/ 36 w 69" name="T6"/>
                  <a:gd fmla="*/ 0 h 100" name="T7"/>
                  <a:gd fmla="*/ 69 w 69" name="T8"/>
                  <a:gd fmla="*/ 28 h 100" name="T9"/>
                  <a:gd fmla="*/ 31 w 69" name="T10"/>
                  <a:gd fmla="*/ 56 h 100" name="T11"/>
                  <a:gd fmla="*/ 9 w 69" name="T12"/>
                  <a:gd fmla="*/ 56 h 100" name="T13"/>
                  <a:gd fmla="*/ 9 w 69" name="T14"/>
                  <a:gd fmla="*/ 100 h 100" name="T15"/>
                  <a:gd fmla="*/ 9 w 69" name="T16"/>
                  <a:gd fmla="*/ 48 h 100" name="T17"/>
                  <a:gd fmla="*/ 31 w 69" name="T18"/>
                  <a:gd fmla="*/ 48 h 100" name="T19"/>
                  <a:gd fmla="*/ 60 w 69" name="T20"/>
                  <a:gd fmla="*/ 27 h 100" name="T21"/>
                  <a:gd fmla="*/ 34 w 69" name="T22"/>
                  <a:gd fmla="*/ 8 h 100" name="T23"/>
                  <a:gd fmla="*/ 9 w 69" name="T24"/>
                  <a:gd fmla="*/ 8 h 100" name="T25"/>
                  <a:gd fmla="*/ 9 w 69" name="T26"/>
                  <a:gd fmla="*/ 48 h 100" name="T2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100" w="69">
                    <a:moveTo>
                      <a:pt x="9" y="100"/>
                    </a:moveTo>
                    <a:cubicBezTo>
                      <a:pt x="0" y="100"/>
                      <a:pt x="0" y="100"/>
                      <a:pt x="0" y="10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6" y="0"/>
                      <a:pt x="36" y="0"/>
                      <a:pt x="36" y="0"/>
                    </a:cubicBezTo>
                    <a:cubicBezTo>
                      <a:pt x="58" y="0"/>
                      <a:pt x="69" y="9"/>
                      <a:pt x="69" y="28"/>
                    </a:cubicBezTo>
                    <a:cubicBezTo>
                      <a:pt x="69" y="46"/>
                      <a:pt x="56" y="56"/>
                      <a:pt x="31" y="56"/>
                    </a:cubicBezTo>
                    <a:cubicBezTo>
                      <a:pt x="9" y="56"/>
                      <a:pt x="9" y="56"/>
                      <a:pt x="9" y="56"/>
                    </a:cubicBezTo>
                    <a:cubicBezTo>
                      <a:pt x="9" y="100"/>
                      <a:pt x="9" y="100"/>
                      <a:pt x="9" y="100"/>
                    </a:cubicBezTo>
                    <a:close/>
                    <a:moveTo>
                      <a:pt x="9" y="48"/>
                    </a:moveTo>
                    <a:cubicBezTo>
                      <a:pt x="31" y="48"/>
                      <a:pt x="31" y="48"/>
                      <a:pt x="31" y="48"/>
                    </a:cubicBezTo>
                    <a:cubicBezTo>
                      <a:pt x="51" y="49"/>
                      <a:pt x="60" y="42"/>
                      <a:pt x="60" y="27"/>
                    </a:cubicBezTo>
                    <a:cubicBezTo>
                      <a:pt x="60" y="14"/>
                      <a:pt x="51" y="8"/>
                      <a:pt x="34" y="8"/>
                    </a:cubicBezTo>
                    <a:cubicBezTo>
                      <a:pt x="9" y="8"/>
                      <a:pt x="9" y="8"/>
                      <a:pt x="9" y="8"/>
                    </a:cubicBezTo>
                    <a:cubicBezTo>
                      <a:pt x="9" y="48"/>
                      <a:pt x="9" y="48"/>
                      <a:pt x="9" y="48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>
                  <a:latin typeface="+mn-lt"/>
                  <a:ea typeface="+mn-ea"/>
                </a:endParaRPr>
              </a:p>
            </p:txBody>
          </p:sp>
          <p:sp>
            <p:nvSpPr>
              <p:cNvPr id="98" name="Freeform 34"/>
              <p:cNvSpPr/>
              <p:nvPr/>
            </p:nvSpPr>
            <p:spPr bwMode="auto">
              <a:xfrm>
                <a:off x="5341938" y="4100514"/>
                <a:ext cx="179387" cy="246062"/>
              </a:xfrm>
              <a:custGeom>
                <a:gdLst>
                  <a:gd fmla="*/ 0 w 113" name="T0"/>
                  <a:gd fmla="*/ 12 h 155" name="T1"/>
                  <a:gd fmla="*/ 0 w 113" name="T2"/>
                  <a:gd fmla="*/ 0 h 155" name="T3"/>
                  <a:gd fmla="*/ 113 w 113" name="T4"/>
                  <a:gd fmla="*/ 0 h 155" name="T5"/>
                  <a:gd fmla="*/ 113 w 113" name="T6"/>
                  <a:gd fmla="*/ 12 h 155" name="T7"/>
                  <a:gd fmla="*/ 63 w 113" name="T8"/>
                  <a:gd fmla="*/ 12 h 155" name="T9"/>
                  <a:gd fmla="*/ 63 w 113" name="T10"/>
                  <a:gd fmla="*/ 155 h 155" name="T11"/>
                  <a:gd fmla="*/ 49 w 113" name="T12"/>
                  <a:gd fmla="*/ 155 h 155" name="T13"/>
                  <a:gd fmla="*/ 49 w 113" name="T14"/>
                  <a:gd fmla="*/ 12 h 155" name="T15"/>
                  <a:gd fmla="*/ 0 w 113" name="T16"/>
                  <a:gd fmla="*/ 12 h 155" name="T17"/>
                  <a:gd fmla="*/ 0 w 113" name="T18"/>
                  <a:gd fmla="*/ 12 h 155" name="T1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b="b" l="0" r="r" t="0"/>
                <a:pathLst>
                  <a:path h="155" w="113">
                    <a:moveTo>
                      <a:pt x="0" y="12"/>
                    </a:moveTo>
                    <a:lnTo>
                      <a:pt x="0" y="0"/>
                    </a:lnTo>
                    <a:lnTo>
                      <a:pt x="113" y="0"/>
                    </a:lnTo>
                    <a:lnTo>
                      <a:pt x="113" y="12"/>
                    </a:lnTo>
                    <a:lnTo>
                      <a:pt x="63" y="12"/>
                    </a:lnTo>
                    <a:lnTo>
                      <a:pt x="63" y="155"/>
                    </a:lnTo>
                    <a:lnTo>
                      <a:pt x="49" y="155"/>
                    </a:lnTo>
                    <a:lnTo>
                      <a:pt x="49" y="12"/>
                    </a:lnTo>
                    <a:lnTo>
                      <a:pt x="0" y="12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>
                  <a:solidFill>
                    <a:prstClr val="black"/>
                  </a:solidFill>
                  <a:latin typeface="+mn-lt"/>
                  <a:ea typeface="+mn-ea"/>
                </a:endParaRPr>
              </a:p>
            </p:txBody>
          </p:sp>
          <p:sp>
            <p:nvSpPr>
              <p:cNvPr id="99" name="Freeform 35"/>
              <p:cNvSpPr/>
              <p:nvPr/>
            </p:nvSpPr>
            <p:spPr bwMode="auto">
              <a:xfrm>
                <a:off x="3622675" y="4030663"/>
                <a:ext cx="287337" cy="528637"/>
              </a:xfrm>
              <a:custGeom>
                <a:gdLst>
                  <a:gd fmla="*/ 0 w 181" name="T0"/>
                  <a:gd fmla="*/ 0 h 333" name="T1"/>
                  <a:gd fmla="*/ 0 w 181" name="T2"/>
                  <a:gd fmla="*/ 333 h 333" name="T3"/>
                  <a:gd fmla="*/ 181 w 181" name="T4"/>
                  <a:gd fmla="*/ 0 h 333" name="T5"/>
                  <a:gd fmla="*/ 0 w 181" name="T6"/>
                  <a:gd fmla="*/ 0 h 333" name="T7"/>
                  <a:gd fmla="*/ 0 w 181" name="T8"/>
                  <a:gd fmla="*/ 0 h 333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333" w="181">
                    <a:moveTo>
                      <a:pt x="0" y="0"/>
                    </a:moveTo>
                    <a:lnTo>
                      <a:pt x="0" y="333"/>
                    </a:lnTo>
                    <a:lnTo>
                      <a:pt x="18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B0F0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>
                  <a:solidFill>
                    <a:srgbClr val="FF0000"/>
                  </a:solidFill>
                  <a:latin typeface="+mn-lt"/>
                  <a:ea typeface="+mn-ea"/>
                </a:endParaRPr>
              </a:p>
            </p:txBody>
          </p:sp>
          <p:sp>
            <p:nvSpPr>
              <p:cNvPr id="100" name="Freeform 36"/>
              <p:cNvSpPr/>
              <p:nvPr/>
            </p:nvSpPr>
            <p:spPr bwMode="auto">
              <a:xfrm>
                <a:off x="3749675" y="4067175"/>
                <a:ext cx="411162" cy="492125"/>
              </a:xfrm>
              <a:custGeom>
                <a:gdLst>
                  <a:gd fmla="*/ 152 w 259" name="T0"/>
                  <a:gd fmla="*/ 0 h 310" name="T1"/>
                  <a:gd fmla="*/ 101 w 259" name="T2"/>
                  <a:gd fmla="*/ 91 h 310" name="T3"/>
                  <a:gd fmla="*/ 143 w 259" name="T4"/>
                  <a:gd fmla="*/ 147 h 310" name="T5"/>
                  <a:gd fmla="*/ 59 w 259" name="T6"/>
                  <a:gd fmla="*/ 171 h 310" name="T7"/>
                  <a:gd fmla="*/ 0 w 259" name="T8"/>
                  <a:gd fmla="*/ 275 h 310" name="T9"/>
                  <a:gd fmla="*/ 115 w 259" name="T10"/>
                  <a:gd fmla="*/ 235 h 310" name="T11"/>
                  <a:gd fmla="*/ 167 w 259" name="T12"/>
                  <a:gd fmla="*/ 310 h 310" name="T13"/>
                  <a:gd fmla="*/ 158 w 259" name="T14"/>
                  <a:gd fmla="*/ 221 h 310" name="T15"/>
                  <a:gd fmla="*/ 259 w 259" name="T16"/>
                  <a:gd fmla="*/ 187 h 310" name="T17"/>
                  <a:gd fmla="*/ 152 w 259" name="T18"/>
                  <a:gd fmla="*/ 0 h 310" name="T19"/>
                  <a:gd fmla="*/ 152 w 259" name="T20"/>
                  <a:gd fmla="*/ 0 h 310" name="T2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b="b" l="0" r="r" t="0"/>
                <a:pathLst>
                  <a:path h="310" w="259">
                    <a:moveTo>
                      <a:pt x="152" y="0"/>
                    </a:moveTo>
                    <a:lnTo>
                      <a:pt x="101" y="91"/>
                    </a:lnTo>
                    <a:lnTo>
                      <a:pt x="143" y="147"/>
                    </a:lnTo>
                    <a:lnTo>
                      <a:pt x="59" y="171"/>
                    </a:lnTo>
                    <a:lnTo>
                      <a:pt x="0" y="275"/>
                    </a:lnTo>
                    <a:lnTo>
                      <a:pt x="115" y="235"/>
                    </a:lnTo>
                    <a:lnTo>
                      <a:pt x="167" y="310"/>
                    </a:lnTo>
                    <a:lnTo>
                      <a:pt x="158" y="221"/>
                    </a:lnTo>
                    <a:lnTo>
                      <a:pt x="259" y="187"/>
                    </a:lnTo>
                    <a:lnTo>
                      <a:pt x="152" y="0"/>
                    </a:lnTo>
                    <a:lnTo>
                      <a:pt x="152" y="0"/>
                    </a:lnTo>
                    <a:close/>
                  </a:path>
                </a:pathLst>
              </a:custGeom>
              <a:solidFill>
                <a:srgbClr val="00B0F0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>
                  <a:solidFill>
                    <a:prstClr val="black"/>
                  </a:solidFill>
                  <a:latin typeface="+mn-lt"/>
                  <a:ea typeface="+mn-ea"/>
                </a:endParaRPr>
              </a:p>
            </p:txBody>
          </p:sp>
          <p:sp>
            <p:nvSpPr>
              <p:cNvPr id="101" name="Freeform 38"/>
              <p:cNvSpPr>
                <a:spLocks noEditPoints="1"/>
              </p:cNvSpPr>
              <p:nvPr/>
            </p:nvSpPr>
            <p:spPr bwMode="auto">
              <a:xfrm>
                <a:off x="4383088" y="4425947"/>
                <a:ext cx="133350" cy="130175"/>
              </a:xfrm>
              <a:custGeom>
                <a:gdLst>
                  <a:gd fmla="*/ 84 w 84" name="T0"/>
                  <a:gd fmla="*/ 82 h 82" name="T1"/>
                  <a:gd fmla="*/ 80 w 84" name="T2"/>
                  <a:gd fmla="*/ 82 h 82" name="T3"/>
                  <a:gd fmla="*/ 77 w 84" name="T4"/>
                  <a:gd fmla="*/ 76 h 82" name="T5"/>
                  <a:gd fmla="*/ 6 w 84" name="T6"/>
                  <a:gd fmla="*/ 76 h 82" name="T7"/>
                  <a:gd fmla="*/ 3 w 84" name="T8"/>
                  <a:gd fmla="*/ 82 h 82" name="T9"/>
                  <a:gd fmla="*/ 0 w 84" name="T10"/>
                  <a:gd fmla="*/ 82 h 82" name="T11"/>
                  <a:gd fmla="*/ 40 w 84" name="T12"/>
                  <a:gd fmla="*/ 0 h 82" name="T13"/>
                  <a:gd fmla="*/ 43 w 84" name="T14"/>
                  <a:gd fmla="*/ 0 h 82" name="T15"/>
                  <a:gd fmla="*/ 84 w 84" name="T16"/>
                  <a:gd fmla="*/ 82 h 82" name="T17"/>
                  <a:gd fmla="*/ 84 w 84" name="T18"/>
                  <a:gd fmla="*/ 82 h 82" name="T19"/>
                  <a:gd fmla="*/ 7 w 84" name="T20"/>
                  <a:gd fmla="*/ 73 h 82" name="T21"/>
                  <a:gd fmla="*/ 76 w 84" name="T22"/>
                  <a:gd fmla="*/ 73 h 82" name="T23"/>
                  <a:gd fmla="*/ 42 w 84" name="T24"/>
                  <a:gd fmla="*/ 4 h 82" name="T25"/>
                  <a:gd fmla="*/ 7 w 84" name="T26"/>
                  <a:gd fmla="*/ 73 h 82" name="T27"/>
                  <a:gd fmla="*/ 7 w 84" name="T28"/>
                  <a:gd fmla="*/ 73 h 82" name="T2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b="b" l="0" r="r" t="0"/>
                <a:pathLst>
                  <a:path h="82" w="84">
                    <a:moveTo>
                      <a:pt x="84" y="82"/>
                    </a:moveTo>
                    <a:lnTo>
                      <a:pt x="80" y="82"/>
                    </a:lnTo>
                    <a:lnTo>
                      <a:pt x="77" y="76"/>
                    </a:lnTo>
                    <a:lnTo>
                      <a:pt x="6" y="76"/>
                    </a:lnTo>
                    <a:lnTo>
                      <a:pt x="3" y="82"/>
                    </a:lnTo>
                    <a:lnTo>
                      <a:pt x="0" y="82"/>
                    </a:lnTo>
                    <a:lnTo>
                      <a:pt x="40" y="0"/>
                    </a:lnTo>
                    <a:lnTo>
                      <a:pt x="43" y="0"/>
                    </a:lnTo>
                    <a:lnTo>
                      <a:pt x="84" y="82"/>
                    </a:lnTo>
                    <a:lnTo>
                      <a:pt x="84" y="82"/>
                    </a:lnTo>
                    <a:close/>
                    <a:moveTo>
                      <a:pt x="7" y="73"/>
                    </a:moveTo>
                    <a:lnTo>
                      <a:pt x="76" y="73"/>
                    </a:lnTo>
                    <a:lnTo>
                      <a:pt x="42" y="4"/>
                    </a:lnTo>
                    <a:lnTo>
                      <a:pt x="7" y="73"/>
                    </a:lnTo>
                    <a:lnTo>
                      <a:pt x="7" y="73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>
                  <a:solidFill>
                    <a:prstClr val="black"/>
                  </a:solidFill>
                  <a:latin typeface="+mn-lt"/>
                  <a:ea typeface="+mn-ea"/>
                </a:endParaRPr>
              </a:p>
            </p:txBody>
          </p:sp>
          <p:sp>
            <p:nvSpPr>
              <p:cNvPr id="102" name="Freeform 41"/>
              <p:cNvSpPr>
                <a:spLocks noEditPoints="1"/>
              </p:cNvSpPr>
              <p:nvPr/>
            </p:nvSpPr>
            <p:spPr bwMode="auto">
              <a:xfrm>
                <a:off x="4678364" y="4425950"/>
                <a:ext cx="134937" cy="130175"/>
              </a:xfrm>
              <a:custGeom>
                <a:gdLst>
                  <a:gd fmla="*/ 0 w 55" name="T0"/>
                  <a:gd fmla="*/ 0 h 53" name="T1"/>
                  <a:gd fmla="*/ 28 w 55" name="T2"/>
                  <a:gd fmla="*/ 0 h 53" name="T3"/>
                  <a:gd fmla="*/ 38 w 55" name="T4"/>
                  <a:gd fmla="*/ 2 h 53" name="T5"/>
                  <a:gd fmla="*/ 47 w 55" name="T6"/>
                  <a:gd fmla="*/ 8 h 53" name="T7"/>
                  <a:gd fmla="*/ 53 w 55" name="T8"/>
                  <a:gd fmla="*/ 16 h 53" name="T9"/>
                  <a:gd fmla="*/ 55 w 55" name="T10"/>
                  <a:gd fmla="*/ 26 h 53" name="T11"/>
                  <a:gd fmla="*/ 53 w 55" name="T12"/>
                  <a:gd fmla="*/ 37 h 53" name="T13"/>
                  <a:gd fmla="*/ 47 w 55" name="T14"/>
                  <a:gd fmla="*/ 45 h 53" name="T15"/>
                  <a:gd fmla="*/ 38 w 55" name="T16"/>
                  <a:gd fmla="*/ 51 h 53" name="T17"/>
                  <a:gd fmla="*/ 28 w 55" name="T18"/>
                  <a:gd fmla="*/ 53 h 53" name="T19"/>
                  <a:gd fmla="*/ 0 w 55" name="T20"/>
                  <a:gd fmla="*/ 53 h 53" name="T21"/>
                  <a:gd fmla="*/ 0 w 55" name="T22"/>
                  <a:gd fmla="*/ 0 h 53" name="T23"/>
                  <a:gd fmla="*/ 28 w 55" name="T24"/>
                  <a:gd fmla="*/ 51 h 53" name="T25"/>
                  <a:gd fmla="*/ 38 w 55" name="T26"/>
                  <a:gd fmla="*/ 49 h 53" name="T27"/>
                  <a:gd fmla="*/ 45 w 55" name="T28"/>
                  <a:gd fmla="*/ 44 h 53" name="T29"/>
                  <a:gd fmla="*/ 51 w 55" name="T30"/>
                  <a:gd fmla="*/ 36 h 53" name="T31"/>
                  <a:gd fmla="*/ 53 w 55" name="T32"/>
                  <a:gd fmla="*/ 26 h 53" name="T33"/>
                  <a:gd fmla="*/ 51 w 55" name="T34"/>
                  <a:gd fmla="*/ 17 h 53" name="T35"/>
                  <a:gd fmla="*/ 45 w 55" name="T36"/>
                  <a:gd fmla="*/ 9 h 53" name="T37"/>
                  <a:gd fmla="*/ 38 w 55" name="T38"/>
                  <a:gd fmla="*/ 4 h 53" name="T39"/>
                  <a:gd fmla="*/ 28 w 55" name="T40"/>
                  <a:gd fmla="*/ 2 h 53" name="T41"/>
                  <a:gd fmla="*/ 3 w 55" name="T42"/>
                  <a:gd fmla="*/ 2 h 53" name="T43"/>
                  <a:gd fmla="*/ 3 w 55" name="T44"/>
                  <a:gd fmla="*/ 51 h 53" name="T45"/>
                  <a:gd fmla="*/ 28 w 55" name="T46"/>
                  <a:gd fmla="*/ 51 h 53" name="T4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b="b" l="0" r="r" t="0"/>
                <a:pathLst>
                  <a:path h="52" w="55">
                    <a:moveTo>
                      <a:pt x="0" y="0"/>
                    </a:moveTo>
                    <a:cubicBezTo>
                      <a:pt x="28" y="0"/>
                      <a:pt x="28" y="0"/>
                      <a:pt x="28" y="0"/>
                    </a:cubicBezTo>
                    <a:cubicBezTo>
                      <a:pt x="31" y="0"/>
                      <a:pt x="35" y="0"/>
                      <a:pt x="38" y="2"/>
                    </a:cubicBezTo>
                    <a:cubicBezTo>
                      <a:pt x="42" y="3"/>
                      <a:pt x="44" y="5"/>
                      <a:pt x="47" y="8"/>
                    </a:cubicBezTo>
                    <a:cubicBezTo>
                      <a:pt x="49" y="10"/>
                      <a:pt x="51" y="13"/>
                      <a:pt x="53" y="16"/>
                    </a:cubicBezTo>
                    <a:cubicBezTo>
                      <a:pt x="54" y="19"/>
                      <a:pt x="55" y="23"/>
                      <a:pt x="55" y="26"/>
                    </a:cubicBezTo>
                    <a:cubicBezTo>
                      <a:pt x="55" y="30"/>
                      <a:pt x="54" y="34"/>
                      <a:pt x="53" y="37"/>
                    </a:cubicBezTo>
                    <a:cubicBezTo>
                      <a:pt x="51" y="40"/>
                      <a:pt x="49" y="43"/>
                      <a:pt x="47" y="45"/>
                    </a:cubicBezTo>
                    <a:cubicBezTo>
                      <a:pt x="44" y="48"/>
                      <a:pt x="42" y="50"/>
                      <a:pt x="38" y="51"/>
                    </a:cubicBezTo>
                    <a:cubicBezTo>
                      <a:pt x="35" y="53"/>
                      <a:pt x="31" y="53"/>
                      <a:pt x="28" y="53"/>
                    </a:cubicBezTo>
                    <a:cubicBezTo>
                      <a:pt x="0" y="53"/>
                      <a:pt x="0" y="53"/>
                      <a:pt x="0" y="53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  <a:moveTo>
                      <a:pt x="28" y="51"/>
                    </a:moveTo>
                    <a:cubicBezTo>
                      <a:pt x="31" y="51"/>
                      <a:pt x="34" y="50"/>
                      <a:pt x="38" y="49"/>
                    </a:cubicBezTo>
                    <a:cubicBezTo>
                      <a:pt x="41" y="48"/>
                      <a:pt x="43" y="46"/>
                      <a:pt x="45" y="44"/>
                    </a:cubicBezTo>
                    <a:cubicBezTo>
                      <a:pt x="48" y="42"/>
                      <a:pt x="49" y="39"/>
                      <a:pt x="51" y="36"/>
                    </a:cubicBezTo>
                    <a:cubicBezTo>
                      <a:pt x="52" y="33"/>
                      <a:pt x="53" y="30"/>
                      <a:pt x="53" y="26"/>
                    </a:cubicBezTo>
                    <a:cubicBezTo>
                      <a:pt x="53" y="23"/>
                      <a:pt x="52" y="20"/>
                      <a:pt x="51" y="17"/>
                    </a:cubicBezTo>
                    <a:cubicBezTo>
                      <a:pt x="49" y="14"/>
                      <a:pt x="48" y="11"/>
                      <a:pt x="45" y="9"/>
                    </a:cubicBezTo>
                    <a:cubicBezTo>
                      <a:pt x="43" y="7"/>
                      <a:pt x="41" y="5"/>
                      <a:pt x="38" y="4"/>
                    </a:cubicBezTo>
                    <a:cubicBezTo>
                      <a:pt x="34" y="3"/>
                      <a:pt x="31" y="2"/>
                      <a:pt x="28" y="2"/>
                    </a:cubicBezTo>
                    <a:cubicBezTo>
                      <a:pt x="3" y="2"/>
                      <a:pt x="3" y="2"/>
                      <a:pt x="3" y="2"/>
                    </a:cubicBezTo>
                    <a:cubicBezTo>
                      <a:pt x="3" y="51"/>
                      <a:pt x="3" y="51"/>
                      <a:pt x="3" y="51"/>
                    </a:cubicBezTo>
                    <a:cubicBezTo>
                      <a:pt x="28" y="51"/>
                      <a:pt x="28" y="51"/>
                      <a:pt x="28" y="51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>
                  <a:solidFill>
                    <a:prstClr val="black"/>
                  </a:solidFill>
                  <a:latin typeface="+mn-lt"/>
                  <a:ea typeface="+mn-ea"/>
                </a:endParaRPr>
              </a:p>
            </p:txBody>
          </p:sp>
          <p:sp>
            <p:nvSpPr>
              <p:cNvPr id="103" name="Freeform 42"/>
              <p:cNvSpPr/>
              <p:nvPr/>
            </p:nvSpPr>
            <p:spPr bwMode="auto">
              <a:xfrm>
                <a:off x="4821237" y="4425950"/>
                <a:ext cx="134937" cy="130175"/>
              </a:xfrm>
              <a:custGeom>
                <a:gdLst>
                  <a:gd fmla="*/ 0 w 85" name="T0"/>
                  <a:gd fmla="*/ 0 h 82" name="T1"/>
                  <a:gd fmla="*/ 85 w 85" name="T2"/>
                  <a:gd fmla="*/ 0 h 82" name="T3"/>
                  <a:gd fmla="*/ 85 w 85" name="T4"/>
                  <a:gd fmla="*/ 3 h 82" name="T5"/>
                  <a:gd fmla="*/ 3 w 85" name="T6"/>
                  <a:gd fmla="*/ 3 h 82" name="T7"/>
                  <a:gd fmla="*/ 3 w 85" name="T8"/>
                  <a:gd fmla="*/ 39 h 82" name="T9"/>
                  <a:gd fmla="*/ 82 w 85" name="T10"/>
                  <a:gd fmla="*/ 39 h 82" name="T11"/>
                  <a:gd fmla="*/ 82 w 85" name="T12"/>
                  <a:gd fmla="*/ 43 h 82" name="T13"/>
                  <a:gd fmla="*/ 3 w 85" name="T14"/>
                  <a:gd fmla="*/ 43 h 82" name="T15"/>
                  <a:gd fmla="*/ 3 w 85" name="T16"/>
                  <a:gd fmla="*/ 79 h 82" name="T17"/>
                  <a:gd fmla="*/ 85 w 85" name="T18"/>
                  <a:gd fmla="*/ 79 h 82" name="T19"/>
                  <a:gd fmla="*/ 85 w 85" name="T20"/>
                  <a:gd fmla="*/ 82 h 82" name="T21"/>
                  <a:gd fmla="*/ 0 w 85" name="T22"/>
                  <a:gd fmla="*/ 82 h 82" name="T23"/>
                  <a:gd fmla="*/ 0 w 85" name="T24"/>
                  <a:gd fmla="*/ 0 h 82" name="T25"/>
                  <a:gd fmla="*/ 0 w 85" name="T26"/>
                  <a:gd fmla="*/ 0 h 82" name="T2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82" w="85">
                    <a:moveTo>
                      <a:pt x="0" y="0"/>
                    </a:moveTo>
                    <a:lnTo>
                      <a:pt x="85" y="0"/>
                    </a:lnTo>
                    <a:lnTo>
                      <a:pt x="85" y="3"/>
                    </a:lnTo>
                    <a:lnTo>
                      <a:pt x="3" y="3"/>
                    </a:lnTo>
                    <a:lnTo>
                      <a:pt x="3" y="39"/>
                    </a:lnTo>
                    <a:lnTo>
                      <a:pt x="82" y="39"/>
                    </a:lnTo>
                    <a:lnTo>
                      <a:pt x="82" y="43"/>
                    </a:lnTo>
                    <a:lnTo>
                      <a:pt x="3" y="43"/>
                    </a:lnTo>
                    <a:lnTo>
                      <a:pt x="3" y="79"/>
                    </a:lnTo>
                    <a:lnTo>
                      <a:pt x="85" y="79"/>
                    </a:lnTo>
                    <a:lnTo>
                      <a:pt x="85" y="82"/>
                    </a:lnTo>
                    <a:lnTo>
                      <a:pt x="0" y="8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>
                  <a:solidFill>
                    <a:prstClr val="black"/>
                  </a:solidFill>
                  <a:latin typeface="+mn-lt"/>
                  <a:ea typeface="+mn-ea"/>
                </a:endParaRPr>
              </a:p>
            </p:txBody>
          </p:sp>
          <p:sp>
            <p:nvSpPr>
              <p:cNvPr id="104" name="Freeform 44"/>
              <p:cNvSpPr/>
              <p:nvPr/>
            </p:nvSpPr>
            <p:spPr bwMode="auto">
              <a:xfrm>
                <a:off x="5230813" y="4425950"/>
                <a:ext cx="4762" cy="130175"/>
              </a:xfrm>
              <a:custGeom>
                <a:gdLst>
                  <a:gd fmla="*/ 0 w 3" name="T0"/>
                  <a:gd fmla="*/ 0 h 82" name="T1"/>
                  <a:gd fmla="*/ 0 w 3" name="T2"/>
                  <a:gd fmla="*/ 82 h 82" name="T3"/>
                  <a:gd fmla="*/ 3 w 3" name="T4"/>
                  <a:gd fmla="*/ 82 h 82" name="T5"/>
                  <a:gd fmla="*/ 3 w 3" name="T6"/>
                  <a:gd fmla="*/ 0 h 82" name="T7"/>
                  <a:gd fmla="*/ 0 w 3" name="T8"/>
                  <a:gd fmla="*/ 0 h 82" name="T9"/>
                  <a:gd fmla="*/ 0 w 3" name="T10"/>
                  <a:gd fmla="*/ 0 h 82" name="T1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b="b" l="0" r="r" t="0"/>
                <a:pathLst>
                  <a:path h="82" w="3">
                    <a:moveTo>
                      <a:pt x="0" y="0"/>
                    </a:moveTo>
                    <a:lnTo>
                      <a:pt x="0" y="82"/>
                    </a:lnTo>
                    <a:lnTo>
                      <a:pt x="3" y="82"/>
                    </a:lnTo>
                    <a:lnTo>
                      <a:pt x="3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>
                  <a:solidFill>
                    <a:prstClr val="black"/>
                  </a:solidFill>
                  <a:latin typeface="+mn-lt"/>
                  <a:ea typeface="+mn-ea"/>
                </a:endParaRPr>
              </a:p>
            </p:txBody>
          </p:sp>
          <p:sp>
            <p:nvSpPr>
              <p:cNvPr id="105" name="Freeform 45"/>
              <p:cNvSpPr/>
              <p:nvPr/>
            </p:nvSpPr>
            <p:spPr bwMode="auto">
              <a:xfrm>
                <a:off x="5248275" y="4422775"/>
                <a:ext cx="131762" cy="133350"/>
              </a:xfrm>
              <a:custGeom>
                <a:gdLst>
                  <a:gd fmla="*/ 4 w 54" name="T0"/>
                  <a:gd fmla="*/ 37 h 54" name="T1"/>
                  <a:gd fmla="*/ 9 w 54" name="T2"/>
                  <a:gd fmla="*/ 45 h 54" name="T3"/>
                  <a:gd fmla="*/ 17 w 54" name="T4"/>
                  <a:gd fmla="*/ 50 h 54" name="T5"/>
                  <a:gd fmla="*/ 27 w 54" name="T6"/>
                  <a:gd fmla="*/ 52 h 54" name="T7"/>
                  <a:gd fmla="*/ 36 w 54" name="T8"/>
                  <a:gd fmla="*/ 50 h 54" name="T9"/>
                  <a:gd fmla="*/ 44 w 54" name="T10"/>
                  <a:gd fmla="*/ 45 h 54" name="T11"/>
                  <a:gd fmla="*/ 50 w 54" name="T12"/>
                  <a:gd fmla="*/ 37 h 54" name="T13"/>
                  <a:gd fmla="*/ 52 w 54" name="T14"/>
                  <a:gd fmla="*/ 27 h 54" name="T15"/>
                  <a:gd fmla="*/ 52 w 54" name="T16"/>
                  <a:gd fmla="*/ 27 h 54" name="T17"/>
                  <a:gd fmla="*/ 29 w 54" name="T18"/>
                  <a:gd fmla="*/ 27 h 54" name="T19"/>
                  <a:gd fmla="*/ 29 w 54" name="T20"/>
                  <a:gd fmla="*/ 25 h 54" name="T21"/>
                  <a:gd fmla="*/ 54 w 54" name="T22"/>
                  <a:gd fmla="*/ 25 h 54" name="T23"/>
                  <a:gd fmla="*/ 54 w 54" name="T24"/>
                  <a:gd fmla="*/ 27 h 54" name="T25"/>
                  <a:gd fmla="*/ 52 w 54" name="T26"/>
                  <a:gd fmla="*/ 38 h 54" name="T27"/>
                  <a:gd fmla="*/ 46 w 54" name="T28"/>
                  <a:gd fmla="*/ 46 h 54" name="T29"/>
                  <a:gd fmla="*/ 37 w 54" name="T30"/>
                  <a:gd fmla="*/ 52 h 54" name="T31"/>
                  <a:gd fmla="*/ 27 w 54" name="T32"/>
                  <a:gd fmla="*/ 54 h 54" name="T33"/>
                  <a:gd fmla="*/ 16 w 54" name="T34"/>
                  <a:gd fmla="*/ 52 h 54" name="T35"/>
                  <a:gd fmla="*/ 7 w 54" name="T36"/>
                  <a:gd fmla="*/ 46 h 54" name="T37"/>
                  <a:gd fmla="*/ 2 w 54" name="T38"/>
                  <a:gd fmla="*/ 38 h 54" name="T39"/>
                  <a:gd fmla="*/ 0 w 54" name="T40"/>
                  <a:gd fmla="*/ 27 h 54" name="T41"/>
                  <a:gd fmla="*/ 0 w 54" name="T42"/>
                  <a:gd fmla="*/ 27 h 54" name="T43"/>
                  <a:gd fmla="*/ 2 w 54" name="T44"/>
                  <a:gd fmla="*/ 17 h 54" name="T45"/>
                  <a:gd fmla="*/ 7 w 54" name="T46"/>
                  <a:gd fmla="*/ 8 h 54" name="T47"/>
                  <a:gd fmla="*/ 16 w 54" name="T48"/>
                  <a:gd fmla="*/ 2 h 54" name="T49"/>
                  <a:gd fmla="*/ 27 w 54" name="T50"/>
                  <a:gd fmla="*/ 0 h 54" name="T51"/>
                  <a:gd fmla="*/ 35 w 54" name="T52"/>
                  <a:gd fmla="*/ 1 h 54" name="T53"/>
                  <a:gd fmla="*/ 42 w 54" name="T54"/>
                  <a:gd fmla="*/ 4 h 54" name="T55"/>
                  <a:gd fmla="*/ 37 w 54" name="T56"/>
                  <a:gd fmla="*/ 4 h 54" name="T57"/>
                  <a:gd fmla="*/ 32 w 54" name="T58"/>
                  <a:gd fmla="*/ 3 h 54" name="T59"/>
                  <a:gd fmla="*/ 27 w 54" name="T60"/>
                  <a:gd fmla="*/ 2 h 54" name="T61"/>
                  <a:gd fmla="*/ 17 w 54" name="T62"/>
                  <a:gd fmla="*/ 4 h 54" name="T63"/>
                  <a:gd fmla="*/ 9 w 54" name="T64"/>
                  <a:gd fmla="*/ 9 h 54" name="T65"/>
                  <a:gd fmla="*/ 4 w 54" name="T66"/>
                  <a:gd fmla="*/ 17 h 54" name="T67"/>
                  <a:gd fmla="*/ 2 w 54" name="T68"/>
                  <a:gd fmla="*/ 27 h 54" name="T69"/>
                  <a:gd fmla="*/ 4 w 54" name="T70"/>
                  <a:gd fmla="*/ 37 h 54" name="T7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54" w="54">
                    <a:moveTo>
                      <a:pt x="4" y="37"/>
                    </a:moveTo>
                    <a:cubicBezTo>
                      <a:pt x="5" y="40"/>
                      <a:pt x="7" y="43"/>
                      <a:pt x="9" y="45"/>
                    </a:cubicBezTo>
                    <a:cubicBezTo>
                      <a:pt x="11" y="47"/>
                      <a:pt x="14" y="49"/>
                      <a:pt x="17" y="50"/>
                    </a:cubicBezTo>
                    <a:cubicBezTo>
                      <a:pt x="20" y="51"/>
                      <a:pt x="23" y="52"/>
                      <a:pt x="27" y="52"/>
                    </a:cubicBezTo>
                    <a:cubicBezTo>
                      <a:pt x="30" y="52"/>
                      <a:pt x="33" y="51"/>
                      <a:pt x="36" y="50"/>
                    </a:cubicBezTo>
                    <a:cubicBezTo>
                      <a:pt x="39" y="49"/>
                      <a:pt x="42" y="47"/>
                      <a:pt x="44" y="45"/>
                    </a:cubicBezTo>
                    <a:cubicBezTo>
                      <a:pt x="47" y="43"/>
                      <a:pt x="48" y="40"/>
                      <a:pt x="50" y="37"/>
                    </a:cubicBezTo>
                    <a:cubicBezTo>
                      <a:pt x="51" y="34"/>
                      <a:pt x="52" y="31"/>
                      <a:pt x="52" y="27"/>
                    </a:cubicBezTo>
                    <a:cubicBezTo>
                      <a:pt x="52" y="27"/>
                      <a:pt x="52" y="27"/>
                      <a:pt x="52" y="27"/>
                    </a:cubicBezTo>
                    <a:cubicBezTo>
                      <a:pt x="29" y="27"/>
                      <a:pt x="29" y="27"/>
                      <a:pt x="29" y="27"/>
                    </a:cubicBezTo>
                    <a:cubicBezTo>
                      <a:pt x="29" y="25"/>
                      <a:pt x="29" y="25"/>
                      <a:pt x="29" y="25"/>
                    </a:cubicBezTo>
                    <a:cubicBezTo>
                      <a:pt x="54" y="25"/>
                      <a:pt x="54" y="25"/>
                      <a:pt x="54" y="25"/>
                    </a:cubicBezTo>
                    <a:cubicBezTo>
                      <a:pt x="54" y="27"/>
                      <a:pt x="54" y="27"/>
                      <a:pt x="54" y="27"/>
                    </a:cubicBezTo>
                    <a:cubicBezTo>
                      <a:pt x="54" y="31"/>
                      <a:pt x="53" y="35"/>
                      <a:pt x="52" y="38"/>
                    </a:cubicBezTo>
                    <a:cubicBezTo>
                      <a:pt x="50" y="41"/>
                      <a:pt x="48" y="44"/>
                      <a:pt x="46" y="46"/>
                    </a:cubicBezTo>
                    <a:cubicBezTo>
                      <a:pt x="43" y="49"/>
                      <a:pt x="41" y="51"/>
                      <a:pt x="37" y="52"/>
                    </a:cubicBezTo>
                    <a:cubicBezTo>
                      <a:pt x="34" y="54"/>
                      <a:pt x="30" y="54"/>
                      <a:pt x="27" y="54"/>
                    </a:cubicBezTo>
                    <a:cubicBezTo>
                      <a:pt x="23" y="54"/>
                      <a:pt x="19" y="54"/>
                      <a:pt x="16" y="52"/>
                    </a:cubicBezTo>
                    <a:cubicBezTo>
                      <a:pt x="13" y="51"/>
                      <a:pt x="10" y="49"/>
                      <a:pt x="7" y="46"/>
                    </a:cubicBezTo>
                    <a:cubicBezTo>
                      <a:pt x="5" y="44"/>
                      <a:pt x="3" y="41"/>
                      <a:pt x="2" y="38"/>
                    </a:cubicBezTo>
                    <a:cubicBezTo>
                      <a:pt x="0" y="35"/>
                      <a:pt x="0" y="31"/>
                      <a:pt x="0" y="27"/>
                    </a:cubicBezTo>
                    <a:cubicBezTo>
                      <a:pt x="0" y="27"/>
                      <a:pt x="0" y="27"/>
                      <a:pt x="0" y="27"/>
                    </a:cubicBezTo>
                    <a:cubicBezTo>
                      <a:pt x="0" y="23"/>
                      <a:pt x="0" y="20"/>
                      <a:pt x="2" y="17"/>
                    </a:cubicBezTo>
                    <a:cubicBezTo>
                      <a:pt x="3" y="13"/>
                      <a:pt x="5" y="10"/>
                      <a:pt x="7" y="8"/>
                    </a:cubicBezTo>
                    <a:cubicBezTo>
                      <a:pt x="10" y="5"/>
                      <a:pt x="13" y="4"/>
                      <a:pt x="16" y="2"/>
                    </a:cubicBezTo>
                    <a:cubicBezTo>
                      <a:pt x="19" y="1"/>
                      <a:pt x="23" y="0"/>
                      <a:pt x="27" y="0"/>
                    </a:cubicBezTo>
                    <a:cubicBezTo>
                      <a:pt x="29" y="0"/>
                      <a:pt x="32" y="0"/>
                      <a:pt x="35" y="1"/>
                    </a:cubicBezTo>
                    <a:cubicBezTo>
                      <a:pt x="37" y="2"/>
                      <a:pt x="39" y="3"/>
                      <a:pt x="42" y="4"/>
                    </a:cubicBezTo>
                    <a:cubicBezTo>
                      <a:pt x="37" y="4"/>
                      <a:pt x="37" y="4"/>
                      <a:pt x="37" y="4"/>
                    </a:cubicBezTo>
                    <a:cubicBezTo>
                      <a:pt x="36" y="4"/>
                      <a:pt x="34" y="3"/>
                      <a:pt x="32" y="3"/>
                    </a:cubicBezTo>
                    <a:cubicBezTo>
                      <a:pt x="30" y="2"/>
                      <a:pt x="29" y="2"/>
                      <a:pt x="27" y="2"/>
                    </a:cubicBezTo>
                    <a:cubicBezTo>
                      <a:pt x="23" y="2"/>
                      <a:pt x="20" y="3"/>
                      <a:pt x="17" y="4"/>
                    </a:cubicBezTo>
                    <a:cubicBezTo>
                      <a:pt x="14" y="5"/>
                      <a:pt x="11" y="7"/>
                      <a:pt x="9" y="9"/>
                    </a:cubicBezTo>
                    <a:cubicBezTo>
                      <a:pt x="7" y="12"/>
                      <a:pt x="5" y="14"/>
                      <a:pt x="4" y="17"/>
                    </a:cubicBezTo>
                    <a:cubicBezTo>
                      <a:pt x="2" y="20"/>
                      <a:pt x="2" y="24"/>
                      <a:pt x="2" y="27"/>
                    </a:cubicBezTo>
                    <a:cubicBezTo>
                      <a:pt x="2" y="31"/>
                      <a:pt x="2" y="34"/>
                      <a:pt x="4" y="37"/>
                    </a:cubicBezTo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>
                  <a:solidFill>
                    <a:prstClr val="black"/>
                  </a:solidFill>
                  <a:latin typeface="+mn-lt"/>
                  <a:ea typeface="+mn-ea"/>
                </a:endParaRPr>
              </a:p>
            </p:txBody>
          </p:sp>
          <p:sp>
            <p:nvSpPr>
              <p:cNvPr id="106" name="Freeform 46"/>
              <p:cNvSpPr/>
              <p:nvPr/>
            </p:nvSpPr>
            <p:spPr bwMode="auto">
              <a:xfrm>
                <a:off x="5386388" y="4425947"/>
                <a:ext cx="134937" cy="130175"/>
              </a:xfrm>
              <a:custGeom>
                <a:gdLst>
                  <a:gd fmla="*/ 82 w 85" name="T0"/>
                  <a:gd fmla="*/ 0 h 82" name="T1"/>
                  <a:gd fmla="*/ 85 w 85" name="T2"/>
                  <a:gd fmla="*/ 0 h 82" name="T3"/>
                  <a:gd fmla="*/ 85 w 85" name="T4"/>
                  <a:gd fmla="*/ 82 h 82" name="T5"/>
                  <a:gd fmla="*/ 82 w 85" name="T6"/>
                  <a:gd fmla="*/ 82 h 82" name="T7"/>
                  <a:gd fmla="*/ 4 w 85" name="T8"/>
                  <a:gd fmla="*/ 4 h 82" name="T9"/>
                  <a:gd fmla="*/ 4 w 85" name="T10"/>
                  <a:gd fmla="*/ 82 h 82" name="T11"/>
                  <a:gd fmla="*/ 0 w 85" name="T12"/>
                  <a:gd fmla="*/ 82 h 82" name="T13"/>
                  <a:gd fmla="*/ 0 w 85" name="T14"/>
                  <a:gd fmla="*/ 0 h 82" name="T15"/>
                  <a:gd fmla="*/ 4 w 85" name="T16"/>
                  <a:gd fmla="*/ 0 h 82" name="T17"/>
                  <a:gd fmla="*/ 82 w 85" name="T18"/>
                  <a:gd fmla="*/ 77 h 82" name="T19"/>
                  <a:gd fmla="*/ 82 w 85" name="T20"/>
                  <a:gd fmla="*/ 0 h 82" name="T21"/>
                  <a:gd fmla="*/ 82 w 85" name="T22"/>
                  <a:gd fmla="*/ 0 h 82" name="T2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b="b" l="0" r="r" t="0"/>
                <a:pathLst>
                  <a:path h="82" w="85">
                    <a:moveTo>
                      <a:pt x="82" y="0"/>
                    </a:moveTo>
                    <a:lnTo>
                      <a:pt x="85" y="0"/>
                    </a:lnTo>
                    <a:lnTo>
                      <a:pt x="85" y="82"/>
                    </a:lnTo>
                    <a:lnTo>
                      <a:pt x="82" y="82"/>
                    </a:lnTo>
                    <a:lnTo>
                      <a:pt x="4" y="4"/>
                    </a:lnTo>
                    <a:lnTo>
                      <a:pt x="4" y="82"/>
                    </a:lnTo>
                    <a:lnTo>
                      <a:pt x="0" y="82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82" y="77"/>
                    </a:lnTo>
                    <a:lnTo>
                      <a:pt x="82" y="0"/>
                    </a:lnTo>
                    <a:lnTo>
                      <a:pt x="82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>
                  <a:solidFill>
                    <a:prstClr val="black"/>
                  </a:solidFill>
                  <a:latin typeface="+mn-lt"/>
                  <a:ea typeface="+mn-ea"/>
                </a:endParaRPr>
              </a:p>
            </p:txBody>
          </p:sp>
          <p:sp>
            <p:nvSpPr>
              <p:cNvPr id="107" name="Freeform 50"/>
              <p:cNvSpPr/>
              <p:nvPr/>
            </p:nvSpPr>
            <p:spPr bwMode="auto">
              <a:xfrm>
                <a:off x="4664075" y="4425950"/>
                <a:ext cx="1587" cy="130175"/>
              </a:xfrm>
              <a:custGeom>
                <a:gdLst>
                  <a:gd fmla="*/ 0 w 1" name="T0"/>
                  <a:gd fmla="*/ 0 h 82" name="T1"/>
                  <a:gd fmla="*/ 0 w 1" name="T2"/>
                  <a:gd fmla="*/ 82 h 82" name="T3"/>
                  <a:gd fmla="*/ 1 w 1" name="T4"/>
                  <a:gd fmla="*/ 82 h 82" name="T5"/>
                  <a:gd fmla="*/ 1 w 1" name="T6"/>
                  <a:gd fmla="*/ 0 h 82" name="T7"/>
                  <a:gd fmla="*/ 0 w 1" name="T8"/>
                  <a:gd fmla="*/ 0 h 82" name="T9"/>
                  <a:gd fmla="*/ 0 w 1" name="T10"/>
                  <a:gd fmla="*/ 0 h 82" name="T1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b="b" l="0" r="r" t="0"/>
                <a:pathLst>
                  <a:path h="82" w="1">
                    <a:moveTo>
                      <a:pt x="0" y="0"/>
                    </a:moveTo>
                    <a:lnTo>
                      <a:pt x="0" y="82"/>
                    </a:lnTo>
                    <a:lnTo>
                      <a:pt x="1" y="82"/>
                    </a:lnTo>
                    <a:lnTo>
                      <a:pt x="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>
                  <a:solidFill>
                    <a:prstClr val="black"/>
                  </a:solidFill>
                  <a:latin typeface="+mn-lt"/>
                  <a:ea typeface="+mn-ea"/>
                </a:endParaRPr>
              </a:p>
            </p:txBody>
          </p:sp>
          <p:sp>
            <p:nvSpPr>
              <p:cNvPr id="108" name="Freeform 60"/>
              <p:cNvSpPr>
                <a:spLocks noEditPoints="1"/>
              </p:cNvSpPr>
              <p:nvPr/>
            </p:nvSpPr>
            <p:spPr bwMode="auto">
              <a:xfrm>
                <a:off x="5154613" y="4100510"/>
                <a:ext cx="169862" cy="246062"/>
              </a:xfrm>
              <a:custGeom>
                <a:gdLst>
                  <a:gd fmla="*/ 9 w 69" name="T0"/>
                  <a:gd fmla="*/ 100 h 100" name="T1"/>
                  <a:gd fmla="*/ 0 w 69" name="T2"/>
                  <a:gd fmla="*/ 100 h 100" name="T3"/>
                  <a:gd fmla="*/ 0 w 69" name="T4"/>
                  <a:gd fmla="*/ 0 h 100" name="T5"/>
                  <a:gd fmla="*/ 37 w 69" name="T6"/>
                  <a:gd fmla="*/ 0 h 100" name="T7"/>
                  <a:gd fmla="*/ 69 w 69" name="T8"/>
                  <a:gd fmla="*/ 28 h 100" name="T9"/>
                  <a:gd fmla="*/ 31 w 69" name="T10"/>
                  <a:gd fmla="*/ 56 h 100" name="T11"/>
                  <a:gd fmla="*/ 9 w 69" name="T12"/>
                  <a:gd fmla="*/ 56 h 100" name="T13"/>
                  <a:gd fmla="*/ 9 w 69" name="T14"/>
                  <a:gd fmla="*/ 100 h 100" name="T15"/>
                  <a:gd fmla="*/ 9 w 69" name="T16"/>
                  <a:gd fmla="*/ 48 h 100" name="T17"/>
                  <a:gd fmla="*/ 31 w 69" name="T18"/>
                  <a:gd fmla="*/ 48 h 100" name="T19"/>
                  <a:gd fmla="*/ 60 w 69" name="T20"/>
                  <a:gd fmla="*/ 27 h 100" name="T21"/>
                  <a:gd fmla="*/ 34 w 69" name="T22"/>
                  <a:gd fmla="*/ 8 h 100" name="T23"/>
                  <a:gd fmla="*/ 9 w 69" name="T24"/>
                  <a:gd fmla="*/ 8 h 100" name="T25"/>
                  <a:gd fmla="*/ 9 w 69" name="T26"/>
                  <a:gd fmla="*/ 48 h 100" name="T2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100" w="69">
                    <a:moveTo>
                      <a:pt x="9" y="100"/>
                    </a:moveTo>
                    <a:cubicBezTo>
                      <a:pt x="0" y="100"/>
                      <a:pt x="0" y="100"/>
                      <a:pt x="0" y="10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7" y="0"/>
                      <a:pt x="37" y="0"/>
                      <a:pt x="37" y="0"/>
                    </a:cubicBezTo>
                    <a:cubicBezTo>
                      <a:pt x="59" y="0"/>
                      <a:pt x="69" y="9"/>
                      <a:pt x="69" y="28"/>
                    </a:cubicBezTo>
                    <a:cubicBezTo>
                      <a:pt x="69" y="46"/>
                      <a:pt x="56" y="56"/>
                      <a:pt x="31" y="56"/>
                    </a:cubicBezTo>
                    <a:cubicBezTo>
                      <a:pt x="9" y="56"/>
                      <a:pt x="9" y="56"/>
                      <a:pt x="9" y="56"/>
                    </a:cubicBezTo>
                    <a:cubicBezTo>
                      <a:pt x="9" y="100"/>
                      <a:pt x="9" y="100"/>
                      <a:pt x="9" y="100"/>
                    </a:cubicBezTo>
                    <a:close/>
                    <a:moveTo>
                      <a:pt x="9" y="48"/>
                    </a:moveTo>
                    <a:cubicBezTo>
                      <a:pt x="31" y="48"/>
                      <a:pt x="31" y="48"/>
                      <a:pt x="31" y="48"/>
                    </a:cubicBezTo>
                    <a:cubicBezTo>
                      <a:pt x="51" y="49"/>
                      <a:pt x="61" y="42"/>
                      <a:pt x="60" y="27"/>
                    </a:cubicBezTo>
                    <a:cubicBezTo>
                      <a:pt x="60" y="14"/>
                      <a:pt x="51" y="8"/>
                      <a:pt x="34" y="8"/>
                    </a:cubicBezTo>
                    <a:cubicBezTo>
                      <a:pt x="9" y="8"/>
                      <a:pt x="9" y="8"/>
                      <a:pt x="9" y="8"/>
                    </a:cubicBezTo>
                    <a:cubicBezTo>
                      <a:pt x="9" y="48"/>
                      <a:pt x="9" y="48"/>
                      <a:pt x="9" y="48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>
                  <a:latin typeface="+mn-lt"/>
                  <a:ea typeface="+mn-ea"/>
                </a:endParaRPr>
              </a:p>
            </p:txBody>
          </p:sp>
        </p:grpSp>
      </p:grpSp>
      <p:sp>
        <p:nvSpPr>
          <p:cNvPr id="109" name="椭圆 108"/>
          <p:cNvSpPr/>
          <p:nvPr/>
        </p:nvSpPr>
        <p:spPr bwMode="auto">
          <a:xfrm>
            <a:off x="7705177" y="3393821"/>
            <a:ext cx="255537" cy="192573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altLang="en-US" lang="zh-CN"/>
          </a:p>
        </p:txBody>
      </p:sp>
      <p:sp>
        <p:nvSpPr>
          <p:cNvPr id="110" name="TextBox 153"/>
          <p:cNvSpPr txBox="1">
            <a:spLocks noChangeArrowheads="1"/>
          </p:cNvSpPr>
          <p:nvPr/>
        </p:nvSpPr>
        <p:spPr bwMode="auto">
          <a:xfrm>
            <a:off x="1922065" y="378465"/>
            <a:ext cx="1706880" cy="396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algn="ctr"/>
            <a:r>
              <a:rPr altLang="en-US" b="1" lang="zh-CN" smtClean="0" sz="20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单击添加标题</a:t>
            </a:r>
          </a:p>
        </p:txBody>
      </p:sp>
      <p:sp>
        <p:nvSpPr>
          <p:cNvPr id="111" name="矩形 110"/>
          <p:cNvSpPr/>
          <p:nvPr/>
        </p:nvSpPr>
        <p:spPr>
          <a:xfrm>
            <a:off x="-24680" y="4789734"/>
            <a:ext cx="9168680" cy="34828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12" name="矩形 111"/>
          <p:cNvSpPr/>
          <p:nvPr/>
        </p:nvSpPr>
        <p:spPr>
          <a:xfrm>
            <a:off x="-18654" y="4828411"/>
            <a:ext cx="9162654" cy="3096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14" name="TextBox 22"/>
          <p:cNvSpPr txBox="1">
            <a:spLocks noChangeArrowheads="1"/>
          </p:cNvSpPr>
          <p:nvPr/>
        </p:nvSpPr>
        <p:spPr bwMode="auto">
          <a:xfrm>
            <a:off x="7180146" y="4852570"/>
            <a:ext cx="2694117" cy="274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/>
                <a:ea charset="-12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typeface="Arial"/>
                <a:ea charset="-12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typeface="Arial"/>
                <a:ea charset="-12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typeface="Arial"/>
                <a:ea charset="-12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typeface="Arial"/>
                <a:ea charset="-12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ea charset="-12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ea charset="-12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ea charset="-12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ea charset="-122" typeface="宋体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altLang="en-US" b="1" lang="zh-CN" spc="200" sz="1200">
                <a:solidFill>
                  <a:schemeClr val="bg1">
                    <a:lumMod val="85000"/>
                  </a:schemeClr>
                </a:solidFill>
                <a:latin typeface="+mn-ea"/>
                <a:ea charset="-122" panose="02010609010101010101" pitchFamily="49" typeface="汉鼎简粗圆"/>
              </a:rPr>
              <a:t>上海锐普广告有限公司</a:t>
            </a:r>
          </a:p>
        </p:txBody>
      </p:sp>
      <p:sp>
        <p:nvSpPr>
          <p:cNvPr id="115" name="矩形 114"/>
          <p:cNvSpPr/>
          <p:nvPr/>
        </p:nvSpPr>
        <p:spPr>
          <a:xfrm>
            <a:off x="1532708" y="410932"/>
            <a:ext cx="411489" cy="33896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34" name="文本框 133"/>
          <p:cNvSpPr txBox="1"/>
          <p:nvPr/>
        </p:nvSpPr>
        <p:spPr>
          <a:xfrm>
            <a:off x="1280959" y="3080443"/>
            <a:ext cx="6582083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/>
            <a:r>
              <a:rPr altLang="en-US" lang="zh-CN" smtClean="0" spc="120" sz="16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基于演示设计的一站式在线演示、素材销售、服务交易系统。诞生于2013年，由中国专业PPT设计领跑者上海锐普广告有限公司整合锐普PPT设计、锐普PPT论坛、锐普PPT商城</a:t>
            </a:r>
          </a:p>
        </p:txBody>
      </p:sp>
      <p:grpSp>
        <p:nvGrpSpPr>
          <p:cNvPr id="139" name="组合 138"/>
          <p:cNvGrpSpPr/>
          <p:nvPr/>
        </p:nvGrpSpPr>
        <p:grpSpPr>
          <a:xfrm>
            <a:off x="1321594" y="1137747"/>
            <a:ext cx="6500813" cy="1512888"/>
            <a:chOff x="1321594" y="1184275"/>
            <a:chExt cx="6500813" cy="1512888"/>
          </a:xfrm>
        </p:grpSpPr>
        <p:sp>
          <p:nvSpPr>
            <p:cNvPr id="119" name="AutoShape 3"/>
            <p:cNvSpPr>
              <a:spLocks noChangeArrowheads="1" noChangeAspect="1" noTextEdit="1"/>
            </p:cNvSpPr>
            <p:nvPr/>
          </p:nvSpPr>
          <p:spPr bwMode="auto">
            <a:xfrm>
              <a:off x="1321594" y="1241425"/>
              <a:ext cx="6464300" cy="14366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20" name="Freeform 5"/>
            <p:cNvSpPr/>
            <p:nvPr/>
          </p:nvSpPr>
          <p:spPr bwMode="auto">
            <a:xfrm>
              <a:off x="6095207" y="1184275"/>
              <a:ext cx="1727200" cy="1512888"/>
            </a:xfrm>
            <a:custGeom>
              <a:gdLst>
                <a:gd fmla="*/ 89 w 93" name="T0"/>
                <a:gd fmla="*/ 47 h 79" name="T1"/>
                <a:gd fmla="*/ 89 w 93" name="T2"/>
                <a:gd fmla="*/ 32 h 79" name="T3"/>
                <a:gd fmla="*/ 61 w 93" name="T4"/>
                <a:gd fmla="*/ 5 h 79" name="T5"/>
                <a:gd fmla="*/ 54 w 93" name="T6"/>
                <a:gd fmla="*/ 8 h 79" name="T7"/>
                <a:gd fmla="*/ 54 w 93" name="T8"/>
                <a:gd fmla="*/ 8 h 79" name="T9"/>
                <a:gd fmla="*/ 43 w 93" name="T10"/>
                <a:gd fmla="*/ 18 h 79" name="T11"/>
                <a:gd fmla="*/ 11 w 93" name="T12"/>
                <a:gd fmla="*/ 18 h 79" name="T13"/>
                <a:gd fmla="*/ 0 w 93" name="T14"/>
                <a:gd fmla="*/ 29 h 79" name="T15"/>
                <a:gd fmla="*/ 0 w 93" name="T16"/>
                <a:gd fmla="*/ 50 h 79" name="T17"/>
                <a:gd fmla="*/ 11 w 93" name="T18"/>
                <a:gd fmla="*/ 61 h 79" name="T19"/>
                <a:gd fmla="*/ 43 w 93" name="T20"/>
                <a:gd fmla="*/ 61 h 79" name="T21"/>
                <a:gd fmla="*/ 54 w 93" name="T22"/>
                <a:gd fmla="*/ 72 h 79" name="T23"/>
                <a:gd fmla="*/ 54 w 93" name="T24"/>
                <a:gd fmla="*/ 72 h 79" name="T25"/>
                <a:gd fmla="*/ 61 w 93" name="T26"/>
                <a:gd fmla="*/ 75 h 79" name="T27"/>
                <a:gd fmla="*/ 89 w 93" name="T28"/>
                <a:gd fmla="*/ 47 h 79" name="T2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b="b" l="0" r="r" t="0"/>
              <a:pathLst>
                <a:path h="79" w="93">
                  <a:moveTo>
                    <a:pt x="89" y="47"/>
                  </a:moveTo>
                  <a:cubicBezTo>
                    <a:pt x="93" y="43"/>
                    <a:pt x="93" y="36"/>
                    <a:pt x="89" y="32"/>
                  </a:cubicBezTo>
                  <a:cubicBezTo>
                    <a:pt x="61" y="5"/>
                    <a:pt x="61" y="5"/>
                    <a:pt x="61" y="5"/>
                  </a:cubicBezTo>
                  <a:cubicBezTo>
                    <a:pt x="57" y="0"/>
                    <a:pt x="54" y="2"/>
                    <a:pt x="54" y="8"/>
                  </a:cubicBezTo>
                  <a:cubicBezTo>
                    <a:pt x="54" y="8"/>
                    <a:pt x="54" y="8"/>
                    <a:pt x="54" y="8"/>
                  </a:cubicBezTo>
                  <a:cubicBezTo>
                    <a:pt x="54" y="14"/>
                    <a:pt x="49" y="18"/>
                    <a:pt x="43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5" y="18"/>
                    <a:pt x="0" y="23"/>
                    <a:pt x="0" y="29"/>
                  </a:cubicBezTo>
                  <a:cubicBezTo>
                    <a:pt x="0" y="50"/>
                    <a:pt x="0" y="50"/>
                    <a:pt x="0" y="50"/>
                  </a:cubicBezTo>
                  <a:cubicBezTo>
                    <a:pt x="0" y="56"/>
                    <a:pt x="5" y="61"/>
                    <a:pt x="11" y="61"/>
                  </a:cubicBezTo>
                  <a:cubicBezTo>
                    <a:pt x="43" y="61"/>
                    <a:pt x="43" y="61"/>
                    <a:pt x="43" y="61"/>
                  </a:cubicBezTo>
                  <a:cubicBezTo>
                    <a:pt x="49" y="61"/>
                    <a:pt x="54" y="66"/>
                    <a:pt x="54" y="72"/>
                  </a:cubicBezTo>
                  <a:cubicBezTo>
                    <a:pt x="54" y="72"/>
                    <a:pt x="54" y="72"/>
                    <a:pt x="54" y="72"/>
                  </a:cubicBezTo>
                  <a:cubicBezTo>
                    <a:pt x="54" y="78"/>
                    <a:pt x="57" y="79"/>
                    <a:pt x="61" y="75"/>
                  </a:cubicBezTo>
                  <a:lnTo>
                    <a:pt x="89" y="47"/>
                  </a:lnTo>
                  <a:close/>
                </a:path>
              </a:pathLst>
            </a:custGeom>
            <a:solidFill>
              <a:srgbClr val="F1593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solidFill>
                  <a:srgbClr val="4EBE8C"/>
                </a:solidFill>
              </a:endParaRPr>
            </a:p>
          </p:txBody>
        </p:sp>
        <p:sp>
          <p:nvSpPr>
            <p:cNvPr id="122" name="Freeform 7"/>
            <p:cNvSpPr/>
            <p:nvPr/>
          </p:nvSpPr>
          <p:spPr bwMode="auto">
            <a:xfrm>
              <a:off x="4906169" y="1184275"/>
              <a:ext cx="1727200" cy="1512888"/>
            </a:xfrm>
            <a:custGeom>
              <a:gdLst>
                <a:gd fmla="*/ 89 w 93" name="T0"/>
                <a:gd fmla="*/ 47 h 79" name="T1"/>
                <a:gd fmla="*/ 89 w 93" name="T2"/>
                <a:gd fmla="*/ 32 h 79" name="T3"/>
                <a:gd fmla="*/ 61 w 93" name="T4"/>
                <a:gd fmla="*/ 5 h 79" name="T5"/>
                <a:gd fmla="*/ 54 w 93" name="T6"/>
                <a:gd fmla="*/ 8 h 79" name="T7"/>
                <a:gd fmla="*/ 54 w 93" name="T8"/>
                <a:gd fmla="*/ 8 h 79" name="T9"/>
                <a:gd fmla="*/ 43 w 93" name="T10"/>
                <a:gd fmla="*/ 18 h 79" name="T11"/>
                <a:gd fmla="*/ 11 w 93" name="T12"/>
                <a:gd fmla="*/ 18 h 79" name="T13"/>
                <a:gd fmla="*/ 0 w 93" name="T14"/>
                <a:gd fmla="*/ 29 h 79" name="T15"/>
                <a:gd fmla="*/ 0 w 93" name="T16"/>
                <a:gd fmla="*/ 50 h 79" name="T17"/>
                <a:gd fmla="*/ 11 w 93" name="T18"/>
                <a:gd fmla="*/ 61 h 79" name="T19"/>
                <a:gd fmla="*/ 43 w 93" name="T20"/>
                <a:gd fmla="*/ 61 h 79" name="T21"/>
                <a:gd fmla="*/ 54 w 93" name="T22"/>
                <a:gd fmla="*/ 72 h 79" name="T23"/>
                <a:gd fmla="*/ 54 w 93" name="T24"/>
                <a:gd fmla="*/ 72 h 79" name="T25"/>
                <a:gd fmla="*/ 61 w 93" name="T26"/>
                <a:gd fmla="*/ 75 h 79" name="T27"/>
                <a:gd fmla="*/ 89 w 93" name="T28"/>
                <a:gd fmla="*/ 47 h 79" name="T2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b="b" l="0" r="r" t="0"/>
              <a:pathLst>
                <a:path h="79" w="93">
                  <a:moveTo>
                    <a:pt x="89" y="47"/>
                  </a:moveTo>
                  <a:cubicBezTo>
                    <a:pt x="93" y="43"/>
                    <a:pt x="93" y="36"/>
                    <a:pt x="89" y="32"/>
                  </a:cubicBezTo>
                  <a:cubicBezTo>
                    <a:pt x="61" y="5"/>
                    <a:pt x="61" y="5"/>
                    <a:pt x="61" y="5"/>
                  </a:cubicBezTo>
                  <a:cubicBezTo>
                    <a:pt x="57" y="0"/>
                    <a:pt x="54" y="2"/>
                    <a:pt x="54" y="8"/>
                  </a:cubicBezTo>
                  <a:cubicBezTo>
                    <a:pt x="54" y="8"/>
                    <a:pt x="54" y="8"/>
                    <a:pt x="54" y="8"/>
                  </a:cubicBezTo>
                  <a:cubicBezTo>
                    <a:pt x="54" y="14"/>
                    <a:pt x="49" y="18"/>
                    <a:pt x="43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5" y="18"/>
                    <a:pt x="0" y="23"/>
                    <a:pt x="0" y="29"/>
                  </a:cubicBezTo>
                  <a:cubicBezTo>
                    <a:pt x="0" y="50"/>
                    <a:pt x="0" y="50"/>
                    <a:pt x="0" y="50"/>
                  </a:cubicBezTo>
                  <a:cubicBezTo>
                    <a:pt x="0" y="56"/>
                    <a:pt x="5" y="61"/>
                    <a:pt x="11" y="61"/>
                  </a:cubicBezTo>
                  <a:cubicBezTo>
                    <a:pt x="43" y="61"/>
                    <a:pt x="43" y="61"/>
                    <a:pt x="43" y="61"/>
                  </a:cubicBezTo>
                  <a:cubicBezTo>
                    <a:pt x="49" y="61"/>
                    <a:pt x="54" y="66"/>
                    <a:pt x="54" y="72"/>
                  </a:cubicBezTo>
                  <a:cubicBezTo>
                    <a:pt x="54" y="72"/>
                    <a:pt x="54" y="72"/>
                    <a:pt x="54" y="72"/>
                  </a:cubicBezTo>
                  <a:cubicBezTo>
                    <a:pt x="54" y="78"/>
                    <a:pt x="57" y="79"/>
                    <a:pt x="61" y="75"/>
                  </a:cubicBezTo>
                  <a:lnTo>
                    <a:pt x="89" y="47"/>
                  </a:lnTo>
                  <a:close/>
                </a:path>
              </a:pathLst>
            </a:custGeom>
            <a:solidFill>
              <a:srgbClr val="BCB8B8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24" name="Freeform 9"/>
            <p:cNvSpPr/>
            <p:nvPr/>
          </p:nvSpPr>
          <p:spPr bwMode="auto">
            <a:xfrm>
              <a:off x="3717132" y="1184275"/>
              <a:ext cx="1727200" cy="1512888"/>
            </a:xfrm>
            <a:custGeom>
              <a:gdLst>
                <a:gd fmla="*/ 89 w 93" name="T0"/>
                <a:gd fmla="*/ 47 h 79" name="T1"/>
                <a:gd fmla="*/ 89 w 93" name="T2"/>
                <a:gd fmla="*/ 32 h 79" name="T3"/>
                <a:gd fmla="*/ 61 w 93" name="T4"/>
                <a:gd fmla="*/ 5 h 79" name="T5"/>
                <a:gd fmla="*/ 54 w 93" name="T6"/>
                <a:gd fmla="*/ 8 h 79" name="T7"/>
                <a:gd fmla="*/ 54 w 93" name="T8"/>
                <a:gd fmla="*/ 8 h 79" name="T9"/>
                <a:gd fmla="*/ 43 w 93" name="T10"/>
                <a:gd fmla="*/ 18 h 79" name="T11"/>
                <a:gd fmla="*/ 11 w 93" name="T12"/>
                <a:gd fmla="*/ 18 h 79" name="T13"/>
                <a:gd fmla="*/ 0 w 93" name="T14"/>
                <a:gd fmla="*/ 29 h 79" name="T15"/>
                <a:gd fmla="*/ 0 w 93" name="T16"/>
                <a:gd fmla="*/ 50 h 79" name="T17"/>
                <a:gd fmla="*/ 11 w 93" name="T18"/>
                <a:gd fmla="*/ 61 h 79" name="T19"/>
                <a:gd fmla="*/ 43 w 93" name="T20"/>
                <a:gd fmla="*/ 61 h 79" name="T21"/>
                <a:gd fmla="*/ 54 w 93" name="T22"/>
                <a:gd fmla="*/ 72 h 79" name="T23"/>
                <a:gd fmla="*/ 54 w 93" name="T24"/>
                <a:gd fmla="*/ 72 h 79" name="T25"/>
                <a:gd fmla="*/ 61 w 93" name="T26"/>
                <a:gd fmla="*/ 75 h 79" name="T27"/>
                <a:gd fmla="*/ 89 w 93" name="T28"/>
                <a:gd fmla="*/ 47 h 79" name="T2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b="b" l="0" r="r" t="0"/>
              <a:pathLst>
                <a:path h="79" w="93">
                  <a:moveTo>
                    <a:pt x="89" y="47"/>
                  </a:moveTo>
                  <a:cubicBezTo>
                    <a:pt x="93" y="43"/>
                    <a:pt x="93" y="36"/>
                    <a:pt x="89" y="32"/>
                  </a:cubicBezTo>
                  <a:cubicBezTo>
                    <a:pt x="61" y="5"/>
                    <a:pt x="61" y="5"/>
                    <a:pt x="61" y="5"/>
                  </a:cubicBezTo>
                  <a:cubicBezTo>
                    <a:pt x="57" y="0"/>
                    <a:pt x="54" y="2"/>
                    <a:pt x="54" y="8"/>
                  </a:cubicBezTo>
                  <a:cubicBezTo>
                    <a:pt x="54" y="8"/>
                    <a:pt x="54" y="8"/>
                    <a:pt x="54" y="8"/>
                  </a:cubicBezTo>
                  <a:cubicBezTo>
                    <a:pt x="54" y="14"/>
                    <a:pt x="49" y="18"/>
                    <a:pt x="43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5" y="18"/>
                    <a:pt x="0" y="23"/>
                    <a:pt x="0" y="29"/>
                  </a:cubicBezTo>
                  <a:cubicBezTo>
                    <a:pt x="0" y="50"/>
                    <a:pt x="0" y="50"/>
                    <a:pt x="0" y="50"/>
                  </a:cubicBezTo>
                  <a:cubicBezTo>
                    <a:pt x="0" y="56"/>
                    <a:pt x="5" y="61"/>
                    <a:pt x="11" y="61"/>
                  </a:cubicBezTo>
                  <a:cubicBezTo>
                    <a:pt x="43" y="61"/>
                    <a:pt x="43" y="61"/>
                    <a:pt x="43" y="61"/>
                  </a:cubicBezTo>
                  <a:cubicBezTo>
                    <a:pt x="49" y="61"/>
                    <a:pt x="54" y="66"/>
                    <a:pt x="54" y="72"/>
                  </a:cubicBezTo>
                  <a:cubicBezTo>
                    <a:pt x="54" y="72"/>
                    <a:pt x="54" y="72"/>
                    <a:pt x="54" y="72"/>
                  </a:cubicBezTo>
                  <a:cubicBezTo>
                    <a:pt x="54" y="78"/>
                    <a:pt x="57" y="79"/>
                    <a:pt x="61" y="75"/>
                  </a:cubicBezTo>
                  <a:lnTo>
                    <a:pt x="89" y="47"/>
                  </a:lnTo>
                  <a:close/>
                </a:path>
              </a:pathLst>
            </a:custGeom>
            <a:solidFill>
              <a:srgbClr val="87D1D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26" name="Freeform 11"/>
            <p:cNvSpPr/>
            <p:nvPr/>
          </p:nvSpPr>
          <p:spPr bwMode="auto">
            <a:xfrm>
              <a:off x="2528094" y="1184275"/>
              <a:ext cx="1728788" cy="1512888"/>
            </a:xfrm>
            <a:custGeom>
              <a:gdLst>
                <a:gd fmla="*/ 89 w 93" name="T0"/>
                <a:gd fmla="*/ 47 h 79" name="T1"/>
                <a:gd fmla="*/ 89 w 93" name="T2"/>
                <a:gd fmla="*/ 32 h 79" name="T3"/>
                <a:gd fmla="*/ 61 w 93" name="T4"/>
                <a:gd fmla="*/ 5 h 79" name="T5"/>
                <a:gd fmla="*/ 54 w 93" name="T6"/>
                <a:gd fmla="*/ 8 h 79" name="T7"/>
                <a:gd fmla="*/ 54 w 93" name="T8"/>
                <a:gd fmla="*/ 8 h 79" name="T9"/>
                <a:gd fmla="*/ 43 w 93" name="T10"/>
                <a:gd fmla="*/ 18 h 79" name="T11"/>
                <a:gd fmla="*/ 11 w 93" name="T12"/>
                <a:gd fmla="*/ 18 h 79" name="T13"/>
                <a:gd fmla="*/ 0 w 93" name="T14"/>
                <a:gd fmla="*/ 29 h 79" name="T15"/>
                <a:gd fmla="*/ 0 w 93" name="T16"/>
                <a:gd fmla="*/ 50 h 79" name="T17"/>
                <a:gd fmla="*/ 11 w 93" name="T18"/>
                <a:gd fmla="*/ 61 h 79" name="T19"/>
                <a:gd fmla="*/ 43 w 93" name="T20"/>
                <a:gd fmla="*/ 61 h 79" name="T21"/>
                <a:gd fmla="*/ 54 w 93" name="T22"/>
                <a:gd fmla="*/ 72 h 79" name="T23"/>
                <a:gd fmla="*/ 54 w 93" name="T24"/>
                <a:gd fmla="*/ 72 h 79" name="T25"/>
                <a:gd fmla="*/ 61 w 93" name="T26"/>
                <a:gd fmla="*/ 75 h 79" name="T27"/>
                <a:gd fmla="*/ 89 w 93" name="T28"/>
                <a:gd fmla="*/ 47 h 79" name="T2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b="b" l="0" r="r" t="0"/>
              <a:pathLst>
                <a:path h="79" w="93">
                  <a:moveTo>
                    <a:pt x="89" y="47"/>
                  </a:moveTo>
                  <a:cubicBezTo>
                    <a:pt x="93" y="43"/>
                    <a:pt x="93" y="36"/>
                    <a:pt x="89" y="32"/>
                  </a:cubicBezTo>
                  <a:cubicBezTo>
                    <a:pt x="61" y="5"/>
                    <a:pt x="61" y="5"/>
                    <a:pt x="61" y="5"/>
                  </a:cubicBezTo>
                  <a:cubicBezTo>
                    <a:pt x="57" y="0"/>
                    <a:pt x="54" y="2"/>
                    <a:pt x="54" y="8"/>
                  </a:cubicBezTo>
                  <a:cubicBezTo>
                    <a:pt x="54" y="8"/>
                    <a:pt x="54" y="8"/>
                    <a:pt x="54" y="8"/>
                  </a:cubicBezTo>
                  <a:cubicBezTo>
                    <a:pt x="54" y="14"/>
                    <a:pt x="49" y="18"/>
                    <a:pt x="43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5" y="18"/>
                    <a:pt x="0" y="23"/>
                    <a:pt x="0" y="29"/>
                  </a:cubicBezTo>
                  <a:cubicBezTo>
                    <a:pt x="0" y="50"/>
                    <a:pt x="0" y="50"/>
                    <a:pt x="0" y="50"/>
                  </a:cubicBezTo>
                  <a:cubicBezTo>
                    <a:pt x="0" y="56"/>
                    <a:pt x="5" y="61"/>
                    <a:pt x="11" y="61"/>
                  </a:cubicBezTo>
                  <a:cubicBezTo>
                    <a:pt x="43" y="61"/>
                    <a:pt x="43" y="61"/>
                    <a:pt x="43" y="61"/>
                  </a:cubicBezTo>
                  <a:cubicBezTo>
                    <a:pt x="49" y="61"/>
                    <a:pt x="54" y="66"/>
                    <a:pt x="54" y="72"/>
                  </a:cubicBezTo>
                  <a:cubicBezTo>
                    <a:pt x="54" y="72"/>
                    <a:pt x="54" y="72"/>
                    <a:pt x="54" y="72"/>
                  </a:cubicBezTo>
                  <a:cubicBezTo>
                    <a:pt x="54" y="78"/>
                    <a:pt x="57" y="79"/>
                    <a:pt x="61" y="75"/>
                  </a:cubicBezTo>
                  <a:lnTo>
                    <a:pt x="89" y="47"/>
                  </a:lnTo>
                  <a:close/>
                </a:path>
              </a:pathLst>
            </a:custGeom>
            <a:solidFill>
              <a:srgbClr val="F386A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sp>
          <p:nvSpPr>
            <p:cNvPr id="128" name="Freeform 13"/>
            <p:cNvSpPr/>
            <p:nvPr/>
          </p:nvSpPr>
          <p:spPr bwMode="auto">
            <a:xfrm>
              <a:off x="1339057" y="1184275"/>
              <a:ext cx="1728788" cy="1512888"/>
            </a:xfrm>
            <a:custGeom>
              <a:gdLst>
                <a:gd fmla="*/ 89 w 93" name="T0"/>
                <a:gd fmla="*/ 47 h 79" name="T1"/>
                <a:gd fmla="*/ 89 w 93" name="T2"/>
                <a:gd fmla="*/ 32 h 79" name="T3"/>
                <a:gd fmla="*/ 61 w 93" name="T4"/>
                <a:gd fmla="*/ 5 h 79" name="T5"/>
                <a:gd fmla="*/ 54 w 93" name="T6"/>
                <a:gd fmla="*/ 8 h 79" name="T7"/>
                <a:gd fmla="*/ 54 w 93" name="T8"/>
                <a:gd fmla="*/ 8 h 79" name="T9"/>
                <a:gd fmla="*/ 43 w 93" name="T10"/>
                <a:gd fmla="*/ 18 h 79" name="T11"/>
                <a:gd fmla="*/ 11 w 93" name="T12"/>
                <a:gd fmla="*/ 18 h 79" name="T13"/>
                <a:gd fmla="*/ 0 w 93" name="T14"/>
                <a:gd fmla="*/ 29 h 79" name="T15"/>
                <a:gd fmla="*/ 0 w 93" name="T16"/>
                <a:gd fmla="*/ 50 h 79" name="T17"/>
                <a:gd fmla="*/ 11 w 93" name="T18"/>
                <a:gd fmla="*/ 61 h 79" name="T19"/>
                <a:gd fmla="*/ 43 w 93" name="T20"/>
                <a:gd fmla="*/ 61 h 79" name="T21"/>
                <a:gd fmla="*/ 54 w 93" name="T22"/>
                <a:gd fmla="*/ 72 h 79" name="T23"/>
                <a:gd fmla="*/ 54 w 93" name="T24"/>
                <a:gd fmla="*/ 72 h 79" name="T25"/>
                <a:gd fmla="*/ 61 w 93" name="T26"/>
                <a:gd fmla="*/ 75 h 79" name="T27"/>
                <a:gd fmla="*/ 89 w 93" name="T28"/>
                <a:gd fmla="*/ 47 h 79" name="T2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b="b" l="0" r="r" t="0"/>
              <a:pathLst>
                <a:path h="79" w="93">
                  <a:moveTo>
                    <a:pt x="89" y="47"/>
                  </a:moveTo>
                  <a:cubicBezTo>
                    <a:pt x="93" y="43"/>
                    <a:pt x="93" y="36"/>
                    <a:pt x="89" y="32"/>
                  </a:cubicBezTo>
                  <a:cubicBezTo>
                    <a:pt x="61" y="5"/>
                    <a:pt x="61" y="5"/>
                    <a:pt x="61" y="5"/>
                  </a:cubicBezTo>
                  <a:cubicBezTo>
                    <a:pt x="57" y="0"/>
                    <a:pt x="54" y="2"/>
                    <a:pt x="54" y="8"/>
                  </a:cubicBezTo>
                  <a:cubicBezTo>
                    <a:pt x="54" y="8"/>
                    <a:pt x="54" y="8"/>
                    <a:pt x="54" y="8"/>
                  </a:cubicBezTo>
                  <a:cubicBezTo>
                    <a:pt x="54" y="14"/>
                    <a:pt x="49" y="18"/>
                    <a:pt x="43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5" y="18"/>
                    <a:pt x="0" y="23"/>
                    <a:pt x="0" y="29"/>
                  </a:cubicBezTo>
                  <a:cubicBezTo>
                    <a:pt x="0" y="50"/>
                    <a:pt x="0" y="50"/>
                    <a:pt x="0" y="50"/>
                  </a:cubicBezTo>
                  <a:cubicBezTo>
                    <a:pt x="0" y="56"/>
                    <a:pt x="5" y="61"/>
                    <a:pt x="11" y="61"/>
                  </a:cubicBezTo>
                  <a:cubicBezTo>
                    <a:pt x="43" y="61"/>
                    <a:pt x="43" y="61"/>
                    <a:pt x="43" y="61"/>
                  </a:cubicBezTo>
                  <a:cubicBezTo>
                    <a:pt x="49" y="61"/>
                    <a:pt x="54" y="66"/>
                    <a:pt x="54" y="72"/>
                  </a:cubicBezTo>
                  <a:cubicBezTo>
                    <a:pt x="54" y="72"/>
                    <a:pt x="54" y="72"/>
                    <a:pt x="54" y="72"/>
                  </a:cubicBezTo>
                  <a:cubicBezTo>
                    <a:pt x="54" y="78"/>
                    <a:pt x="57" y="79"/>
                    <a:pt x="61" y="75"/>
                  </a:cubicBezTo>
                  <a:lnTo>
                    <a:pt x="89" y="47"/>
                  </a:lnTo>
                  <a:close/>
                </a:path>
              </a:pathLst>
            </a:custGeom>
            <a:solidFill>
              <a:srgbClr val="4EBE8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/>
            </a:p>
          </p:txBody>
        </p:sp>
        <p:grpSp>
          <p:nvGrpSpPr>
            <p:cNvPr id="117" name="组合 116"/>
            <p:cNvGrpSpPr/>
            <p:nvPr/>
          </p:nvGrpSpPr>
          <p:grpSpPr>
            <a:xfrm>
              <a:off x="1795943" y="1495423"/>
              <a:ext cx="5552114" cy="830997"/>
              <a:chOff x="1954955" y="1495423"/>
              <a:chExt cx="5552114" cy="830997"/>
            </a:xfrm>
          </p:grpSpPr>
          <p:sp>
            <p:nvSpPr>
              <p:cNvPr id="116" name="文本框 115"/>
              <p:cNvSpPr txBox="1"/>
              <p:nvPr/>
            </p:nvSpPr>
            <p:spPr>
              <a:xfrm>
                <a:off x="1954955" y="1495423"/>
                <a:ext cx="742277" cy="82296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r>
                  <a:rPr altLang="zh-CN" b="1" i="1" lang="en-US" sz="4800">
                    <a:solidFill>
                      <a:schemeClr val="bg1"/>
                    </a:solidFill>
                    <a:latin charset="-120" panose="03000200000000000000" pitchFamily="66" typeface="DFPLiuXian-B5"/>
                    <a:ea charset="-120" panose="03000200000000000000" pitchFamily="66" typeface="DFPLiuXian-B5"/>
                  </a:rPr>
                  <a:t>1</a:t>
                </a:r>
              </a:p>
            </p:txBody>
          </p:sp>
          <p:sp>
            <p:nvSpPr>
              <p:cNvPr id="135" name="文本框 134"/>
              <p:cNvSpPr txBox="1"/>
              <p:nvPr/>
            </p:nvSpPr>
            <p:spPr>
              <a:xfrm>
                <a:off x="3157414" y="1495423"/>
                <a:ext cx="742277" cy="82296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r>
                  <a:rPr altLang="zh-CN" b="1" i="1" lang="en-US" smtClean="0" sz="4800">
                    <a:solidFill>
                      <a:schemeClr val="bg1"/>
                    </a:solidFill>
                    <a:latin charset="-120" panose="03000200000000000000" pitchFamily="66" typeface="DFPLiuXian-B5"/>
                    <a:ea charset="-120" panose="03000200000000000000" pitchFamily="66" typeface="DFPLiuXian-B5"/>
                  </a:rPr>
                  <a:t>2</a:t>
                </a:r>
              </a:p>
            </p:txBody>
          </p:sp>
          <p:sp>
            <p:nvSpPr>
              <p:cNvPr id="136" name="文本框 135"/>
              <p:cNvSpPr txBox="1"/>
              <p:nvPr/>
            </p:nvSpPr>
            <p:spPr>
              <a:xfrm>
                <a:off x="4359873" y="1495423"/>
                <a:ext cx="742277" cy="82296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r>
                  <a:rPr altLang="zh-CN" b="1" i="1" lang="en-US" smtClean="0" sz="4800">
                    <a:solidFill>
                      <a:schemeClr val="bg1"/>
                    </a:solidFill>
                    <a:latin charset="-120" panose="03000200000000000000" pitchFamily="66" typeface="DFPLiuXian-B5"/>
                    <a:ea charset="-120" panose="03000200000000000000" pitchFamily="66" typeface="DFPLiuXian-B5"/>
                  </a:rPr>
                  <a:t>3</a:t>
                </a:r>
              </a:p>
            </p:txBody>
          </p:sp>
          <p:sp>
            <p:nvSpPr>
              <p:cNvPr id="137" name="文本框 136"/>
              <p:cNvSpPr txBox="1"/>
              <p:nvPr/>
            </p:nvSpPr>
            <p:spPr>
              <a:xfrm>
                <a:off x="5562332" y="1495423"/>
                <a:ext cx="742277" cy="82296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r>
                  <a:rPr altLang="zh-CN" b="1" i="1" lang="en-US" smtClean="0" sz="4800">
                    <a:solidFill>
                      <a:schemeClr val="bg1"/>
                    </a:solidFill>
                    <a:latin charset="-120" panose="03000200000000000000" pitchFamily="66" typeface="DFPLiuXian-B5"/>
                    <a:ea charset="-120" panose="03000200000000000000" pitchFamily="66" typeface="DFPLiuXian-B5"/>
                  </a:rPr>
                  <a:t>4</a:t>
                </a:r>
              </a:p>
            </p:txBody>
          </p:sp>
          <p:sp>
            <p:nvSpPr>
              <p:cNvPr id="138" name="文本框 137"/>
              <p:cNvSpPr txBox="1"/>
              <p:nvPr/>
            </p:nvSpPr>
            <p:spPr>
              <a:xfrm>
                <a:off x="6764791" y="1495423"/>
                <a:ext cx="742277" cy="82296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/>
              <a:p>
                <a:r>
                  <a:rPr altLang="zh-CN" b="1" i="1" lang="en-US" smtClean="0" sz="4800">
                    <a:solidFill>
                      <a:schemeClr val="bg1"/>
                    </a:solidFill>
                    <a:latin charset="-120" panose="03000200000000000000" pitchFamily="66" typeface="DFPLiuXian-B5"/>
                    <a:ea charset="-120" panose="03000200000000000000" pitchFamily="66" typeface="DFPLiuXian-B5"/>
                  </a:rPr>
                  <a:t>5</a:t>
                </a:r>
              </a:p>
            </p:txBody>
          </p:sp>
        </p:grpSp>
      </p:grpSp>
    </p:spTree>
    <p:extLst>
      <p:ext uri="{BB962C8B-B14F-4D97-AF65-F5344CB8AC3E}">
        <p14:creationId val="4146413555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57" name="矩形 256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69000">
                <a:schemeClr val="bg1">
                  <a:lumMod val="9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bg1">
                  <a:lumMod val="7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path path="circle">
              <a:fillToRect b="50000" l="50000" r="50000" t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rgbClr val="3FC0BD"/>
              </a:solidFill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1358113" y="601733"/>
            <a:ext cx="6427774" cy="2813076"/>
            <a:chOff x="-177801" y="684213"/>
            <a:chExt cx="10882314" cy="4872038"/>
          </a:xfrm>
          <a:solidFill>
            <a:schemeClr val="tx1">
              <a:alpha val="6000"/>
            </a:schemeClr>
          </a:solidFill>
        </p:grpSpPr>
        <p:sp>
          <p:nvSpPr>
            <p:cNvPr id="5" name="Freeform 110"/>
            <p:cNvSpPr/>
            <p:nvPr/>
          </p:nvSpPr>
          <p:spPr bwMode="auto">
            <a:xfrm>
              <a:off x="-60325" y="1279526"/>
              <a:ext cx="3186113" cy="4276725"/>
            </a:xfrm>
            <a:custGeom>
              <a:gdLst>
                <a:gd fmla="*/ 738 w 1193" name="T0"/>
                <a:gd fmla="*/ 1528 h 1601" name="T1"/>
                <a:gd fmla="*/ 773 w 1193" name="T2"/>
                <a:gd fmla="*/ 1460 h 1601" name="T3"/>
                <a:gd fmla="*/ 834 w 1193" name="T4"/>
                <a:gd fmla="*/ 1404 h 1601" name="T5"/>
                <a:gd fmla="*/ 1005 w 1193" name="T6"/>
                <a:gd fmla="*/ 1267 h 1601" name="T7"/>
                <a:gd fmla="*/ 1137 w 1193" name="T8"/>
                <a:gd fmla="*/ 1107 h 1601" name="T9"/>
                <a:gd fmla="*/ 1164 w 1193" name="T10"/>
                <a:gd fmla="*/ 1026 h 1601" name="T11"/>
                <a:gd fmla="*/ 1041 w 1193" name="T12"/>
                <a:gd fmla="*/ 983 h 1601" name="T13"/>
                <a:gd fmla="*/ 959 w 1193" name="T14"/>
                <a:gd fmla="*/ 919 h 1601" name="T15"/>
                <a:gd fmla="*/ 878 w 1193" name="T16"/>
                <a:gd fmla="*/ 882 h 1601" name="T17"/>
                <a:gd fmla="*/ 810 w 1193" name="T18"/>
                <a:gd fmla="*/ 866 h 1601" name="T19"/>
                <a:gd fmla="*/ 704 w 1193" name="T20"/>
                <a:gd fmla="*/ 886 h 1601" name="T21"/>
                <a:gd fmla="*/ 675 w 1193" name="T22"/>
                <a:gd fmla="*/ 790 h 1601" name="T23"/>
                <a:gd fmla="*/ 580 w 1193" name="T24"/>
                <a:gd fmla="*/ 742 h 1601" name="T25"/>
                <a:gd fmla="*/ 729 w 1193" name="T26"/>
                <a:gd fmla="*/ 692 h 1601" name="T27"/>
                <a:gd fmla="*/ 818 w 1193" name="T28"/>
                <a:gd fmla="*/ 623 h 1601" name="T29"/>
                <a:gd fmla="*/ 882 w 1193" name="T30"/>
                <a:gd fmla="*/ 554 h 1601" name="T31"/>
                <a:gd fmla="*/ 970 w 1193" name="T32"/>
                <a:gd fmla="*/ 513 h 1601" name="T33"/>
                <a:gd fmla="*/ 956 w 1193" name="T34"/>
                <a:gd fmla="*/ 481 h 1601" name="T35"/>
                <a:gd fmla="*/ 961 w 1193" name="T36"/>
                <a:gd fmla="*/ 439 h 1601" name="T37"/>
                <a:gd fmla="*/ 1026 w 1193" name="T38"/>
                <a:gd fmla="*/ 434 h 1601" name="T39"/>
                <a:gd fmla="*/ 1052 w 1193" name="T40"/>
                <a:gd fmla="*/ 442 h 1601" name="T41"/>
                <a:gd fmla="*/ 1018 w 1193" name="T42"/>
                <a:gd fmla="*/ 356 h 1601" name="T43"/>
                <a:gd fmla="*/ 971 w 1193" name="T44"/>
                <a:gd fmla="*/ 284 h 1601" name="T45"/>
                <a:gd fmla="*/ 924 w 1193" name="T46"/>
                <a:gd fmla="*/ 246 h 1601" name="T47"/>
                <a:gd fmla="*/ 856 w 1193" name="T48"/>
                <a:gd fmla="*/ 261 h 1601" name="T49"/>
                <a:gd fmla="*/ 829 w 1193" name="T50"/>
                <a:gd fmla="*/ 396 h 1601" name="T51"/>
                <a:gd fmla="*/ 804 w 1193" name="T52"/>
                <a:gd fmla="*/ 378 h 1601" name="T53"/>
                <a:gd fmla="*/ 714 w 1193" name="T54"/>
                <a:gd fmla="*/ 292 h 1601" name="T55"/>
                <a:gd fmla="*/ 787 w 1193" name="T56"/>
                <a:gd fmla="*/ 183 h 1601" name="T57"/>
                <a:gd fmla="*/ 822 w 1193" name="T58"/>
                <a:gd fmla="*/ 141 h 1601" name="T59"/>
                <a:gd fmla="*/ 852 w 1193" name="T60"/>
                <a:gd fmla="*/ 84 h 1601" name="T61"/>
                <a:gd fmla="*/ 793 w 1193" name="T62"/>
                <a:gd fmla="*/ 92 h 1601" name="T63"/>
                <a:gd fmla="*/ 763 w 1193" name="T64"/>
                <a:gd fmla="*/ 30 h 1601" name="T65"/>
                <a:gd fmla="*/ 745 w 1193" name="T66"/>
                <a:gd fmla="*/ 43 h 1601" name="T67"/>
                <a:gd fmla="*/ 721 w 1193" name="T68"/>
                <a:gd fmla="*/ 104 h 1601" name="T69"/>
                <a:gd fmla="*/ 659 w 1193" name="T70"/>
                <a:gd fmla="*/ 113 h 1601" name="T71"/>
                <a:gd fmla="*/ 532 w 1193" name="T72"/>
                <a:gd fmla="*/ 95 h 1601" name="T73"/>
                <a:gd fmla="*/ 469 w 1193" name="T74"/>
                <a:gd fmla="*/ 80 h 1601" name="T75"/>
                <a:gd fmla="*/ 423 w 1193" name="T76"/>
                <a:gd fmla="*/ 77 h 1601" name="T77"/>
                <a:gd fmla="*/ 108 w 1193" name="T78"/>
                <a:gd fmla="*/ 100 h 1601" name="T79"/>
                <a:gd fmla="*/ 98 w 1193" name="T80"/>
                <a:gd fmla="*/ 142 h 1601" name="T81"/>
                <a:gd fmla="*/ 107 w 1193" name="T82"/>
                <a:gd fmla="*/ 178 h 1601" name="T83"/>
                <a:gd fmla="*/ 59 w 1193" name="T84"/>
                <a:gd fmla="*/ 280 h 1601" name="T85"/>
                <a:gd fmla="*/ 48 w 1193" name="T86"/>
                <a:gd fmla="*/ 347 h 1601" name="T87"/>
                <a:gd fmla="*/ 155 w 1193" name="T88"/>
                <a:gd fmla="*/ 276 h 1601" name="T89"/>
                <a:gd fmla="*/ 191 w 1193" name="T90"/>
                <a:gd fmla="*/ 275 h 1601" name="T91"/>
                <a:gd fmla="*/ 313 w 1193" name="T92"/>
                <a:gd fmla="*/ 303 h 1601" name="T93"/>
                <a:gd fmla="*/ 355 w 1193" name="T94"/>
                <a:gd fmla="*/ 419 h 1601" name="T95"/>
                <a:gd fmla="*/ 349 w 1193" name="T96"/>
                <a:gd fmla="*/ 560 h 1601" name="T97"/>
                <a:gd fmla="*/ 415 w 1193" name="T98"/>
                <a:gd fmla="*/ 708 h 1601" name="T99"/>
                <a:gd fmla="*/ 451 w 1193" name="T100"/>
                <a:gd fmla="*/ 746 h 1601" name="T101"/>
                <a:gd fmla="*/ 488 w 1193" name="T102"/>
                <a:gd fmla="*/ 781 h 1601" name="T103"/>
                <a:gd fmla="*/ 634 w 1193" name="T104"/>
                <a:gd fmla="*/ 865 h 1601" name="T105"/>
                <a:gd fmla="*/ 714 w 1193" name="T106"/>
                <a:gd fmla="*/ 910 h 1601" name="T107"/>
                <a:gd fmla="*/ 724 w 1193" name="T108"/>
                <a:gd fmla="*/ 968 h 1601" name="T109"/>
                <a:gd fmla="*/ 693 w 1193" name="T110"/>
                <a:gd fmla="*/ 1048 h 1601" name="T111"/>
                <a:gd fmla="*/ 766 w 1193" name="T112"/>
                <a:gd fmla="*/ 1225 h 1601" name="T113"/>
                <a:gd fmla="*/ 689 w 1193" name="T114"/>
                <a:gd fmla="*/ 1436 h 1601" name="T115"/>
                <a:gd fmla="*/ 672 w 1193" name="T116"/>
                <a:gd fmla="*/ 1479 h 1601" name="T117"/>
                <a:gd fmla="*/ 678 w 1193" name="T118"/>
                <a:gd fmla="*/ 1566 h 1601" name="T119"/>
                <a:gd fmla="*/ 790 w 1193" name="T120"/>
                <a:gd fmla="*/ 1595 h 1601" name="T1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b="b" l="0" r="r" t="0"/>
              <a:pathLst>
                <a:path h="1601" w="1193">
                  <a:moveTo>
                    <a:pt x="792" y="1592"/>
                  </a:moveTo>
                  <a:cubicBezTo>
                    <a:pt x="792" y="1592"/>
                    <a:pt x="800" y="1596"/>
                    <a:pt x="800" y="1592"/>
                  </a:cubicBezTo>
                  <a:cubicBezTo>
                    <a:pt x="801" y="1588"/>
                    <a:pt x="800" y="1583"/>
                    <a:pt x="796" y="1582"/>
                  </a:cubicBezTo>
                  <a:cubicBezTo>
                    <a:pt x="792" y="1581"/>
                    <a:pt x="783" y="1579"/>
                    <a:pt x="772" y="1572"/>
                  </a:cubicBezTo>
                  <a:cubicBezTo>
                    <a:pt x="761" y="1564"/>
                    <a:pt x="741" y="1563"/>
                    <a:pt x="744" y="1555"/>
                  </a:cubicBezTo>
                  <a:cubicBezTo>
                    <a:pt x="746" y="1548"/>
                    <a:pt x="736" y="1539"/>
                    <a:pt x="738" y="1528"/>
                  </a:cubicBezTo>
                  <a:cubicBezTo>
                    <a:pt x="740" y="1517"/>
                    <a:pt x="739" y="1516"/>
                    <a:pt x="748" y="1515"/>
                  </a:cubicBezTo>
                  <a:cubicBezTo>
                    <a:pt x="756" y="1514"/>
                    <a:pt x="758" y="1504"/>
                    <a:pt x="762" y="1502"/>
                  </a:cubicBezTo>
                  <a:cubicBezTo>
                    <a:pt x="766" y="1499"/>
                    <a:pt x="784" y="1490"/>
                    <a:pt x="784" y="1487"/>
                  </a:cubicBezTo>
                  <a:cubicBezTo>
                    <a:pt x="784" y="1485"/>
                    <a:pt x="784" y="1480"/>
                    <a:pt x="780" y="1479"/>
                  </a:cubicBezTo>
                  <a:cubicBezTo>
                    <a:pt x="776" y="1479"/>
                    <a:pt x="768" y="1477"/>
                    <a:pt x="767" y="1474"/>
                  </a:cubicBezTo>
                  <a:cubicBezTo>
                    <a:pt x="766" y="1472"/>
                    <a:pt x="771" y="1462"/>
                    <a:pt x="773" y="1460"/>
                  </a:cubicBezTo>
                  <a:cubicBezTo>
                    <a:pt x="776" y="1458"/>
                    <a:pt x="793" y="1458"/>
                    <a:pt x="793" y="1458"/>
                  </a:cubicBezTo>
                  <a:cubicBezTo>
                    <a:pt x="793" y="1458"/>
                    <a:pt x="793" y="1439"/>
                    <a:pt x="796" y="1438"/>
                  </a:cubicBezTo>
                  <a:cubicBezTo>
                    <a:pt x="798" y="1437"/>
                    <a:pt x="810" y="1429"/>
                    <a:pt x="813" y="1428"/>
                  </a:cubicBezTo>
                  <a:cubicBezTo>
                    <a:pt x="816" y="1428"/>
                    <a:pt x="817" y="1420"/>
                    <a:pt x="811" y="1419"/>
                  </a:cubicBezTo>
                  <a:cubicBezTo>
                    <a:pt x="806" y="1418"/>
                    <a:pt x="797" y="1412"/>
                    <a:pt x="801" y="1408"/>
                  </a:cubicBezTo>
                  <a:cubicBezTo>
                    <a:pt x="806" y="1403"/>
                    <a:pt x="831" y="1407"/>
                    <a:pt x="834" y="1404"/>
                  </a:cubicBezTo>
                  <a:cubicBezTo>
                    <a:pt x="836" y="1401"/>
                    <a:pt x="841" y="1386"/>
                    <a:pt x="854" y="1383"/>
                  </a:cubicBezTo>
                  <a:cubicBezTo>
                    <a:pt x="867" y="1380"/>
                    <a:pt x="924" y="1354"/>
                    <a:pt x="905" y="1339"/>
                  </a:cubicBezTo>
                  <a:cubicBezTo>
                    <a:pt x="886" y="1323"/>
                    <a:pt x="905" y="1329"/>
                    <a:pt x="905" y="1329"/>
                  </a:cubicBezTo>
                  <a:cubicBezTo>
                    <a:pt x="905" y="1329"/>
                    <a:pt x="924" y="1340"/>
                    <a:pt x="935" y="1333"/>
                  </a:cubicBezTo>
                  <a:cubicBezTo>
                    <a:pt x="945" y="1327"/>
                    <a:pt x="989" y="1287"/>
                    <a:pt x="991" y="1278"/>
                  </a:cubicBezTo>
                  <a:cubicBezTo>
                    <a:pt x="993" y="1269"/>
                    <a:pt x="999" y="1268"/>
                    <a:pt x="1005" y="1267"/>
                  </a:cubicBezTo>
                  <a:cubicBezTo>
                    <a:pt x="1010" y="1267"/>
                    <a:pt x="1018" y="1264"/>
                    <a:pt x="1018" y="1258"/>
                  </a:cubicBezTo>
                  <a:cubicBezTo>
                    <a:pt x="1017" y="1252"/>
                    <a:pt x="1013" y="1238"/>
                    <a:pt x="1019" y="1233"/>
                  </a:cubicBezTo>
                  <a:cubicBezTo>
                    <a:pt x="1025" y="1229"/>
                    <a:pt x="1061" y="1206"/>
                    <a:pt x="1076" y="1206"/>
                  </a:cubicBezTo>
                  <a:cubicBezTo>
                    <a:pt x="1091" y="1206"/>
                    <a:pt x="1101" y="1204"/>
                    <a:pt x="1116" y="1178"/>
                  </a:cubicBezTo>
                  <a:cubicBezTo>
                    <a:pt x="1131" y="1152"/>
                    <a:pt x="1125" y="1153"/>
                    <a:pt x="1131" y="1151"/>
                  </a:cubicBezTo>
                  <a:cubicBezTo>
                    <a:pt x="1136" y="1148"/>
                    <a:pt x="1137" y="1107"/>
                    <a:pt x="1137" y="1107"/>
                  </a:cubicBezTo>
                  <a:cubicBezTo>
                    <a:pt x="1137" y="1107"/>
                    <a:pt x="1143" y="1103"/>
                    <a:pt x="1147" y="1103"/>
                  </a:cubicBezTo>
                  <a:cubicBezTo>
                    <a:pt x="1151" y="1103"/>
                    <a:pt x="1162" y="1087"/>
                    <a:pt x="1162" y="1087"/>
                  </a:cubicBezTo>
                  <a:cubicBezTo>
                    <a:pt x="1175" y="1079"/>
                    <a:pt x="1175" y="1079"/>
                    <a:pt x="1175" y="1079"/>
                  </a:cubicBezTo>
                  <a:cubicBezTo>
                    <a:pt x="1175" y="1079"/>
                    <a:pt x="1179" y="1071"/>
                    <a:pt x="1183" y="1069"/>
                  </a:cubicBezTo>
                  <a:cubicBezTo>
                    <a:pt x="1187" y="1066"/>
                    <a:pt x="1193" y="1037"/>
                    <a:pt x="1187" y="1032"/>
                  </a:cubicBezTo>
                  <a:cubicBezTo>
                    <a:pt x="1182" y="1028"/>
                    <a:pt x="1170" y="1030"/>
                    <a:pt x="1164" y="1026"/>
                  </a:cubicBezTo>
                  <a:cubicBezTo>
                    <a:pt x="1158" y="1021"/>
                    <a:pt x="1133" y="1007"/>
                    <a:pt x="1128" y="1007"/>
                  </a:cubicBezTo>
                  <a:cubicBezTo>
                    <a:pt x="1122" y="1008"/>
                    <a:pt x="1101" y="1009"/>
                    <a:pt x="1094" y="1005"/>
                  </a:cubicBezTo>
                  <a:cubicBezTo>
                    <a:pt x="1087" y="1002"/>
                    <a:pt x="1095" y="993"/>
                    <a:pt x="1086" y="993"/>
                  </a:cubicBezTo>
                  <a:cubicBezTo>
                    <a:pt x="1078" y="992"/>
                    <a:pt x="1061" y="988"/>
                    <a:pt x="1056" y="987"/>
                  </a:cubicBezTo>
                  <a:cubicBezTo>
                    <a:pt x="1050" y="986"/>
                    <a:pt x="1041" y="993"/>
                    <a:pt x="1040" y="994"/>
                  </a:cubicBezTo>
                  <a:cubicBezTo>
                    <a:pt x="1038" y="995"/>
                    <a:pt x="1053" y="987"/>
                    <a:pt x="1041" y="983"/>
                  </a:cubicBezTo>
                  <a:cubicBezTo>
                    <a:pt x="1029" y="979"/>
                    <a:pt x="1032" y="974"/>
                    <a:pt x="1034" y="973"/>
                  </a:cubicBezTo>
                  <a:cubicBezTo>
                    <a:pt x="1036" y="972"/>
                    <a:pt x="1044" y="964"/>
                    <a:pt x="1036" y="959"/>
                  </a:cubicBezTo>
                  <a:cubicBezTo>
                    <a:pt x="1028" y="955"/>
                    <a:pt x="1020" y="950"/>
                    <a:pt x="1022" y="945"/>
                  </a:cubicBezTo>
                  <a:cubicBezTo>
                    <a:pt x="1023" y="940"/>
                    <a:pt x="1008" y="929"/>
                    <a:pt x="1005" y="929"/>
                  </a:cubicBezTo>
                  <a:cubicBezTo>
                    <a:pt x="1002" y="928"/>
                    <a:pt x="993" y="925"/>
                    <a:pt x="984" y="926"/>
                  </a:cubicBezTo>
                  <a:cubicBezTo>
                    <a:pt x="974" y="926"/>
                    <a:pt x="959" y="923"/>
                    <a:pt x="959" y="919"/>
                  </a:cubicBezTo>
                  <a:cubicBezTo>
                    <a:pt x="960" y="915"/>
                    <a:pt x="951" y="906"/>
                    <a:pt x="947" y="905"/>
                  </a:cubicBezTo>
                  <a:cubicBezTo>
                    <a:pt x="942" y="903"/>
                    <a:pt x="938" y="903"/>
                    <a:pt x="933" y="897"/>
                  </a:cubicBezTo>
                  <a:cubicBezTo>
                    <a:pt x="929" y="891"/>
                    <a:pt x="929" y="888"/>
                    <a:pt x="923" y="887"/>
                  </a:cubicBezTo>
                  <a:cubicBezTo>
                    <a:pt x="916" y="887"/>
                    <a:pt x="913" y="885"/>
                    <a:pt x="912" y="881"/>
                  </a:cubicBezTo>
                  <a:cubicBezTo>
                    <a:pt x="912" y="876"/>
                    <a:pt x="905" y="873"/>
                    <a:pt x="896" y="879"/>
                  </a:cubicBezTo>
                  <a:cubicBezTo>
                    <a:pt x="888" y="884"/>
                    <a:pt x="881" y="886"/>
                    <a:pt x="878" y="882"/>
                  </a:cubicBezTo>
                  <a:cubicBezTo>
                    <a:pt x="874" y="879"/>
                    <a:pt x="874" y="878"/>
                    <a:pt x="862" y="878"/>
                  </a:cubicBezTo>
                  <a:cubicBezTo>
                    <a:pt x="850" y="878"/>
                    <a:pt x="844" y="878"/>
                    <a:pt x="847" y="871"/>
                  </a:cubicBezTo>
                  <a:cubicBezTo>
                    <a:pt x="851" y="864"/>
                    <a:pt x="840" y="861"/>
                    <a:pt x="832" y="866"/>
                  </a:cubicBezTo>
                  <a:cubicBezTo>
                    <a:pt x="825" y="872"/>
                    <a:pt x="822" y="877"/>
                    <a:pt x="818" y="876"/>
                  </a:cubicBezTo>
                  <a:cubicBezTo>
                    <a:pt x="813" y="876"/>
                    <a:pt x="829" y="871"/>
                    <a:pt x="825" y="865"/>
                  </a:cubicBezTo>
                  <a:cubicBezTo>
                    <a:pt x="822" y="859"/>
                    <a:pt x="822" y="860"/>
                    <a:pt x="810" y="866"/>
                  </a:cubicBezTo>
                  <a:cubicBezTo>
                    <a:pt x="798" y="872"/>
                    <a:pt x="793" y="875"/>
                    <a:pt x="783" y="875"/>
                  </a:cubicBezTo>
                  <a:cubicBezTo>
                    <a:pt x="773" y="875"/>
                    <a:pt x="777" y="879"/>
                    <a:pt x="771" y="887"/>
                  </a:cubicBezTo>
                  <a:cubicBezTo>
                    <a:pt x="766" y="895"/>
                    <a:pt x="759" y="910"/>
                    <a:pt x="754" y="905"/>
                  </a:cubicBezTo>
                  <a:cubicBezTo>
                    <a:pt x="748" y="900"/>
                    <a:pt x="744" y="886"/>
                    <a:pt x="735" y="889"/>
                  </a:cubicBezTo>
                  <a:cubicBezTo>
                    <a:pt x="727" y="893"/>
                    <a:pt x="725" y="902"/>
                    <a:pt x="719" y="898"/>
                  </a:cubicBezTo>
                  <a:cubicBezTo>
                    <a:pt x="713" y="893"/>
                    <a:pt x="705" y="890"/>
                    <a:pt x="704" y="886"/>
                  </a:cubicBezTo>
                  <a:cubicBezTo>
                    <a:pt x="704" y="882"/>
                    <a:pt x="700" y="879"/>
                    <a:pt x="700" y="879"/>
                  </a:cubicBezTo>
                  <a:cubicBezTo>
                    <a:pt x="700" y="879"/>
                    <a:pt x="695" y="878"/>
                    <a:pt x="701" y="857"/>
                  </a:cubicBezTo>
                  <a:cubicBezTo>
                    <a:pt x="707" y="835"/>
                    <a:pt x="709" y="829"/>
                    <a:pt x="686" y="829"/>
                  </a:cubicBezTo>
                  <a:cubicBezTo>
                    <a:pt x="664" y="830"/>
                    <a:pt x="654" y="834"/>
                    <a:pt x="656" y="827"/>
                  </a:cubicBezTo>
                  <a:cubicBezTo>
                    <a:pt x="657" y="820"/>
                    <a:pt x="663" y="822"/>
                    <a:pt x="664" y="814"/>
                  </a:cubicBezTo>
                  <a:cubicBezTo>
                    <a:pt x="665" y="807"/>
                    <a:pt x="672" y="794"/>
                    <a:pt x="675" y="790"/>
                  </a:cubicBezTo>
                  <a:cubicBezTo>
                    <a:pt x="678" y="785"/>
                    <a:pt x="686" y="774"/>
                    <a:pt x="679" y="774"/>
                  </a:cubicBezTo>
                  <a:cubicBezTo>
                    <a:pt x="673" y="775"/>
                    <a:pt x="654" y="771"/>
                    <a:pt x="646" y="778"/>
                  </a:cubicBezTo>
                  <a:cubicBezTo>
                    <a:pt x="638" y="786"/>
                    <a:pt x="629" y="802"/>
                    <a:pt x="623" y="803"/>
                  </a:cubicBezTo>
                  <a:cubicBezTo>
                    <a:pt x="616" y="805"/>
                    <a:pt x="594" y="809"/>
                    <a:pt x="590" y="803"/>
                  </a:cubicBezTo>
                  <a:cubicBezTo>
                    <a:pt x="587" y="797"/>
                    <a:pt x="572" y="796"/>
                    <a:pt x="573" y="776"/>
                  </a:cubicBezTo>
                  <a:cubicBezTo>
                    <a:pt x="574" y="757"/>
                    <a:pt x="573" y="747"/>
                    <a:pt x="580" y="742"/>
                  </a:cubicBezTo>
                  <a:cubicBezTo>
                    <a:pt x="586" y="737"/>
                    <a:pt x="585" y="738"/>
                    <a:pt x="586" y="729"/>
                  </a:cubicBezTo>
                  <a:cubicBezTo>
                    <a:pt x="587" y="719"/>
                    <a:pt x="594" y="706"/>
                    <a:pt x="604" y="703"/>
                  </a:cubicBezTo>
                  <a:cubicBezTo>
                    <a:pt x="613" y="701"/>
                    <a:pt x="623" y="689"/>
                    <a:pt x="629" y="689"/>
                  </a:cubicBezTo>
                  <a:cubicBezTo>
                    <a:pt x="635" y="688"/>
                    <a:pt x="659" y="704"/>
                    <a:pt x="664" y="699"/>
                  </a:cubicBezTo>
                  <a:cubicBezTo>
                    <a:pt x="669" y="695"/>
                    <a:pt x="671" y="684"/>
                    <a:pt x="685" y="686"/>
                  </a:cubicBezTo>
                  <a:cubicBezTo>
                    <a:pt x="699" y="689"/>
                    <a:pt x="724" y="685"/>
                    <a:pt x="729" y="692"/>
                  </a:cubicBezTo>
                  <a:cubicBezTo>
                    <a:pt x="734" y="699"/>
                    <a:pt x="744" y="718"/>
                    <a:pt x="743" y="726"/>
                  </a:cubicBezTo>
                  <a:cubicBezTo>
                    <a:pt x="741" y="735"/>
                    <a:pt x="744" y="741"/>
                    <a:pt x="750" y="739"/>
                  </a:cubicBezTo>
                  <a:cubicBezTo>
                    <a:pt x="755" y="737"/>
                    <a:pt x="759" y="727"/>
                    <a:pt x="758" y="722"/>
                  </a:cubicBezTo>
                  <a:cubicBezTo>
                    <a:pt x="757" y="717"/>
                    <a:pt x="757" y="697"/>
                    <a:pt x="757" y="689"/>
                  </a:cubicBezTo>
                  <a:cubicBezTo>
                    <a:pt x="756" y="680"/>
                    <a:pt x="748" y="674"/>
                    <a:pt x="761" y="666"/>
                  </a:cubicBezTo>
                  <a:cubicBezTo>
                    <a:pt x="775" y="658"/>
                    <a:pt x="818" y="633"/>
                    <a:pt x="818" y="623"/>
                  </a:cubicBezTo>
                  <a:cubicBezTo>
                    <a:pt x="818" y="613"/>
                    <a:pt x="814" y="603"/>
                    <a:pt x="817" y="600"/>
                  </a:cubicBezTo>
                  <a:cubicBezTo>
                    <a:pt x="820" y="596"/>
                    <a:pt x="820" y="607"/>
                    <a:pt x="825" y="604"/>
                  </a:cubicBezTo>
                  <a:cubicBezTo>
                    <a:pt x="831" y="601"/>
                    <a:pt x="837" y="582"/>
                    <a:pt x="842" y="579"/>
                  </a:cubicBezTo>
                  <a:cubicBezTo>
                    <a:pt x="847" y="576"/>
                    <a:pt x="851" y="567"/>
                    <a:pt x="853" y="563"/>
                  </a:cubicBezTo>
                  <a:cubicBezTo>
                    <a:pt x="855" y="558"/>
                    <a:pt x="863" y="556"/>
                    <a:pt x="867" y="558"/>
                  </a:cubicBezTo>
                  <a:cubicBezTo>
                    <a:pt x="872" y="560"/>
                    <a:pt x="880" y="558"/>
                    <a:pt x="882" y="554"/>
                  </a:cubicBezTo>
                  <a:cubicBezTo>
                    <a:pt x="884" y="550"/>
                    <a:pt x="881" y="542"/>
                    <a:pt x="882" y="538"/>
                  </a:cubicBezTo>
                  <a:cubicBezTo>
                    <a:pt x="883" y="535"/>
                    <a:pt x="898" y="527"/>
                    <a:pt x="904" y="521"/>
                  </a:cubicBezTo>
                  <a:cubicBezTo>
                    <a:pt x="911" y="515"/>
                    <a:pt x="918" y="514"/>
                    <a:pt x="921" y="515"/>
                  </a:cubicBezTo>
                  <a:cubicBezTo>
                    <a:pt x="924" y="517"/>
                    <a:pt x="931" y="506"/>
                    <a:pt x="930" y="514"/>
                  </a:cubicBezTo>
                  <a:cubicBezTo>
                    <a:pt x="929" y="522"/>
                    <a:pt x="931" y="535"/>
                    <a:pt x="937" y="528"/>
                  </a:cubicBezTo>
                  <a:cubicBezTo>
                    <a:pt x="944" y="520"/>
                    <a:pt x="966" y="513"/>
                    <a:pt x="970" y="513"/>
                  </a:cubicBezTo>
                  <a:cubicBezTo>
                    <a:pt x="973" y="513"/>
                    <a:pt x="979" y="507"/>
                    <a:pt x="981" y="504"/>
                  </a:cubicBezTo>
                  <a:cubicBezTo>
                    <a:pt x="983" y="500"/>
                    <a:pt x="991" y="501"/>
                    <a:pt x="995" y="500"/>
                  </a:cubicBezTo>
                  <a:cubicBezTo>
                    <a:pt x="1000" y="499"/>
                    <a:pt x="1000" y="495"/>
                    <a:pt x="995" y="489"/>
                  </a:cubicBezTo>
                  <a:cubicBezTo>
                    <a:pt x="990" y="484"/>
                    <a:pt x="1001" y="470"/>
                    <a:pt x="992" y="475"/>
                  </a:cubicBezTo>
                  <a:cubicBezTo>
                    <a:pt x="982" y="481"/>
                    <a:pt x="984" y="489"/>
                    <a:pt x="975" y="488"/>
                  </a:cubicBezTo>
                  <a:cubicBezTo>
                    <a:pt x="966" y="486"/>
                    <a:pt x="956" y="483"/>
                    <a:pt x="956" y="481"/>
                  </a:cubicBezTo>
                  <a:cubicBezTo>
                    <a:pt x="957" y="479"/>
                    <a:pt x="956" y="469"/>
                    <a:pt x="952" y="474"/>
                  </a:cubicBezTo>
                  <a:cubicBezTo>
                    <a:pt x="948" y="479"/>
                    <a:pt x="947" y="470"/>
                    <a:pt x="954" y="466"/>
                  </a:cubicBezTo>
                  <a:cubicBezTo>
                    <a:pt x="961" y="461"/>
                    <a:pt x="961" y="455"/>
                    <a:pt x="956" y="451"/>
                  </a:cubicBezTo>
                  <a:cubicBezTo>
                    <a:pt x="951" y="447"/>
                    <a:pt x="944" y="446"/>
                    <a:pt x="939" y="446"/>
                  </a:cubicBezTo>
                  <a:cubicBezTo>
                    <a:pt x="934" y="447"/>
                    <a:pt x="929" y="436"/>
                    <a:pt x="943" y="437"/>
                  </a:cubicBezTo>
                  <a:cubicBezTo>
                    <a:pt x="956" y="438"/>
                    <a:pt x="960" y="437"/>
                    <a:pt x="961" y="439"/>
                  </a:cubicBezTo>
                  <a:cubicBezTo>
                    <a:pt x="962" y="441"/>
                    <a:pt x="971" y="459"/>
                    <a:pt x="976" y="455"/>
                  </a:cubicBezTo>
                  <a:cubicBezTo>
                    <a:pt x="980" y="450"/>
                    <a:pt x="991" y="449"/>
                    <a:pt x="984" y="445"/>
                  </a:cubicBezTo>
                  <a:cubicBezTo>
                    <a:pt x="978" y="441"/>
                    <a:pt x="970" y="438"/>
                    <a:pt x="973" y="436"/>
                  </a:cubicBezTo>
                  <a:cubicBezTo>
                    <a:pt x="976" y="434"/>
                    <a:pt x="994" y="439"/>
                    <a:pt x="999" y="437"/>
                  </a:cubicBezTo>
                  <a:cubicBezTo>
                    <a:pt x="1003" y="434"/>
                    <a:pt x="1022" y="416"/>
                    <a:pt x="1025" y="417"/>
                  </a:cubicBezTo>
                  <a:cubicBezTo>
                    <a:pt x="1028" y="418"/>
                    <a:pt x="1029" y="429"/>
                    <a:pt x="1026" y="434"/>
                  </a:cubicBezTo>
                  <a:cubicBezTo>
                    <a:pt x="1023" y="440"/>
                    <a:pt x="1000" y="457"/>
                    <a:pt x="1002" y="461"/>
                  </a:cubicBezTo>
                  <a:cubicBezTo>
                    <a:pt x="1005" y="465"/>
                    <a:pt x="1006" y="473"/>
                    <a:pt x="1006" y="473"/>
                  </a:cubicBezTo>
                  <a:cubicBezTo>
                    <a:pt x="1006" y="473"/>
                    <a:pt x="1024" y="462"/>
                    <a:pt x="1037" y="473"/>
                  </a:cubicBezTo>
                  <a:cubicBezTo>
                    <a:pt x="1050" y="485"/>
                    <a:pt x="1061" y="490"/>
                    <a:pt x="1063" y="484"/>
                  </a:cubicBezTo>
                  <a:cubicBezTo>
                    <a:pt x="1066" y="477"/>
                    <a:pt x="1072" y="473"/>
                    <a:pt x="1068" y="462"/>
                  </a:cubicBezTo>
                  <a:cubicBezTo>
                    <a:pt x="1063" y="450"/>
                    <a:pt x="1058" y="444"/>
                    <a:pt x="1052" y="442"/>
                  </a:cubicBezTo>
                  <a:cubicBezTo>
                    <a:pt x="1046" y="440"/>
                    <a:pt x="1036" y="437"/>
                    <a:pt x="1038" y="431"/>
                  </a:cubicBezTo>
                  <a:cubicBezTo>
                    <a:pt x="1040" y="425"/>
                    <a:pt x="1041" y="427"/>
                    <a:pt x="1046" y="416"/>
                  </a:cubicBezTo>
                  <a:cubicBezTo>
                    <a:pt x="1050" y="405"/>
                    <a:pt x="1052" y="377"/>
                    <a:pt x="1047" y="377"/>
                  </a:cubicBezTo>
                  <a:cubicBezTo>
                    <a:pt x="1043" y="377"/>
                    <a:pt x="1037" y="380"/>
                    <a:pt x="1037" y="375"/>
                  </a:cubicBezTo>
                  <a:cubicBezTo>
                    <a:pt x="1037" y="370"/>
                    <a:pt x="1041" y="365"/>
                    <a:pt x="1033" y="364"/>
                  </a:cubicBezTo>
                  <a:cubicBezTo>
                    <a:pt x="1025" y="362"/>
                    <a:pt x="1021" y="359"/>
                    <a:pt x="1018" y="356"/>
                  </a:cubicBezTo>
                  <a:cubicBezTo>
                    <a:pt x="1014" y="353"/>
                    <a:pt x="1012" y="343"/>
                    <a:pt x="1006" y="340"/>
                  </a:cubicBezTo>
                  <a:cubicBezTo>
                    <a:pt x="1001" y="337"/>
                    <a:pt x="994" y="340"/>
                    <a:pt x="999" y="335"/>
                  </a:cubicBezTo>
                  <a:cubicBezTo>
                    <a:pt x="1004" y="330"/>
                    <a:pt x="1003" y="317"/>
                    <a:pt x="1000" y="310"/>
                  </a:cubicBezTo>
                  <a:cubicBezTo>
                    <a:pt x="997" y="302"/>
                    <a:pt x="990" y="293"/>
                    <a:pt x="989" y="282"/>
                  </a:cubicBezTo>
                  <a:cubicBezTo>
                    <a:pt x="988" y="272"/>
                    <a:pt x="988" y="264"/>
                    <a:pt x="984" y="266"/>
                  </a:cubicBezTo>
                  <a:cubicBezTo>
                    <a:pt x="979" y="269"/>
                    <a:pt x="975" y="275"/>
                    <a:pt x="971" y="284"/>
                  </a:cubicBezTo>
                  <a:cubicBezTo>
                    <a:pt x="967" y="292"/>
                    <a:pt x="962" y="297"/>
                    <a:pt x="959" y="297"/>
                  </a:cubicBezTo>
                  <a:cubicBezTo>
                    <a:pt x="957" y="298"/>
                    <a:pt x="957" y="307"/>
                    <a:pt x="951" y="301"/>
                  </a:cubicBezTo>
                  <a:cubicBezTo>
                    <a:pt x="946" y="296"/>
                    <a:pt x="940" y="290"/>
                    <a:pt x="938" y="288"/>
                  </a:cubicBezTo>
                  <a:cubicBezTo>
                    <a:pt x="936" y="285"/>
                    <a:pt x="931" y="281"/>
                    <a:pt x="937" y="270"/>
                  </a:cubicBezTo>
                  <a:cubicBezTo>
                    <a:pt x="943" y="259"/>
                    <a:pt x="943" y="251"/>
                    <a:pt x="940" y="250"/>
                  </a:cubicBezTo>
                  <a:cubicBezTo>
                    <a:pt x="937" y="248"/>
                    <a:pt x="930" y="259"/>
                    <a:pt x="924" y="246"/>
                  </a:cubicBezTo>
                  <a:cubicBezTo>
                    <a:pt x="919" y="233"/>
                    <a:pt x="920" y="229"/>
                    <a:pt x="912" y="227"/>
                  </a:cubicBezTo>
                  <a:cubicBezTo>
                    <a:pt x="903" y="224"/>
                    <a:pt x="904" y="227"/>
                    <a:pt x="893" y="224"/>
                  </a:cubicBezTo>
                  <a:cubicBezTo>
                    <a:pt x="881" y="221"/>
                    <a:pt x="883" y="213"/>
                    <a:pt x="874" y="219"/>
                  </a:cubicBezTo>
                  <a:cubicBezTo>
                    <a:pt x="865" y="224"/>
                    <a:pt x="857" y="220"/>
                    <a:pt x="861" y="232"/>
                  </a:cubicBezTo>
                  <a:cubicBezTo>
                    <a:pt x="866" y="244"/>
                    <a:pt x="866" y="250"/>
                    <a:pt x="862" y="250"/>
                  </a:cubicBezTo>
                  <a:cubicBezTo>
                    <a:pt x="857" y="251"/>
                    <a:pt x="853" y="256"/>
                    <a:pt x="856" y="261"/>
                  </a:cubicBezTo>
                  <a:cubicBezTo>
                    <a:pt x="859" y="266"/>
                    <a:pt x="871" y="263"/>
                    <a:pt x="861" y="275"/>
                  </a:cubicBezTo>
                  <a:cubicBezTo>
                    <a:pt x="851" y="286"/>
                    <a:pt x="847" y="298"/>
                    <a:pt x="852" y="301"/>
                  </a:cubicBezTo>
                  <a:cubicBezTo>
                    <a:pt x="857" y="305"/>
                    <a:pt x="864" y="312"/>
                    <a:pt x="861" y="320"/>
                  </a:cubicBezTo>
                  <a:cubicBezTo>
                    <a:pt x="858" y="328"/>
                    <a:pt x="859" y="346"/>
                    <a:pt x="844" y="355"/>
                  </a:cubicBezTo>
                  <a:cubicBezTo>
                    <a:pt x="829" y="365"/>
                    <a:pt x="828" y="371"/>
                    <a:pt x="828" y="374"/>
                  </a:cubicBezTo>
                  <a:cubicBezTo>
                    <a:pt x="827" y="377"/>
                    <a:pt x="825" y="390"/>
                    <a:pt x="829" y="396"/>
                  </a:cubicBezTo>
                  <a:cubicBezTo>
                    <a:pt x="833" y="402"/>
                    <a:pt x="835" y="405"/>
                    <a:pt x="831" y="407"/>
                  </a:cubicBezTo>
                  <a:cubicBezTo>
                    <a:pt x="828" y="409"/>
                    <a:pt x="822" y="421"/>
                    <a:pt x="817" y="418"/>
                  </a:cubicBezTo>
                  <a:cubicBezTo>
                    <a:pt x="813" y="415"/>
                    <a:pt x="809" y="413"/>
                    <a:pt x="805" y="409"/>
                  </a:cubicBezTo>
                  <a:cubicBezTo>
                    <a:pt x="802" y="405"/>
                    <a:pt x="795" y="397"/>
                    <a:pt x="801" y="397"/>
                  </a:cubicBezTo>
                  <a:cubicBezTo>
                    <a:pt x="806" y="398"/>
                    <a:pt x="815" y="394"/>
                    <a:pt x="810" y="390"/>
                  </a:cubicBezTo>
                  <a:cubicBezTo>
                    <a:pt x="806" y="387"/>
                    <a:pt x="803" y="386"/>
                    <a:pt x="804" y="378"/>
                  </a:cubicBezTo>
                  <a:cubicBezTo>
                    <a:pt x="805" y="371"/>
                    <a:pt x="800" y="354"/>
                    <a:pt x="796" y="354"/>
                  </a:cubicBezTo>
                  <a:cubicBezTo>
                    <a:pt x="792" y="354"/>
                    <a:pt x="781" y="354"/>
                    <a:pt x="781" y="347"/>
                  </a:cubicBezTo>
                  <a:cubicBezTo>
                    <a:pt x="780" y="340"/>
                    <a:pt x="756" y="333"/>
                    <a:pt x="749" y="329"/>
                  </a:cubicBezTo>
                  <a:cubicBezTo>
                    <a:pt x="743" y="324"/>
                    <a:pt x="740" y="318"/>
                    <a:pt x="728" y="319"/>
                  </a:cubicBezTo>
                  <a:cubicBezTo>
                    <a:pt x="715" y="320"/>
                    <a:pt x="715" y="325"/>
                    <a:pt x="716" y="311"/>
                  </a:cubicBezTo>
                  <a:cubicBezTo>
                    <a:pt x="716" y="296"/>
                    <a:pt x="723" y="296"/>
                    <a:pt x="714" y="292"/>
                  </a:cubicBezTo>
                  <a:cubicBezTo>
                    <a:pt x="704" y="288"/>
                    <a:pt x="696" y="290"/>
                    <a:pt x="703" y="278"/>
                  </a:cubicBezTo>
                  <a:cubicBezTo>
                    <a:pt x="711" y="266"/>
                    <a:pt x="700" y="262"/>
                    <a:pt x="714" y="253"/>
                  </a:cubicBezTo>
                  <a:cubicBezTo>
                    <a:pt x="728" y="243"/>
                    <a:pt x="740" y="217"/>
                    <a:pt x="741" y="216"/>
                  </a:cubicBezTo>
                  <a:cubicBezTo>
                    <a:pt x="743" y="214"/>
                    <a:pt x="751" y="215"/>
                    <a:pt x="755" y="207"/>
                  </a:cubicBezTo>
                  <a:cubicBezTo>
                    <a:pt x="758" y="199"/>
                    <a:pt x="753" y="194"/>
                    <a:pt x="766" y="193"/>
                  </a:cubicBezTo>
                  <a:cubicBezTo>
                    <a:pt x="779" y="193"/>
                    <a:pt x="781" y="195"/>
                    <a:pt x="787" y="183"/>
                  </a:cubicBezTo>
                  <a:cubicBezTo>
                    <a:pt x="794" y="172"/>
                    <a:pt x="803" y="167"/>
                    <a:pt x="792" y="163"/>
                  </a:cubicBezTo>
                  <a:cubicBezTo>
                    <a:pt x="782" y="160"/>
                    <a:pt x="773" y="156"/>
                    <a:pt x="777" y="156"/>
                  </a:cubicBezTo>
                  <a:cubicBezTo>
                    <a:pt x="782" y="156"/>
                    <a:pt x="797" y="158"/>
                    <a:pt x="800" y="156"/>
                  </a:cubicBezTo>
                  <a:cubicBezTo>
                    <a:pt x="802" y="155"/>
                    <a:pt x="819" y="149"/>
                    <a:pt x="814" y="144"/>
                  </a:cubicBezTo>
                  <a:cubicBezTo>
                    <a:pt x="808" y="139"/>
                    <a:pt x="804" y="138"/>
                    <a:pt x="809" y="137"/>
                  </a:cubicBezTo>
                  <a:cubicBezTo>
                    <a:pt x="813" y="136"/>
                    <a:pt x="818" y="142"/>
                    <a:pt x="822" y="141"/>
                  </a:cubicBezTo>
                  <a:cubicBezTo>
                    <a:pt x="826" y="140"/>
                    <a:pt x="825" y="129"/>
                    <a:pt x="829" y="130"/>
                  </a:cubicBezTo>
                  <a:cubicBezTo>
                    <a:pt x="834" y="131"/>
                    <a:pt x="838" y="137"/>
                    <a:pt x="844" y="132"/>
                  </a:cubicBezTo>
                  <a:cubicBezTo>
                    <a:pt x="850" y="128"/>
                    <a:pt x="863" y="131"/>
                    <a:pt x="861" y="121"/>
                  </a:cubicBezTo>
                  <a:cubicBezTo>
                    <a:pt x="859" y="112"/>
                    <a:pt x="848" y="113"/>
                    <a:pt x="854" y="107"/>
                  </a:cubicBezTo>
                  <a:cubicBezTo>
                    <a:pt x="861" y="101"/>
                    <a:pt x="862" y="98"/>
                    <a:pt x="858" y="94"/>
                  </a:cubicBezTo>
                  <a:cubicBezTo>
                    <a:pt x="854" y="90"/>
                    <a:pt x="858" y="86"/>
                    <a:pt x="852" y="84"/>
                  </a:cubicBezTo>
                  <a:cubicBezTo>
                    <a:pt x="847" y="81"/>
                    <a:pt x="831" y="84"/>
                    <a:pt x="830" y="88"/>
                  </a:cubicBezTo>
                  <a:cubicBezTo>
                    <a:pt x="829" y="92"/>
                    <a:pt x="822" y="98"/>
                    <a:pt x="816" y="107"/>
                  </a:cubicBezTo>
                  <a:cubicBezTo>
                    <a:pt x="810" y="116"/>
                    <a:pt x="809" y="119"/>
                    <a:pt x="805" y="118"/>
                  </a:cubicBezTo>
                  <a:cubicBezTo>
                    <a:pt x="801" y="117"/>
                    <a:pt x="799" y="126"/>
                    <a:pt x="801" y="116"/>
                  </a:cubicBezTo>
                  <a:cubicBezTo>
                    <a:pt x="803" y="105"/>
                    <a:pt x="805" y="106"/>
                    <a:pt x="804" y="102"/>
                  </a:cubicBezTo>
                  <a:cubicBezTo>
                    <a:pt x="802" y="99"/>
                    <a:pt x="797" y="93"/>
                    <a:pt x="793" y="92"/>
                  </a:cubicBezTo>
                  <a:cubicBezTo>
                    <a:pt x="790" y="91"/>
                    <a:pt x="787" y="90"/>
                    <a:pt x="783" y="96"/>
                  </a:cubicBezTo>
                  <a:cubicBezTo>
                    <a:pt x="780" y="102"/>
                    <a:pt x="780" y="85"/>
                    <a:pt x="776" y="82"/>
                  </a:cubicBezTo>
                  <a:cubicBezTo>
                    <a:pt x="773" y="80"/>
                    <a:pt x="781" y="78"/>
                    <a:pt x="773" y="70"/>
                  </a:cubicBezTo>
                  <a:cubicBezTo>
                    <a:pt x="765" y="62"/>
                    <a:pt x="769" y="51"/>
                    <a:pt x="763" y="49"/>
                  </a:cubicBezTo>
                  <a:cubicBezTo>
                    <a:pt x="757" y="47"/>
                    <a:pt x="756" y="47"/>
                    <a:pt x="758" y="41"/>
                  </a:cubicBezTo>
                  <a:cubicBezTo>
                    <a:pt x="760" y="34"/>
                    <a:pt x="748" y="27"/>
                    <a:pt x="763" y="30"/>
                  </a:cubicBezTo>
                  <a:cubicBezTo>
                    <a:pt x="778" y="33"/>
                    <a:pt x="778" y="35"/>
                    <a:pt x="784" y="28"/>
                  </a:cubicBezTo>
                  <a:cubicBezTo>
                    <a:pt x="791" y="22"/>
                    <a:pt x="806" y="16"/>
                    <a:pt x="799" y="11"/>
                  </a:cubicBezTo>
                  <a:cubicBezTo>
                    <a:pt x="791" y="5"/>
                    <a:pt x="780" y="3"/>
                    <a:pt x="776" y="1"/>
                  </a:cubicBezTo>
                  <a:cubicBezTo>
                    <a:pt x="773" y="0"/>
                    <a:pt x="755" y="4"/>
                    <a:pt x="755" y="4"/>
                  </a:cubicBezTo>
                  <a:cubicBezTo>
                    <a:pt x="755" y="4"/>
                    <a:pt x="746" y="26"/>
                    <a:pt x="745" y="27"/>
                  </a:cubicBezTo>
                  <a:cubicBezTo>
                    <a:pt x="744" y="29"/>
                    <a:pt x="752" y="31"/>
                    <a:pt x="745" y="43"/>
                  </a:cubicBezTo>
                  <a:cubicBezTo>
                    <a:pt x="739" y="55"/>
                    <a:pt x="733" y="51"/>
                    <a:pt x="732" y="62"/>
                  </a:cubicBezTo>
                  <a:cubicBezTo>
                    <a:pt x="730" y="72"/>
                    <a:pt x="731" y="83"/>
                    <a:pt x="731" y="83"/>
                  </a:cubicBezTo>
                  <a:cubicBezTo>
                    <a:pt x="731" y="83"/>
                    <a:pt x="744" y="90"/>
                    <a:pt x="743" y="90"/>
                  </a:cubicBezTo>
                  <a:cubicBezTo>
                    <a:pt x="741" y="90"/>
                    <a:pt x="751" y="100"/>
                    <a:pt x="747" y="102"/>
                  </a:cubicBezTo>
                  <a:cubicBezTo>
                    <a:pt x="743" y="104"/>
                    <a:pt x="750" y="109"/>
                    <a:pt x="739" y="109"/>
                  </a:cubicBezTo>
                  <a:cubicBezTo>
                    <a:pt x="728" y="109"/>
                    <a:pt x="718" y="105"/>
                    <a:pt x="721" y="104"/>
                  </a:cubicBezTo>
                  <a:cubicBezTo>
                    <a:pt x="724" y="103"/>
                    <a:pt x="735" y="100"/>
                    <a:pt x="732" y="96"/>
                  </a:cubicBezTo>
                  <a:cubicBezTo>
                    <a:pt x="729" y="92"/>
                    <a:pt x="718" y="81"/>
                    <a:pt x="713" y="85"/>
                  </a:cubicBezTo>
                  <a:cubicBezTo>
                    <a:pt x="709" y="89"/>
                    <a:pt x="692" y="95"/>
                    <a:pt x="695" y="96"/>
                  </a:cubicBezTo>
                  <a:cubicBezTo>
                    <a:pt x="698" y="98"/>
                    <a:pt x="713" y="102"/>
                    <a:pt x="708" y="105"/>
                  </a:cubicBezTo>
                  <a:cubicBezTo>
                    <a:pt x="702" y="108"/>
                    <a:pt x="698" y="117"/>
                    <a:pt x="691" y="116"/>
                  </a:cubicBezTo>
                  <a:cubicBezTo>
                    <a:pt x="684" y="116"/>
                    <a:pt x="666" y="115"/>
                    <a:pt x="659" y="113"/>
                  </a:cubicBezTo>
                  <a:cubicBezTo>
                    <a:pt x="652" y="112"/>
                    <a:pt x="644" y="106"/>
                    <a:pt x="653" y="102"/>
                  </a:cubicBezTo>
                  <a:cubicBezTo>
                    <a:pt x="662" y="99"/>
                    <a:pt x="622" y="99"/>
                    <a:pt x="617" y="105"/>
                  </a:cubicBezTo>
                  <a:cubicBezTo>
                    <a:pt x="612" y="111"/>
                    <a:pt x="612" y="114"/>
                    <a:pt x="604" y="113"/>
                  </a:cubicBezTo>
                  <a:cubicBezTo>
                    <a:pt x="595" y="113"/>
                    <a:pt x="554" y="113"/>
                    <a:pt x="554" y="113"/>
                  </a:cubicBezTo>
                  <a:cubicBezTo>
                    <a:pt x="554" y="113"/>
                    <a:pt x="568" y="106"/>
                    <a:pt x="556" y="99"/>
                  </a:cubicBezTo>
                  <a:cubicBezTo>
                    <a:pt x="543" y="93"/>
                    <a:pt x="534" y="95"/>
                    <a:pt x="532" y="95"/>
                  </a:cubicBezTo>
                  <a:cubicBezTo>
                    <a:pt x="530" y="95"/>
                    <a:pt x="527" y="95"/>
                    <a:pt x="520" y="91"/>
                  </a:cubicBezTo>
                  <a:cubicBezTo>
                    <a:pt x="513" y="88"/>
                    <a:pt x="506" y="85"/>
                    <a:pt x="504" y="84"/>
                  </a:cubicBezTo>
                  <a:cubicBezTo>
                    <a:pt x="502" y="82"/>
                    <a:pt x="490" y="81"/>
                    <a:pt x="487" y="83"/>
                  </a:cubicBezTo>
                  <a:cubicBezTo>
                    <a:pt x="484" y="84"/>
                    <a:pt x="484" y="90"/>
                    <a:pt x="482" y="90"/>
                  </a:cubicBezTo>
                  <a:cubicBezTo>
                    <a:pt x="479" y="91"/>
                    <a:pt x="476" y="91"/>
                    <a:pt x="476" y="83"/>
                  </a:cubicBezTo>
                  <a:cubicBezTo>
                    <a:pt x="476" y="75"/>
                    <a:pt x="469" y="80"/>
                    <a:pt x="469" y="80"/>
                  </a:cubicBezTo>
                  <a:cubicBezTo>
                    <a:pt x="465" y="88"/>
                    <a:pt x="465" y="88"/>
                    <a:pt x="465" y="88"/>
                  </a:cubicBezTo>
                  <a:cubicBezTo>
                    <a:pt x="465" y="88"/>
                    <a:pt x="461" y="88"/>
                    <a:pt x="459" y="84"/>
                  </a:cubicBezTo>
                  <a:cubicBezTo>
                    <a:pt x="458" y="81"/>
                    <a:pt x="458" y="78"/>
                    <a:pt x="455" y="76"/>
                  </a:cubicBezTo>
                  <a:cubicBezTo>
                    <a:pt x="452" y="74"/>
                    <a:pt x="457" y="73"/>
                    <a:pt x="449" y="73"/>
                  </a:cubicBezTo>
                  <a:cubicBezTo>
                    <a:pt x="442" y="74"/>
                    <a:pt x="442" y="82"/>
                    <a:pt x="438" y="81"/>
                  </a:cubicBezTo>
                  <a:cubicBezTo>
                    <a:pt x="433" y="81"/>
                    <a:pt x="440" y="69"/>
                    <a:pt x="423" y="77"/>
                  </a:cubicBezTo>
                  <a:cubicBezTo>
                    <a:pt x="405" y="86"/>
                    <a:pt x="382" y="89"/>
                    <a:pt x="371" y="95"/>
                  </a:cubicBezTo>
                  <a:cubicBezTo>
                    <a:pt x="360" y="100"/>
                    <a:pt x="357" y="95"/>
                    <a:pt x="334" y="85"/>
                  </a:cubicBezTo>
                  <a:cubicBezTo>
                    <a:pt x="310" y="75"/>
                    <a:pt x="284" y="83"/>
                    <a:pt x="238" y="71"/>
                  </a:cubicBezTo>
                  <a:cubicBezTo>
                    <a:pt x="192" y="60"/>
                    <a:pt x="185" y="67"/>
                    <a:pt x="170" y="71"/>
                  </a:cubicBezTo>
                  <a:cubicBezTo>
                    <a:pt x="155" y="75"/>
                    <a:pt x="142" y="71"/>
                    <a:pt x="131" y="82"/>
                  </a:cubicBezTo>
                  <a:cubicBezTo>
                    <a:pt x="120" y="93"/>
                    <a:pt x="122" y="98"/>
                    <a:pt x="108" y="100"/>
                  </a:cubicBezTo>
                  <a:cubicBezTo>
                    <a:pt x="94" y="101"/>
                    <a:pt x="83" y="105"/>
                    <a:pt x="85" y="108"/>
                  </a:cubicBezTo>
                  <a:cubicBezTo>
                    <a:pt x="87" y="111"/>
                    <a:pt x="98" y="113"/>
                    <a:pt x="101" y="115"/>
                  </a:cubicBezTo>
                  <a:cubicBezTo>
                    <a:pt x="104" y="117"/>
                    <a:pt x="103" y="129"/>
                    <a:pt x="111" y="132"/>
                  </a:cubicBezTo>
                  <a:cubicBezTo>
                    <a:pt x="120" y="135"/>
                    <a:pt x="135" y="133"/>
                    <a:pt x="131" y="138"/>
                  </a:cubicBezTo>
                  <a:cubicBezTo>
                    <a:pt x="128" y="142"/>
                    <a:pt x="118" y="156"/>
                    <a:pt x="114" y="152"/>
                  </a:cubicBezTo>
                  <a:cubicBezTo>
                    <a:pt x="109" y="148"/>
                    <a:pt x="104" y="142"/>
                    <a:pt x="98" y="142"/>
                  </a:cubicBezTo>
                  <a:cubicBezTo>
                    <a:pt x="92" y="142"/>
                    <a:pt x="79" y="146"/>
                    <a:pt x="74" y="149"/>
                  </a:cubicBezTo>
                  <a:cubicBezTo>
                    <a:pt x="69" y="152"/>
                    <a:pt x="60" y="153"/>
                    <a:pt x="61" y="159"/>
                  </a:cubicBezTo>
                  <a:cubicBezTo>
                    <a:pt x="62" y="165"/>
                    <a:pt x="69" y="162"/>
                    <a:pt x="68" y="167"/>
                  </a:cubicBezTo>
                  <a:cubicBezTo>
                    <a:pt x="67" y="173"/>
                    <a:pt x="58" y="168"/>
                    <a:pt x="58" y="175"/>
                  </a:cubicBezTo>
                  <a:cubicBezTo>
                    <a:pt x="59" y="182"/>
                    <a:pt x="78" y="187"/>
                    <a:pt x="87" y="184"/>
                  </a:cubicBezTo>
                  <a:cubicBezTo>
                    <a:pt x="96" y="181"/>
                    <a:pt x="102" y="171"/>
                    <a:pt x="107" y="178"/>
                  </a:cubicBezTo>
                  <a:cubicBezTo>
                    <a:pt x="112" y="185"/>
                    <a:pt x="115" y="201"/>
                    <a:pt x="104" y="204"/>
                  </a:cubicBezTo>
                  <a:cubicBezTo>
                    <a:pt x="93" y="207"/>
                    <a:pt x="64" y="214"/>
                    <a:pt x="61" y="221"/>
                  </a:cubicBezTo>
                  <a:cubicBezTo>
                    <a:pt x="59" y="229"/>
                    <a:pt x="50" y="242"/>
                    <a:pt x="46" y="243"/>
                  </a:cubicBezTo>
                  <a:cubicBezTo>
                    <a:pt x="42" y="243"/>
                    <a:pt x="42" y="254"/>
                    <a:pt x="46" y="258"/>
                  </a:cubicBezTo>
                  <a:cubicBezTo>
                    <a:pt x="49" y="262"/>
                    <a:pt x="45" y="261"/>
                    <a:pt x="47" y="269"/>
                  </a:cubicBezTo>
                  <a:cubicBezTo>
                    <a:pt x="49" y="277"/>
                    <a:pt x="52" y="286"/>
                    <a:pt x="59" y="280"/>
                  </a:cubicBezTo>
                  <a:cubicBezTo>
                    <a:pt x="66" y="275"/>
                    <a:pt x="75" y="280"/>
                    <a:pt x="70" y="287"/>
                  </a:cubicBezTo>
                  <a:cubicBezTo>
                    <a:pt x="65" y="295"/>
                    <a:pt x="55" y="299"/>
                    <a:pt x="70" y="299"/>
                  </a:cubicBezTo>
                  <a:cubicBezTo>
                    <a:pt x="85" y="299"/>
                    <a:pt x="83" y="292"/>
                    <a:pt x="95" y="296"/>
                  </a:cubicBezTo>
                  <a:cubicBezTo>
                    <a:pt x="107" y="301"/>
                    <a:pt x="110" y="295"/>
                    <a:pt x="107" y="304"/>
                  </a:cubicBezTo>
                  <a:cubicBezTo>
                    <a:pt x="103" y="314"/>
                    <a:pt x="93" y="327"/>
                    <a:pt x="78" y="334"/>
                  </a:cubicBezTo>
                  <a:cubicBezTo>
                    <a:pt x="63" y="341"/>
                    <a:pt x="60" y="340"/>
                    <a:pt x="48" y="347"/>
                  </a:cubicBezTo>
                  <a:cubicBezTo>
                    <a:pt x="36" y="354"/>
                    <a:pt x="0" y="373"/>
                    <a:pt x="11" y="372"/>
                  </a:cubicBezTo>
                  <a:cubicBezTo>
                    <a:pt x="23" y="372"/>
                    <a:pt x="43" y="358"/>
                    <a:pt x="48" y="356"/>
                  </a:cubicBezTo>
                  <a:cubicBezTo>
                    <a:pt x="54" y="354"/>
                    <a:pt x="56" y="362"/>
                    <a:pt x="65" y="356"/>
                  </a:cubicBezTo>
                  <a:cubicBezTo>
                    <a:pt x="73" y="350"/>
                    <a:pt x="107" y="325"/>
                    <a:pt x="118" y="318"/>
                  </a:cubicBezTo>
                  <a:cubicBezTo>
                    <a:pt x="129" y="311"/>
                    <a:pt x="145" y="307"/>
                    <a:pt x="146" y="297"/>
                  </a:cubicBezTo>
                  <a:cubicBezTo>
                    <a:pt x="147" y="287"/>
                    <a:pt x="147" y="278"/>
                    <a:pt x="155" y="276"/>
                  </a:cubicBezTo>
                  <a:cubicBezTo>
                    <a:pt x="164" y="273"/>
                    <a:pt x="166" y="266"/>
                    <a:pt x="175" y="260"/>
                  </a:cubicBezTo>
                  <a:cubicBezTo>
                    <a:pt x="184" y="253"/>
                    <a:pt x="193" y="244"/>
                    <a:pt x="197" y="246"/>
                  </a:cubicBezTo>
                  <a:cubicBezTo>
                    <a:pt x="201" y="248"/>
                    <a:pt x="193" y="252"/>
                    <a:pt x="186" y="257"/>
                  </a:cubicBezTo>
                  <a:cubicBezTo>
                    <a:pt x="178" y="261"/>
                    <a:pt x="171" y="267"/>
                    <a:pt x="170" y="276"/>
                  </a:cubicBezTo>
                  <a:cubicBezTo>
                    <a:pt x="169" y="286"/>
                    <a:pt x="156" y="296"/>
                    <a:pt x="167" y="291"/>
                  </a:cubicBezTo>
                  <a:cubicBezTo>
                    <a:pt x="177" y="286"/>
                    <a:pt x="184" y="279"/>
                    <a:pt x="191" y="275"/>
                  </a:cubicBezTo>
                  <a:cubicBezTo>
                    <a:pt x="199" y="271"/>
                    <a:pt x="204" y="277"/>
                    <a:pt x="207" y="268"/>
                  </a:cubicBezTo>
                  <a:cubicBezTo>
                    <a:pt x="210" y="259"/>
                    <a:pt x="206" y="251"/>
                    <a:pt x="214" y="256"/>
                  </a:cubicBezTo>
                  <a:cubicBezTo>
                    <a:pt x="221" y="260"/>
                    <a:pt x="231" y="269"/>
                    <a:pt x="240" y="273"/>
                  </a:cubicBezTo>
                  <a:cubicBezTo>
                    <a:pt x="249" y="277"/>
                    <a:pt x="249" y="268"/>
                    <a:pt x="271" y="278"/>
                  </a:cubicBezTo>
                  <a:cubicBezTo>
                    <a:pt x="294" y="288"/>
                    <a:pt x="293" y="282"/>
                    <a:pt x="296" y="299"/>
                  </a:cubicBezTo>
                  <a:cubicBezTo>
                    <a:pt x="298" y="315"/>
                    <a:pt x="307" y="300"/>
                    <a:pt x="313" y="303"/>
                  </a:cubicBezTo>
                  <a:cubicBezTo>
                    <a:pt x="320" y="306"/>
                    <a:pt x="327" y="306"/>
                    <a:pt x="328" y="319"/>
                  </a:cubicBezTo>
                  <a:cubicBezTo>
                    <a:pt x="330" y="333"/>
                    <a:pt x="332" y="338"/>
                    <a:pt x="330" y="347"/>
                  </a:cubicBezTo>
                  <a:cubicBezTo>
                    <a:pt x="328" y="356"/>
                    <a:pt x="341" y="353"/>
                    <a:pt x="342" y="363"/>
                  </a:cubicBezTo>
                  <a:cubicBezTo>
                    <a:pt x="342" y="372"/>
                    <a:pt x="341" y="384"/>
                    <a:pt x="342" y="387"/>
                  </a:cubicBezTo>
                  <a:cubicBezTo>
                    <a:pt x="343" y="389"/>
                    <a:pt x="358" y="391"/>
                    <a:pt x="354" y="398"/>
                  </a:cubicBezTo>
                  <a:cubicBezTo>
                    <a:pt x="351" y="405"/>
                    <a:pt x="352" y="412"/>
                    <a:pt x="355" y="419"/>
                  </a:cubicBezTo>
                  <a:cubicBezTo>
                    <a:pt x="359" y="425"/>
                    <a:pt x="363" y="427"/>
                    <a:pt x="372" y="436"/>
                  </a:cubicBezTo>
                  <a:cubicBezTo>
                    <a:pt x="381" y="445"/>
                    <a:pt x="399" y="461"/>
                    <a:pt x="393" y="463"/>
                  </a:cubicBezTo>
                  <a:cubicBezTo>
                    <a:pt x="388" y="466"/>
                    <a:pt x="382" y="461"/>
                    <a:pt x="376" y="468"/>
                  </a:cubicBezTo>
                  <a:cubicBezTo>
                    <a:pt x="370" y="475"/>
                    <a:pt x="374" y="477"/>
                    <a:pt x="369" y="496"/>
                  </a:cubicBezTo>
                  <a:cubicBezTo>
                    <a:pt x="364" y="514"/>
                    <a:pt x="365" y="515"/>
                    <a:pt x="360" y="529"/>
                  </a:cubicBezTo>
                  <a:cubicBezTo>
                    <a:pt x="354" y="544"/>
                    <a:pt x="351" y="548"/>
                    <a:pt x="349" y="560"/>
                  </a:cubicBezTo>
                  <a:cubicBezTo>
                    <a:pt x="347" y="572"/>
                    <a:pt x="342" y="580"/>
                    <a:pt x="351" y="591"/>
                  </a:cubicBezTo>
                  <a:cubicBezTo>
                    <a:pt x="360" y="602"/>
                    <a:pt x="346" y="603"/>
                    <a:pt x="358" y="619"/>
                  </a:cubicBezTo>
                  <a:cubicBezTo>
                    <a:pt x="370" y="635"/>
                    <a:pt x="376" y="631"/>
                    <a:pt x="382" y="641"/>
                  </a:cubicBezTo>
                  <a:cubicBezTo>
                    <a:pt x="389" y="651"/>
                    <a:pt x="407" y="648"/>
                    <a:pt x="402" y="661"/>
                  </a:cubicBezTo>
                  <a:cubicBezTo>
                    <a:pt x="397" y="674"/>
                    <a:pt x="399" y="681"/>
                    <a:pt x="408" y="691"/>
                  </a:cubicBezTo>
                  <a:cubicBezTo>
                    <a:pt x="418" y="701"/>
                    <a:pt x="419" y="704"/>
                    <a:pt x="415" y="708"/>
                  </a:cubicBezTo>
                  <a:cubicBezTo>
                    <a:pt x="411" y="712"/>
                    <a:pt x="405" y="716"/>
                    <a:pt x="409" y="718"/>
                  </a:cubicBezTo>
                  <a:cubicBezTo>
                    <a:pt x="412" y="720"/>
                    <a:pt x="417" y="719"/>
                    <a:pt x="422" y="727"/>
                  </a:cubicBezTo>
                  <a:cubicBezTo>
                    <a:pt x="427" y="736"/>
                    <a:pt x="427" y="743"/>
                    <a:pt x="430" y="746"/>
                  </a:cubicBezTo>
                  <a:cubicBezTo>
                    <a:pt x="433" y="749"/>
                    <a:pt x="441" y="755"/>
                    <a:pt x="440" y="758"/>
                  </a:cubicBezTo>
                  <a:cubicBezTo>
                    <a:pt x="440" y="762"/>
                    <a:pt x="451" y="766"/>
                    <a:pt x="451" y="761"/>
                  </a:cubicBezTo>
                  <a:cubicBezTo>
                    <a:pt x="451" y="756"/>
                    <a:pt x="458" y="762"/>
                    <a:pt x="451" y="746"/>
                  </a:cubicBezTo>
                  <a:cubicBezTo>
                    <a:pt x="443" y="730"/>
                    <a:pt x="431" y="717"/>
                    <a:pt x="427" y="707"/>
                  </a:cubicBezTo>
                  <a:cubicBezTo>
                    <a:pt x="424" y="697"/>
                    <a:pt x="419" y="683"/>
                    <a:pt x="421" y="679"/>
                  </a:cubicBezTo>
                  <a:cubicBezTo>
                    <a:pt x="422" y="675"/>
                    <a:pt x="424" y="664"/>
                    <a:pt x="431" y="670"/>
                  </a:cubicBezTo>
                  <a:cubicBezTo>
                    <a:pt x="438" y="676"/>
                    <a:pt x="432" y="687"/>
                    <a:pt x="439" y="700"/>
                  </a:cubicBezTo>
                  <a:cubicBezTo>
                    <a:pt x="446" y="713"/>
                    <a:pt x="471" y="741"/>
                    <a:pt x="475" y="746"/>
                  </a:cubicBezTo>
                  <a:cubicBezTo>
                    <a:pt x="478" y="751"/>
                    <a:pt x="492" y="771"/>
                    <a:pt x="488" y="781"/>
                  </a:cubicBezTo>
                  <a:cubicBezTo>
                    <a:pt x="483" y="791"/>
                    <a:pt x="481" y="792"/>
                    <a:pt x="488" y="796"/>
                  </a:cubicBezTo>
                  <a:cubicBezTo>
                    <a:pt x="495" y="800"/>
                    <a:pt x="554" y="831"/>
                    <a:pt x="562" y="831"/>
                  </a:cubicBezTo>
                  <a:cubicBezTo>
                    <a:pt x="570" y="832"/>
                    <a:pt x="586" y="824"/>
                    <a:pt x="592" y="828"/>
                  </a:cubicBezTo>
                  <a:cubicBezTo>
                    <a:pt x="599" y="831"/>
                    <a:pt x="611" y="848"/>
                    <a:pt x="618" y="848"/>
                  </a:cubicBezTo>
                  <a:cubicBezTo>
                    <a:pt x="624" y="848"/>
                    <a:pt x="636" y="845"/>
                    <a:pt x="635" y="852"/>
                  </a:cubicBezTo>
                  <a:cubicBezTo>
                    <a:pt x="633" y="859"/>
                    <a:pt x="627" y="869"/>
                    <a:pt x="634" y="865"/>
                  </a:cubicBezTo>
                  <a:cubicBezTo>
                    <a:pt x="641" y="861"/>
                    <a:pt x="645" y="853"/>
                    <a:pt x="651" y="857"/>
                  </a:cubicBezTo>
                  <a:cubicBezTo>
                    <a:pt x="657" y="861"/>
                    <a:pt x="667" y="871"/>
                    <a:pt x="668" y="879"/>
                  </a:cubicBezTo>
                  <a:cubicBezTo>
                    <a:pt x="670" y="887"/>
                    <a:pt x="676" y="892"/>
                    <a:pt x="681" y="889"/>
                  </a:cubicBezTo>
                  <a:cubicBezTo>
                    <a:pt x="686" y="886"/>
                    <a:pt x="694" y="893"/>
                    <a:pt x="695" y="898"/>
                  </a:cubicBezTo>
                  <a:cubicBezTo>
                    <a:pt x="697" y="903"/>
                    <a:pt x="700" y="907"/>
                    <a:pt x="705" y="906"/>
                  </a:cubicBezTo>
                  <a:cubicBezTo>
                    <a:pt x="710" y="904"/>
                    <a:pt x="714" y="906"/>
                    <a:pt x="714" y="910"/>
                  </a:cubicBezTo>
                  <a:cubicBezTo>
                    <a:pt x="714" y="913"/>
                    <a:pt x="717" y="918"/>
                    <a:pt x="721" y="913"/>
                  </a:cubicBezTo>
                  <a:cubicBezTo>
                    <a:pt x="726" y="908"/>
                    <a:pt x="725" y="903"/>
                    <a:pt x="727" y="903"/>
                  </a:cubicBezTo>
                  <a:cubicBezTo>
                    <a:pt x="729" y="903"/>
                    <a:pt x="737" y="899"/>
                    <a:pt x="738" y="905"/>
                  </a:cubicBezTo>
                  <a:cubicBezTo>
                    <a:pt x="739" y="911"/>
                    <a:pt x="748" y="921"/>
                    <a:pt x="745" y="931"/>
                  </a:cubicBezTo>
                  <a:cubicBezTo>
                    <a:pt x="741" y="940"/>
                    <a:pt x="746" y="954"/>
                    <a:pt x="735" y="955"/>
                  </a:cubicBezTo>
                  <a:cubicBezTo>
                    <a:pt x="723" y="956"/>
                    <a:pt x="720" y="963"/>
                    <a:pt x="724" y="968"/>
                  </a:cubicBezTo>
                  <a:cubicBezTo>
                    <a:pt x="728" y="972"/>
                    <a:pt x="721" y="969"/>
                    <a:pt x="714" y="974"/>
                  </a:cubicBezTo>
                  <a:cubicBezTo>
                    <a:pt x="708" y="979"/>
                    <a:pt x="696" y="975"/>
                    <a:pt x="699" y="985"/>
                  </a:cubicBezTo>
                  <a:cubicBezTo>
                    <a:pt x="703" y="995"/>
                    <a:pt x="698" y="1008"/>
                    <a:pt x="698" y="1008"/>
                  </a:cubicBezTo>
                  <a:cubicBezTo>
                    <a:pt x="698" y="1008"/>
                    <a:pt x="711" y="1014"/>
                    <a:pt x="703" y="1015"/>
                  </a:cubicBezTo>
                  <a:cubicBezTo>
                    <a:pt x="694" y="1016"/>
                    <a:pt x="695" y="1018"/>
                    <a:pt x="692" y="1027"/>
                  </a:cubicBezTo>
                  <a:cubicBezTo>
                    <a:pt x="690" y="1036"/>
                    <a:pt x="690" y="1048"/>
                    <a:pt x="693" y="1048"/>
                  </a:cubicBezTo>
                  <a:cubicBezTo>
                    <a:pt x="696" y="1047"/>
                    <a:pt x="713" y="1067"/>
                    <a:pt x="715" y="1079"/>
                  </a:cubicBezTo>
                  <a:cubicBezTo>
                    <a:pt x="717" y="1091"/>
                    <a:pt x="724" y="1107"/>
                    <a:pt x="726" y="1119"/>
                  </a:cubicBezTo>
                  <a:cubicBezTo>
                    <a:pt x="727" y="1131"/>
                    <a:pt x="743" y="1135"/>
                    <a:pt x="750" y="1138"/>
                  </a:cubicBezTo>
                  <a:cubicBezTo>
                    <a:pt x="756" y="1141"/>
                    <a:pt x="771" y="1146"/>
                    <a:pt x="772" y="1153"/>
                  </a:cubicBezTo>
                  <a:cubicBezTo>
                    <a:pt x="774" y="1159"/>
                    <a:pt x="781" y="1152"/>
                    <a:pt x="779" y="1169"/>
                  </a:cubicBezTo>
                  <a:cubicBezTo>
                    <a:pt x="778" y="1186"/>
                    <a:pt x="772" y="1213"/>
                    <a:pt x="766" y="1225"/>
                  </a:cubicBezTo>
                  <a:cubicBezTo>
                    <a:pt x="760" y="1238"/>
                    <a:pt x="760" y="1241"/>
                    <a:pt x="755" y="1260"/>
                  </a:cubicBezTo>
                  <a:cubicBezTo>
                    <a:pt x="750" y="1279"/>
                    <a:pt x="752" y="1284"/>
                    <a:pt x="749" y="1291"/>
                  </a:cubicBezTo>
                  <a:cubicBezTo>
                    <a:pt x="746" y="1298"/>
                    <a:pt x="739" y="1327"/>
                    <a:pt x="730" y="1338"/>
                  </a:cubicBezTo>
                  <a:cubicBezTo>
                    <a:pt x="720" y="1349"/>
                    <a:pt x="711" y="1350"/>
                    <a:pt x="710" y="1367"/>
                  </a:cubicBezTo>
                  <a:cubicBezTo>
                    <a:pt x="708" y="1384"/>
                    <a:pt x="701" y="1393"/>
                    <a:pt x="698" y="1404"/>
                  </a:cubicBezTo>
                  <a:cubicBezTo>
                    <a:pt x="695" y="1416"/>
                    <a:pt x="688" y="1431"/>
                    <a:pt x="689" y="1436"/>
                  </a:cubicBezTo>
                  <a:cubicBezTo>
                    <a:pt x="689" y="1442"/>
                    <a:pt x="697" y="1435"/>
                    <a:pt x="697" y="1435"/>
                  </a:cubicBezTo>
                  <a:cubicBezTo>
                    <a:pt x="697" y="1435"/>
                    <a:pt x="707" y="1415"/>
                    <a:pt x="710" y="1416"/>
                  </a:cubicBezTo>
                  <a:cubicBezTo>
                    <a:pt x="713" y="1416"/>
                    <a:pt x="712" y="1412"/>
                    <a:pt x="712" y="1423"/>
                  </a:cubicBezTo>
                  <a:cubicBezTo>
                    <a:pt x="712" y="1434"/>
                    <a:pt x="703" y="1447"/>
                    <a:pt x="697" y="1451"/>
                  </a:cubicBezTo>
                  <a:cubicBezTo>
                    <a:pt x="692" y="1456"/>
                    <a:pt x="692" y="1456"/>
                    <a:pt x="682" y="1463"/>
                  </a:cubicBezTo>
                  <a:cubicBezTo>
                    <a:pt x="672" y="1470"/>
                    <a:pt x="672" y="1476"/>
                    <a:pt x="672" y="1479"/>
                  </a:cubicBezTo>
                  <a:cubicBezTo>
                    <a:pt x="672" y="1481"/>
                    <a:pt x="680" y="1484"/>
                    <a:pt x="676" y="1486"/>
                  </a:cubicBezTo>
                  <a:cubicBezTo>
                    <a:pt x="672" y="1488"/>
                    <a:pt x="674" y="1490"/>
                    <a:pt x="670" y="1493"/>
                  </a:cubicBezTo>
                  <a:cubicBezTo>
                    <a:pt x="667" y="1495"/>
                    <a:pt x="660" y="1498"/>
                    <a:pt x="663" y="1502"/>
                  </a:cubicBezTo>
                  <a:cubicBezTo>
                    <a:pt x="666" y="1507"/>
                    <a:pt x="659" y="1517"/>
                    <a:pt x="660" y="1524"/>
                  </a:cubicBezTo>
                  <a:cubicBezTo>
                    <a:pt x="660" y="1530"/>
                    <a:pt x="666" y="1541"/>
                    <a:pt x="666" y="1541"/>
                  </a:cubicBezTo>
                  <a:cubicBezTo>
                    <a:pt x="666" y="1541"/>
                    <a:pt x="674" y="1563"/>
                    <a:pt x="678" y="1566"/>
                  </a:cubicBezTo>
                  <a:cubicBezTo>
                    <a:pt x="682" y="1570"/>
                    <a:pt x="691" y="1572"/>
                    <a:pt x="690" y="1576"/>
                  </a:cubicBezTo>
                  <a:cubicBezTo>
                    <a:pt x="689" y="1581"/>
                    <a:pt x="698" y="1578"/>
                    <a:pt x="707" y="1582"/>
                  </a:cubicBezTo>
                  <a:cubicBezTo>
                    <a:pt x="716" y="1586"/>
                    <a:pt x="710" y="1601"/>
                    <a:pt x="727" y="1597"/>
                  </a:cubicBezTo>
                  <a:cubicBezTo>
                    <a:pt x="744" y="1594"/>
                    <a:pt x="759" y="1595"/>
                    <a:pt x="759" y="1595"/>
                  </a:cubicBezTo>
                  <a:cubicBezTo>
                    <a:pt x="759" y="1595"/>
                    <a:pt x="761" y="1597"/>
                    <a:pt x="767" y="1598"/>
                  </a:cubicBezTo>
                  <a:cubicBezTo>
                    <a:pt x="773" y="1599"/>
                    <a:pt x="790" y="1595"/>
                    <a:pt x="790" y="1595"/>
                  </a:cubicBezTo>
                  <a:lnTo>
                    <a:pt x="792" y="15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6" name="Freeform 111"/>
            <p:cNvSpPr/>
            <p:nvPr/>
          </p:nvSpPr>
          <p:spPr bwMode="auto">
            <a:xfrm>
              <a:off x="2484437" y="684213"/>
              <a:ext cx="1468438" cy="1327150"/>
            </a:xfrm>
            <a:custGeom>
              <a:gdLst>
                <a:gd fmla="*/ 62 w 550" name="T0"/>
                <a:gd fmla="*/ 110 h 497" name="T1"/>
                <a:gd fmla="*/ 81 w 550" name="T2"/>
                <a:gd fmla="*/ 123 h 497" name="T3"/>
                <a:gd fmla="*/ 27 w 550" name="T4"/>
                <a:gd fmla="*/ 143 h 497" name="T5"/>
                <a:gd fmla="*/ 11 w 550" name="T6"/>
                <a:gd fmla="*/ 164 h 497" name="T7"/>
                <a:gd fmla="*/ 32 w 550" name="T8"/>
                <a:gd fmla="*/ 178 h 497" name="T9"/>
                <a:gd fmla="*/ 55 w 550" name="T10"/>
                <a:gd fmla="*/ 187 h 497" name="T11"/>
                <a:gd fmla="*/ 119 w 550" name="T12"/>
                <a:gd fmla="*/ 204 h 497" name="T13"/>
                <a:gd fmla="*/ 147 w 550" name="T14"/>
                <a:gd fmla="*/ 271 h 497" name="T15"/>
                <a:gd fmla="*/ 164 w 550" name="T16"/>
                <a:gd fmla="*/ 270 h 497" name="T17"/>
                <a:gd fmla="*/ 173 w 550" name="T18"/>
                <a:gd fmla="*/ 313 h 497" name="T19"/>
                <a:gd fmla="*/ 153 w 550" name="T20"/>
                <a:gd fmla="*/ 334 h 497" name="T21"/>
                <a:gd fmla="*/ 150 w 550" name="T22"/>
                <a:gd fmla="*/ 364 h 497" name="T23"/>
                <a:gd fmla="*/ 157 w 550" name="T24"/>
                <a:gd fmla="*/ 401 h 497" name="T25"/>
                <a:gd fmla="*/ 177 w 550" name="T26"/>
                <a:gd fmla="*/ 395 h 497" name="T27"/>
                <a:gd fmla="*/ 160 w 550" name="T28"/>
                <a:gd fmla="*/ 421 h 497" name="T29"/>
                <a:gd fmla="*/ 179 w 550" name="T30"/>
                <a:gd fmla="*/ 454 h 497" name="T31"/>
                <a:gd fmla="*/ 206 w 550" name="T32"/>
                <a:gd fmla="*/ 478 h 497" name="T33"/>
                <a:gd fmla="*/ 227 w 550" name="T34"/>
                <a:gd fmla="*/ 492 h 497" name="T35"/>
                <a:gd fmla="*/ 250 w 550" name="T36"/>
                <a:gd fmla="*/ 446 h 497" name="T37"/>
                <a:gd fmla="*/ 267 w 550" name="T38"/>
                <a:gd fmla="*/ 408 h 497" name="T39"/>
                <a:gd fmla="*/ 296 w 550" name="T40"/>
                <a:gd fmla="*/ 376 h 497" name="T41"/>
                <a:gd fmla="*/ 345 w 550" name="T42"/>
                <a:gd fmla="*/ 345 h 497" name="T43"/>
                <a:gd fmla="*/ 443 w 550" name="T44"/>
                <a:gd fmla="*/ 298 h 497" name="T45"/>
                <a:gd fmla="*/ 401 w 550" name="T46"/>
                <a:gd fmla="*/ 290 h 497" name="T47"/>
                <a:gd fmla="*/ 427 w 550" name="T48"/>
                <a:gd fmla="*/ 287 h 497" name="T49"/>
                <a:gd fmla="*/ 451 w 550" name="T50"/>
                <a:gd fmla="*/ 281 h 497" name="T51"/>
                <a:gd fmla="*/ 411 w 550" name="T52"/>
                <a:gd fmla="*/ 255 h 497" name="T53"/>
                <a:gd fmla="*/ 431 w 550" name="T54"/>
                <a:gd fmla="*/ 236 h 497" name="T55"/>
                <a:gd fmla="*/ 453 w 550" name="T56"/>
                <a:gd fmla="*/ 238 h 497" name="T57"/>
                <a:gd fmla="*/ 453 w 550" name="T58"/>
                <a:gd fmla="*/ 225 h 497" name="T59"/>
                <a:gd fmla="*/ 478 w 550" name="T60"/>
                <a:gd fmla="*/ 198 h 497" name="T61"/>
                <a:gd fmla="*/ 462 w 550" name="T62"/>
                <a:gd fmla="*/ 180 h 497" name="T63"/>
                <a:gd fmla="*/ 484 w 550" name="T64"/>
                <a:gd fmla="*/ 162 h 497" name="T65"/>
                <a:gd fmla="*/ 460 w 550" name="T66"/>
                <a:gd fmla="*/ 149 h 497" name="T67"/>
                <a:gd fmla="*/ 476 w 550" name="T68"/>
                <a:gd fmla="*/ 124 h 497" name="T69"/>
                <a:gd fmla="*/ 498 w 550" name="T70"/>
                <a:gd fmla="*/ 104 h 497" name="T71"/>
                <a:gd fmla="*/ 543 w 550" name="T72"/>
                <a:gd fmla="*/ 73 h 497" name="T73"/>
                <a:gd fmla="*/ 486 w 550" name="T74"/>
                <a:gd fmla="*/ 61 h 497" name="T75"/>
                <a:gd fmla="*/ 442 w 550" name="T76"/>
                <a:gd fmla="*/ 79 h 497" name="T77"/>
                <a:gd fmla="*/ 439 w 550" name="T78"/>
                <a:gd fmla="*/ 60 h 497" name="T79"/>
                <a:gd fmla="*/ 416 w 550" name="T80"/>
                <a:gd fmla="*/ 53 h 497" name="T81"/>
                <a:gd fmla="*/ 458 w 550" name="T82"/>
                <a:gd fmla="*/ 30 h 497" name="T83"/>
                <a:gd fmla="*/ 414 w 550" name="T84"/>
                <a:gd fmla="*/ 6 h 497" name="T85"/>
                <a:gd fmla="*/ 321 w 550" name="T86"/>
                <a:gd fmla="*/ 11 h 497" name="T87"/>
                <a:gd fmla="*/ 288 w 550" name="T88"/>
                <a:gd fmla="*/ 21 h 497" name="T89"/>
                <a:gd fmla="*/ 245 w 550" name="T90"/>
                <a:gd fmla="*/ 35 h 497" name="T91"/>
                <a:gd fmla="*/ 221 w 550" name="T92"/>
                <a:gd fmla="*/ 40 h 497" name="T93"/>
                <a:gd fmla="*/ 192 w 550" name="T94"/>
                <a:gd fmla="*/ 47 h 497" name="T95"/>
                <a:gd fmla="*/ 153 w 550" name="T96"/>
                <a:gd fmla="*/ 51 h 497" name="T97"/>
                <a:gd fmla="*/ 141 w 550" name="T98"/>
                <a:gd fmla="*/ 68 h 497" name="T99"/>
                <a:gd fmla="*/ 89 w 550" name="T100"/>
                <a:gd fmla="*/ 88 h 497" name="T10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b="b" l="0" r="r" t="0"/>
              <a:pathLst>
                <a:path h="497" w="550">
                  <a:moveTo>
                    <a:pt x="67" y="99"/>
                  </a:moveTo>
                  <a:cubicBezTo>
                    <a:pt x="62" y="100"/>
                    <a:pt x="60" y="110"/>
                    <a:pt x="62" y="110"/>
                  </a:cubicBezTo>
                  <a:cubicBezTo>
                    <a:pt x="64" y="111"/>
                    <a:pt x="73" y="106"/>
                    <a:pt x="84" y="110"/>
                  </a:cubicBezTo>
                  <a:cubicBezTo>
                    <a:pt x="95" y="115"/>
                    <a:pt x="87" y="122"/>
                    <a:pt x="81" y="123"/>
                  </a:cubicBezTo>
                  <a:cubicBezTo>
                    <a:pt x="76" y="125"/>
                    <a:pt x="71" y="121"/>
                    <a:pt x="56" y="129"/>
                  </a:cubicBezTo>
                  <a:cubicBezTo>
                    <a:pt x="42" y="137"/>
                    <a:pt x="35" y="146"/>
                    <a:pt x="27" y="143"/>
                  </a:cubicBezTo>
                  <a:cubicBezTo>
                    <a:pt x="20" y="139"/>
                    <a:pt x="5" y="144"/>
                    <a:pt x="3" y="148"/>
                  </a:cubicBezTo>
                  <a:cubicBezTo>
                    <a:pt x="0" y="152"/>
                    <a:pt x="11" y="164"/>
                    <a:pt x="11" y="164"/>
                  </a:cubicBezTo>
                  <a:cubicBezTo>
                    <a:pt x="24" y="163"/>
                    <a:pt x="24" y="163"/>
                    <a:pt x="24" y="163"/>
                  </a:cubicBezTo>
                  <a:cubicBezTo>
                    <a:pt x="24" y="163"/>
                    <a:pt x="37" y="175"/>
                    <a:pt x="32" y="178"/>
                  </a:cubicBezTo>
                  <a:cubicBezTo>
                    <a:pt x="28" y="181"/>
                    <a:pt x="19" y="179"/>
                    <a:pt x="30" y="184"/>
                  </a:cubicBezTo>
                  <a:cubicBezTo>
                    <a:pt x="41" y="189"/>
                    <a:pt x="29" y="185"/>
                    <a:pt x="55" y="187"/>
                  </a:cubicBezTo>
                  <a:cubicBezTo>
                    <a:pt x="81" y="189"/>
                    <a:pt x="72" y="187"/>
                    <a:pt x="84" y="189"/>
                  </a:cubicBezTo>
                  <a:cubicBezTo>
                    <a:pt x="97" y="190"/>
                    <a:pt x="116" y="203"/>
                    <a:pt x="119" y="204"/>
                  </a:cubicBezTo>
                  <a:cubicBezTo>
                    <a:pt x="123" y="204"/>
                    <a:pt x="138" y="205"/>
                    <a:pt x="139" y="217"/>
                  </a:cubicBezTo>
                  <a:cubicBezTo>
                    <a:pt x="140" y="229"/>
                    <a:pt x="153" y="263"/>
                    <a:pt x="147" y="271"/>
                  </a:cubicBezTo>
                  <a:cubicBezTo>
                    <a:pt x="141" y="279"/>
                    <a:pt x="161" y="287"/>
                    <a:pt x="159" y="283"/>
                  </a:cubicBezTo>
                  <a:cubicBezTo>
                    <a:pt x="158" y="280"/>
                    <a:pt x="160" y="268"/>
                    <a:pt x="164" y="270"/>
                  </a:cubicBezTo>
                  <a:cubicBezTo>
                    <a:pt x="168" y="272"/>
                    <a:pt x="178" y="301"/>
                    <a:pt x="177" y="303"/>
                  </a:cubicBezTo>
                  <a:cubicBezTo>
                    <a:pt x="176" y="305"/>
                    <a:pt x="178" y="305"/>
                    <a:pt x="173" y="313"/>
                  </a:cubicBezTo>
                  <a:cubicBezTo>
                    <a:pt x="169" y="321"/>
                    <a:pt x="164" y="329"/>
                    <a:pt x="162" y="329"/>
                  </a:cubicBezTo>
                  <a:cubicBezTo>
                    <a:pt x="159" y="329"/>
                    <a:pt x="154" y="331"/>
                    <a:pt x="153" y="334"/>
                  </a:cubicBezTo>
                  <a:cubicBezTo>
                    <a:pt x="152" y="336"/>
                    <a:pt x="154" y="339"/>
                    <a:pt x="153" y="347"/>
                  </a:cubicBezTo>
                  <a:cubicBezTo>
                    <a:pt x="152" y="355"/>
                    <a:pt x="147" y="356"/>
                    <a:pt x="150" y="364"/>
                  </a:cubicBezTo>
                  <a:cubicBezTo>
                    <a:pt x="154" y="372"/>
                    <a:pt x="151" y="372"/>
                    <a:pt x="152" y="379"/>
                  </a:cubicBezTo>
                  <a:cubicBezTo>
                    <a:pt x="152" y="386"/>
                    <a:pt x="162" y="399"/>
                    <a:pt x="157" y="401"/>
                  </a:cubicBezTo>
                  <a:cubicBezTo>
                    <a:pt x="152" y="402"/>
                    <a:pt x="151" y="410"/>
                    <a:pt x="158" y="405"/>
                  </a:cubicBezTo>
                  <a:cubicBezTo>
                    <a:pt x="164" y="401"/>
                    <a:pt x="177" y="395"/>
                    <a:pt x="177" y="395"/>
                  </a:cubicBezTo>
                  <a:cubicBezTo>
                    <a:pt x="177" y="395"/>
                    <a:pt x="181" y="397"/>
                    <a:pt x="176" y="399"/>
                  </a:cubicBezTo>
                  <a:cubicBezTo>
                    <a:pt x="171" y="400"/>
                    <a:pt x="157" y="416"/>
                    <a:pt x="160" y="421"/>
                  </a:cubicBezTo>
                  <a:cubicBezTo>
                    <a:pt x="164" y="426"/>
                    <a:pt x="169" y="428"/>
                    <a:pt x="171" y="436"/>
                  </a:cubicBezTo>
                  <a:cubicBezTo>
                    <a:pt x="173" y="445"/>
                    <a:pt x="183" y="444"/>
                    <a:pt x="179" y="454"/>
                  </a:cubicBezTo>
                  <a:cubicBezTo>
                    <a:pt x="175" y="465"/>
                    <a:pt x="186" y="468"/>
                    <a:pt x="186" y="474"/>
                  </a:cubicBezTo>
                  <a:cubicBezTo>
                    <a:pt x="186" y="480"/>
                    <a:pt x="197" y="469"/>
                    <a:pt x="206" y="478"/>
                  </a:cubicBezTo>
                  <a:cubicBezTo>
                    <a:pt x="215" y="487"/>
                    <a:pt x="208" y="489"/>
                    <a:pt x="216" y="493"/>
                  </a:cubicBezTo>
                  <a:cubicBezTo>
                    <a:pt x="224" y="497"/>
                    <a:pt x="225" y="494"/>
                    <a:pt x="227" y="492"/>
                  </a:cubicBezTo>
                  <a:cubicBezTo>
                    <a:pt x="229" y="490"/>
                    <a:pt x="230" y="475"/>
                    <a:pt x="237" y="464"/>
                  </a:cubicBezTo>
                  <a:cubicBezTo>
                    <a:pt x="244" y="453"/>
                    <a:pt x="250" y="453"/>
                    <a:pt x="250" y="446"/>
                  </a:cubicBezTo>
                  <a:cubicBezTo>
                    <a:pt x="250" y="439"/>
                    <a:pt x="260" y="426"/>
                    <a:pt x="263" y="421"/>
                  </a:cubicBezTo>
                  <a:cubicBezTo>
                    <a:pt x="265" y="417"/>
                    <a:pt x="273" y="412"/>
                    <a:pt x="267" y="408"/>
                  </a:cubicBezTo>
                  <a:cubicBezTo>
                    <a:pt x="261" y="404"/>
                    <a:pt x="271" y="400"/>
                    <a:pt x="281" y="393"/>
                  </a:cubicBezTo>
                  <a:cubicBezTo>
                    <a:pt x="290" y="386"/>
                    <a:pt x="288" y="378"/>
                    <a:pt x="296" y="376"/>
                  </a:cubicBezTo>
                  <a:cubicBezTo>
                    <a:pt x="305" y="374"/>
                    <a:pt x="298" y="370"/>
                    <a:pt x="311" y="366"/>
                  </a:cubicBezTo>
                  <a:cubicBezTo>
                    <a:pt x="324" y="361"/>
                    <a:pt x="336" y="351"/>
                    <a:pt x="345" y="345"/>
                  </a:cubicBezTo>
                  <a:cubicBezTo>
                    <a:pt x="353" y="339"/>
                    <a:pt x="350" y="336"/>
                    <a:pt x="366" y="332"/>
                  </a:cubicBezTo>
                  <a:cubicBezTo>
                    <a:pt x="383" y="328"/>
                    <a:pt x="443" y="298"/>
                    <a:pt x="443" y="298"/>
                  </a:cubicBezTo>
                  <a:cubicBezTo>
                    <a:pt x="443" y="298"/>
                    <a:pt x="431" y="296"/>
                    <a:pt x="421" y="295"/>
                  </a:cubicBezTo>
                  <a:cubicBezTo>
                    <a:pt x="412" y="295"/>
                    <a:pt x="397" y="293"/>
                    <a:pt x="401" y="290"/>
                  </a:cubicBezTo>
                  <a:cubicBezTo>
                    <a:pt x="405" y="287"/>
                    <a:pt x="410" y="278"/>
                    <a:pt x="413" y="277"/>
                  </a:cubicBezTo>
                  <a:cubicBezTo>
                    <a:pt x="416" y="276"/>
                    <a:pt x="427" y="287"/>
                    <a:pt x="427" y="287"/>
                  </a:cubicBezTo>
                  <a:cubicBezTo>
                    <a:pt x="427" y="287"/>
                    <a:pt x="447" y="291"/>
                    <a:pt x="445" y="289"/>
                  </a:cubicBezTo>
                  <a:cubicBezTo>
                    <a:pt x="444" y="287"/>
                    <a:pt x="451" y="284"/>
                    <a:pt x="451" y="281"/>
                  </a:cubicBezTo>
                  <a:cubicBezTo>
                    <a:pt x="451" y="278"/>
                    <a:pt x="445" y="270"/>
                    <a:pt x="432" y="264"/>
                  </a:cubicBezTo>
                  <a:cubicBezTo>
                    <a:pt x="420" y="258"/>
                    <a:pt x="423" y="261"/>
                    <a:pt x="411" y="255"/>
                  </a:cubicBezTo>
                  <a:cubicBezTo>
                    <a:pt x="398" y="248"/>
                    <a:pt x="387" y="247"/>
                    <a:pt x="397" y="245"/>
                  </a:cubicBezTo>
                  <a:cubicBezTo>
                    <a:pt x="406" y="242"/>
                    <a:pt x="428" y="240"/>
                    <a:pt x="431" y="236"/>
                  </a:cubicBezTo>
                  <a:cubicBezTo>
                    <a:pt x="433" y="232"/>
                    <a:pt x="426" y="227"/>
                    <a:pt x="433" y="232"/>
                  </a:cubicBezTo>
                  <a:cubicBezTo>
                    <a:pt x="441" y="237"/>
                    <a:pt x="444" y="237"/>
                    <a:pt x="453" y="238"/>
                  </a:cubicBezTo>
                  <a:cubicBezTo>
                    <a:pt x="462" y="239"/>
                    <a:pt x="466" y="241"/>
                    <a:pt x="463" y="236"/>
                  </a:cubicBezTo>
                  <a:cubicBezTo>
                    <a:pt x="459" y="231"/>
                    <a:pt x="449" y="239"/>
                    <a:pt x="453" y="225"/>
                  </a:cubicBezTo>
                  <a:cubicBezTo>
                    <a:pt x="458" y="211"/>
                    <a:pt x="476" y="206"/>
                    <a:pt x="476" y="206"/>
                  </a:cubicBezTo>
                  <a:cubicBezTo>
                    <a:pt x="476" y="206"/>
                    <a:pt x="487" y="211"/>
                    <a:pt x="478" y="198"/>
                  </a:cubicBezTo>
                  <a:cubicBezTo>
                    <a:pt x="469" y="186"/>
                    <a:pt x="470" y="187"/>
                    <a:pt x="466" y="183"/>
                  </a:cubicBezTo>
                  <a:cubicBezTo>
                    <a:pt x="462" y="180"/>
                    <a:pt x="462" y="180"/>
                    <a:pt x="462" y="180"/>
                  </a:cubicBezTo>
                  <a:cubicBezTo>
                    <a:pt x="462" y="180"/>
                    <a:pt x="493" y="175"/>
                    <a:pt x="490" y="172"/>
                  </a:cubicBezTo>
                  <a:cubicBezTo>
                    <a:pt x="488" y="168"/>
                    <a:pt x="484" y="162"/>
                    <a:pt x="484" y="162"/>
                  </a:cubicBezTo>
                  <a:cubicBezTo>
                    <a:pt x="484" y="162"/>
                    <a:pt x="484" y="161"/>
                    <a:pt x="472" y="155"/>
                  </a:cubicBezTo>
                  <a:cubicBezTo>
                    <a:pt x="460" y="149"/>
                    <a:pt x="460" y="154"/>
                    <a:pt x="460" y="149"/>
                  </a:cubicBezTo>
                  <a:cubicBezTo>
                    <a:pt x="459" y="144"/>
                    <a:pt x="470" y="137"/>
                    <a:pt x="471" y="133"/>
                  </a:cubicBezTo>
                  <a:cubicBezTo>
                    <a:pt x="473" y="129"/>
                    <a:pt x="476" y="126"/>
                    <a:pt x="476" y="124"/>
                  </a:cubicBezTo>
                  <a:cubicBezTo>
                    <a:pt x="476" y="122"/>
                    <a:pt x="477" y="116"/>
                    <a:pt x="479" y="115"/>
                  </a:cubicBezTo>
                  <a:cubicBezTo>
                    <a:pt x="481" y="114"/>
                    <a:pt x="489" y="112"/>
                    <a:pt x="498" y="104"/>
                  </a:cubicBezTo>
                  <a:cubicBezTo>
                    <a:pt x="507" y="95"/>
                    <a:pt x="515" y="83"/>
                    <a:pt x="518" y="83"/>
                  </a:cubicBezTo>
                  <a:cubicBezTo>
                    <a:pt x="522" y="83"/>
                    <a:pt x="539" y="75"/>
                    <a:pt x="543" y="73"/>
                  </a:cubicBezTo>
                  <a:cubicBezTo>
                    <a:pt x="546" y="71"/>
                    <a:pt x="550" y="64"/>
                    <a:pt x="536" y="63"/>
                  </a:cubicBezTo>
                  <a:cubicBezTo>
                    <a:pt x="521" y="61"/>
                    <a:pt x="490" y="56"/>
                    <a:pt x="486" y="61"/>
                  </a:cubicBezTo>
                  <a:cubicBezTo>
                    <a:pt x="481" y="67"/>
                    <a:pt x="471" y="73"/>
                    <a:pt x="468" y="79"/>
                  </a:cubicBezTo>
                  <a:cubicBezTo>
                    <a:pt x="465" y="85"/>
                    <a:pt x="448" y="80"/>
                    <a:pt x="442" y="79"/>
                  </a:cubicBezTo>
                  <a:cubicBezTo>
                    <a:pt x="436" y="77"/>
                    <a:pt x="466" y="69"/>
                    <a:pt x="459" y="63"/>
                  </a:cubicBezTo>
                  <a:cubicBezTo>
                    <a:pt x="452" y="56"/>
                    <a:pt x="453" y="54"/>
                    <a:pt x="439" y="60"/>
                  </a:cubicBezTo>
                  <a:cubicBezTo>
                    <a:pt x="425" y="66"/>
                    <a:pt x="426" y="71"/>
                    <a:pt x="419" y="72"/>
                  </a:cubicBezTo>
                  <a:cubicBezTo>
                    <a:pt x="412" y="73"/>
                    <a:pt x="401" y="60"/>
                    <a:pt x="416" y="53"/>
                  </a:cubicBezTo>
                  <a:cubicBezTo>
                    <a:pt x="431" y="46"/>
                    <a:pt x="469" y="52"/>
                    <a:pt x="470" y="48"/>
                  </a:cubicBezTo>
                  <a:cubicBezTo>
                    <a:pt x="472" y="44"/>
                    <a:pt x="468" y="33"/>
                    <a:pt x="458" y="30"/>
                  </a:cubicBezTo>
                  <a:cubicBezTo>
                    <a:pt x="448" y="27"/>
                    <a:pt x="429" y="20"/>
                    <a:pt x="422" y="17"/>
                  </a:cubicBezTo>
                  <a:cubicBezTo>
                    <a:pt x="416" y="13"/>
                    <a:pt x="414" y="6"/>
                    <a:pt x="414" y="6"/>
                  </a:cubicBezTo>
                  <a:cubicBezTo>
                    <a:pt x="371" y="0"/>
                    <a:pt x="371" y="0"/>
                    <a:pt x="371" y="0"/>
                  </a:cubicBezTo>
                  <a:cubicBezTo>
                    <a:pt x="371" y="0"/>
                    <a:pt x="326" y="10"/>
                    <a:pt x="321" y="11"/>
                  </a:cubicBezTo>
                  <a:cubicBezTo>
                    <a:pt x="316" y="11"/>
                    <a:pt x="317" y="15"/>
                    <a:pt x="305" y="17"/>
                  </a:cubicBezTo>
                  <a:cubicBezTo>
                    <a:pt x="293" y="20"/>
                    <a:pt x="288" y="21"/>
                    <a:pt x="288" y="21"/>
                  </a:cubicBezTo>
                  <a:cubicBezTo>
                    <a:pt x="288" y="21"/>
                    <a:pt x="274" y="18"/>
                    <a:pt x="263" y="20"/>
                  </a:cubicBezTo>
                  <a:cubicBezTo>
                    <a:pt x="252" y="22"/>
                    <a:pt x="245" y="35"/>
                    <a:pt x="245" y="35"/>
                  </a:cubicBezTo>
                  <a:cubicBezTo>
                    <a:pt x="245" y="35"/>
                    <a:pt x="250" y="38"/>
                    <a:pt x="252" y="40"/>
                  </a:cubicBezTo>
                  <a:cubicBezTo>
                    <a:pt x="255" y="42"/>
                    <a:pt x="234" y="41"/>
                    <a:pt x="221" y="40"/>
                  </a:cubicBezTo>
                  <a:cubicBezTo>
                    <a:pt x="208" y="38"/>
                    <a:pt x="208" y="43"/>
                    <a:pt x="205" y="52"/>
                  </a:cubicBezTo>
                  <a:cubicBezTo>
                    <a:pt x="201" y="60"/>
                    <a:pt x="197" y="54"/>
                    <a:pt x="192" y="47"/>
                  </a:cubicBezTo>
                  <a:cubicBezTo>
                    <a:pt x="187" y="40"/>
                    <a:pt x="182" y="42"/>
                    <a:pt x="178" y="48"/>
                  </a:cubicBezTo>
                  <a:cubicBezTo>
                    <a:pt x="174" y="54"/>
                    <a:pt x="168" y="46"/>
                    <a:pt x="153" y="51"/>
                  </a:cubicBezTo>
                  <a:cubicBezTo>
                    <a:pt x="139" y="56"/>
                    <a:pt x="126" y="61"/>
                    <a:pt x="126" y="61"/>
                  </a:cubicBezTo>
                  <a:cubicBezTo>
                    <a:pt x="126" y="61"/>
                    <a:pt x="145" y="65"/>
                    <a:pt x="141" y="68"/>
                  </a:cubicBezTo>
                  <a:cubicBezTo>
                    <a:pt x="137" y="71"/>
                    <a:pt x="111" y="77"/>
                    <a:pt x="111" y="77"/>
                  </a:cubicBezTo>
                  <a:cubicBezTo>
                    <a:pt x="111" y="77"/>
                    <a:pt x="92" y="88"/>
                    <a:pt x="89" y="88"/>
                  </a:cubicBezTo>
                  <a:cubicBezTo>
                    <a:pt x="85" y="88"/>
                    <a:pt x="67" y="99"/>
                    <a:pt x="67" y="9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7" name="Freeform 112"/>
            <p:cNvSpPr/>
            <p:nvPr/>
          </p:nvSpPr>
          <p:spPr bwMode="auto">
            <a:xfrm>
              <a:off x="1952625" y="735013"/>
              <a:ext cx="868363" cy="539750"/>
            </a:xfrm>
            <a:custGeom>
              <a:gdLst>
                <a:gd fmla="*/ 297 w 325" name="T0"/>
                <a:gd fmla="*/ 44 h 202" name="T1"/>
                <a:gd fmla="*/ 285 w 325" name="T2"/>
                <a:gd fmla="*/ 53 h 202" name="T3"/>
                <a:gd fmla="*/ 277 w 325" name="T4"/>
                <a:gd fmla="*/ 64 h 202" name="T5"/>
                <a:gd fmla="*/ 232 w 325" name="T6"/>
                <a:gd fmla="*/ 88 h 202" name="T7"/>
                <a:gd fmla="*/ 211 w 325" name="T8"/>
                <a:gd fmla="*/ 104 h 202" name="T9"/>
                <a:gd fmla="*/ 197 w 325" name="T10"/>
                <a:gd fmla="*/ 106 h 202" name="T11"/>
                <a:gd fmla="*/ 192 w 325" name="T12"/>
                <a:gd fmla="*/ 124 h 202" name="T13"/>
                <a:gd fmla="*/ 169 w 325" name="T14"/>
                <a:gd fmla="*/ 138 h 202" name="T15"/>
                <a:gd fmla="*/ 160 w 325" name="T16"/>
                <a:gd fmla="*/ 148 h 202" name="T17"/>
                <a:gd fmla="*/ 162 w 325" name="T18"/>
                <a:gd fmla="*/ 164 h 202" name="T19"/>
                <a:gd fmla="*/ 143 w 325" name="T20"/>
                <a:gd fmla="*/ 169 h 202" name="T21"/>
                <a:gd fmla="*/ 127 w 325" name="T22"/>
                <a:gd fmla="*/ 168 h 202" name="T23"/>
                <a:gd fmla="*/ 105 w 325" name="T24"/>
                <a:gd fmla="*/ 168 h 202" name="T25"/>
                <a:gd fmla="*/ 80 w 325" name="T26"/>
                <a:gd fmla="*/ 168 h 202" name="T27"/>
                <a:gd fmla="*/ 74 w 325" name="T28"/>
                <a:gd fmla="*/ 168 h 202" name="T29"/>
                <a:gd fmla="*/ 60 w 325" name="T30"/>
                <a:gd fmla="*/ 170 h 202" name="T31"/>
                <a:gd fmla="*/ 62 w 325" name="T32"/>
                <a:gd fmla="*/ 177 h 202" name="T33"/>
                <a:gd fmla="*/ 83 w 325" name="T34"/>
                <a:gd fmla="*/ 177 h 202" name="T35"/>
                <a:gd fmla="*/ 118 w 325" name="T36"/>
                <a:gd fmla="*/ 182 h 202" name="T37"/>
                <a:gd fmla="*/ 142 w 325" name="T38"/>
                <a:gd fmla="*/ 182 h 202" name="T39"/>
                <a:gd fmla="*/ 144 w 325" name="T40"/>
                <a:gd fmla="*/ 195 h 202" name="T41"/>
                <a:gd fmla="*/ 129 w 325" name="T42"/>
                <a:gd fmla="*/ 201 h 202" name="T43"/>
                <a:gd fmla="*/ 109 w 325" name="T44"/>
                <a:gd fmla="*/ 200 h 202" name="T45"/>
                <a:gd fmla="*/ 67 w 325" name="T46"/>
                <a:gd fmla="*/ 199 h 202" name="T47"/>
                <a:gd fmla="*/ 37 w 325" name="T48"/>
                <a:gd fmla="*/ 193 h 202" name="T49"/>
                <a:gd fmla="*/ 29 w 325" name="T50"/>
                <a:gd fmla="*/ 181 h 202" name="T51"/>
                <a:gd fmla="*/ 24 w 325" name="T52"/>
                <a:gd fmla="*/ 170 h 202" name="T53"/>
                <a:gd fmla="*/ 3 w 325" name="T54"/>
                <a:gd fmla="*/ 160 h 202" name="T55"/>
                <a:gd fmla="*/ 3 w 325" name="T56"/>
                <a:gd fmla="*/ 153 h 202" name="T57"/>
                <a:gd fmla="*/ 21 w 325" name="T58"/>
                <a:gd fmla="*/ 152 h 202" name="T59"/>
                <a:gd fmla="*/ 35 w 325" name="T60"/>
                <a:gd fmla="*/ 158 h 202" name="T61"/>
                <a:gd fmla="*/ 63 w 325" name="T62"/>
                <a:gd fmla="*/ 156 h 202" name="T63"/>
                <a:gd fmla="*/ 81 w 325" name="T64"/>
                <a:gd fmla="*/ 151 h 202" name="T65"/>
                <a:gd fmla="*/ 77 w 325" name="T66"/>
                <a:gd fmla="*/ 137 h 202" name="T67"/>
                <a:gd fmla="*/ 94 w 325" name="T68"/>
                <a:gd fmla="*/ 137 h 202" name="T69"/>
                <a:gd fmla="*/ 98 w 325" name="T70"/>
                <a:gd fmla="*/ 137 h 202" name="T71"/>
                <a:gd fmla="*/ 94 w 325" name="T72"/>
                <a:gd fmla="*/ 131 h 202" name="T73"/>
                <a:gd fmla="*/ 81 w 325" name="T74"/>
                <a:gd fmla="*/ 127 h 202" name="T75"/>
                <a:gd fmla="*/ 103 w 325" name="T76"/>
                <a:gd fmla="*/ 109 h 202" name="T77"/>
                <a:gd fmla="*/ 116 w 325" name="T78"/>
                <a:gd fmla="*/ 100 h 202" name="T79"/>
                <a:gd fmla="*/ 100 w 325" name="T80"/>
                <a:gd fmla="*/ 87 h 202" name="T81"/>
                <a:gd fmla="*/ 87 w 325" name="T82"/>
                <a:gd fmla="*/ 79 h 202" name="T83"/>
                <a:gd fmla="*/ 74 w 325" name="T84"/>
                <a:gd fmla="*/ 59 h 202" name="T85"/>
                <a:gd fmla="*/ 61 w 325" name="T86"/>
                <a:gd fmla="*/ 52 h 202" name="T87"/>
                <a:gd fmla="*/ 74 w 325" name="T88"/>
                <a:gd fmla="*/ 41 h 202" name="T89"/>
                <a:gd fmla="*/ 98 w 325" name="T90"/>
                <a:gd fmla="*/ 33 h 202" name="T91"/>
                <a:gd fmla="*/ 114 w 325" name="T92"/>
                <a:gd fmla="*/ 37 h 202" name="T93"/>
                <a:gd fmla="*/ 113 w 325" name="T94"/>
                <a:gd fmla="*/ 25 h 202" name="T95"/>
                <a:gd fmla="*/ 134 w 325" name="T96"/>
                <a:gd fmla="*/ 31 h 202" name="T97"/>
                <a:gd fmla="*/ 143 w 325" name="T98"/>
                <a:gd fmla="*/ 22 h 202" name="T99"/>
                <a:gd fmla="*/ 156 w 325" name="T100"/>
                <a:gd fmla="*/ 11 h 202" name="T101"/>
                <a:gd fmla="*/ 194 w 325" name="T102"/>
                <a:gd fmla="*/ 8 h 202" name="T103"/>
                <a:gd fmla="*/ 212 w 325" name="T104"/>
                <a:gd fmla="*/ 3 h 202" name="T105"/>
                <a:gd fmla="*/ 223 w 325" name="T106"/>
                <a:gd fmla="*/ 15 h 202" name="T107"/>
                <a:gd fmla="*/ 226 w 325" name="T108"/>
                <a:gd fmla="*/ 4 h 202" name="T109"/>
                <a:gd fmla="*/ 284 w 325" name="T110"/>
                <a:gd fmla="*/ 12 h 202" name="T111"/>
                <a:gd fmla="*/ 324 w 325" name="T112"/>
                <a:gd fmla="*/ 22 h 202" name="T113"/>
                <a:gd fmla="*/ 318 w 325" name="T114"/>
                <a:gd fmla="*/ 38 h 202" name="T115"/>
                <a:gd fmla="*/ 297 w 325" name="T116"/>
                <a:gd fmla="*/ 44 h 202" name="T1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b="b" l="0" r="r" t="0"/>
              <a:pathLst>
                <a:path h="201" w="325">
                  <a:moveTo>
                    <a:pt x="297" y="44"/>
                  </a:moveTo>
                  <a:cubicBezTo>
                    <a:pt x="280" y="48"/>
                    <a:pt x="275" y="52"/>
                    <a:pt x="285" y="53"/>
                  </a:cubicBezTo>
                  <a:cubicBezTo>
                    <a:pt x="294" y="54"/>
                    <a:pt x="303" y="50"/>
                    <a:pt x="277" y="64"/>
                  </a:cubicBezTo>
                  <a:cubicBezTo>
                    <a:pt x="252" y="77"/>
                    <a:pt x="242" y="83"/>
                    <a:pt x="232" y="88"/>
                  </a:cubicBezTo>
                  <a:cubicBezTo>
                    <a:pt x="222" y="93"/>
                    <a:pt x="223" y="103"/>
                    <a:pt x="211" y="104"/>
                  </a:cubicBezTo>
                  <a:cubicBezTo>
                    <a:pt x="200" y="104"/>
                    <a:pt x="201" y="93"/>
                    <a:pt x="197" y="106"/>
                  </a:cubicBezTo>
                  <a:cubicBezTo>
                    <a:pt x="193" y="119"/>
                    <a:pt x="193" y="122"/>
                    <a:pt x="192" y="124"/>
                  </a:cubicBezTo>
                  <a:cubicBezTo>
                    <a:pt x="191" y="127"/>
                    <a:pt x="180" y="137"/>
                    <a:pt x="169" y="138"/>
                  </a:cubicBezTo>
                  <a:cubicBezTo>
                    <a:pt x="159" y="139"/>
                    <a:pt x="164" y="141"/>
                    <a:pt x="160" y="148"/>
                  </a:cubicBezTo>
                  <a:cubicBezTo>
                    <a:pt x="156" y="154"/>
                    <a:pt x="177" y="161"/>
                    <a:pt x="162" y="164"/>
                  </a:cubicBezTo>
                  <a:cubicBezTo>
                    <a:pt x="147" y="166"/>
                    <a:pt x="145" y="168"/>
                    <a:pt x="143" y="169"/>
                  </a:cubicBezTo>
                  <a:cubicBezTo>
                    <a:pt x="140" y="170"/>
                    <a:pt x="135" y="171"/>
                    <a:pt x="127" y="168"/>
                  </a:cubicBezTo>
                  <a:cubicBezTo>
                    <a:pt x="119" y="166"/>
                    <a:pt x="119" y="169"/>
                    <a:pt x="105" y="168"/>
                  </a:cubicBezTo>
                  <a:cubicBezTo>
                    <a:pt x="91" y="168"/>
                    <a:pt x="86" y="168"/>
                    <a:pt x="80" y="168"/>
                  </a:cubicBezTo>
                  <a:cubicBezTo>
                    <a:pt x="74" y="168"/>
                    <a:pt x="84" y="167"/>
                    <a:pt x="74" y="168"/>
                  </a:cubicBezTo>
                  <a:cubicBezTo>
                    <a:pt x="65" y="168"/>
                    <a:pt x="59" y="166"/>
                    <a:pt x="60" y="170"/>
                  </a:cubicBezTo>
                  <a:cubicBezTo>
                    <a:pt x="61" y="174"/>
                    <a:pt x="60" y="176"/>
                    <a:pt x="62" y="177"/>
                  </a:cubicBezTo>
                  <a:cubicBezTo>
                    <a:pt x="65" y="178"/>
                    <a:pt x="70" y="176"/>
                    <a:pt x="83" y="177"/>
                  </a:cubicBezTo>
                  <a:cubicBezTo>
                    <a:pt x="97" y="178"/>
                    <a:pt x="106" y="182"/>
                    <a:pt x="118" y="182"/>
                  </a:cubicBezTo>
                  <a:cubicBezTo>
                    <a:pt x="130" y="181"/>
                    <a:pt x="136" y="179"/>
                    <a:pt x="142" y="182"/>
                  </a:cubicBezTo>
                  <a:cubicBezTo>
                    <a:pt x="147" y="185"/>
                    <a:pt x="149" y="195"/>
                    <a:pt x="144" y="195"/>
                  </a:cubicBezTo>
                  <a:cubicBezTo>
                    <a:pt x="138" y="196"/>
                    <a:pt x="138" y="201"/>
                    <a:pt x="129" y="201"/>
                  </a:cubicBezTo>
                  <a:cubicBezTo>
                    <a:pt x="120" y="201"/>
                    <a:pt x="126" y="202"/>
                    <a:pt x="109" y="200"/>
                  </a:cubicBezTo>
                  <a:cubicBezTo>
                    <a:pt x="92" y="198"/>
                    <a:pt x="80" y="201"/>
                    <a:pt x="67" y="199"/>
                  </a:cubicBezTo>
                  <a:cubicBezTo>
                    <a:pt x="54" y="196"/>
                    <a:pt x="43" y="198"/>
                    <a:pt x="37" y="193"/>
                  </a:cubicBezTo>
                  <a:cubicBezTo>
                    <a:pt x="31" y="189"/>
                    <a:pt x="31" y="187"/>
                    <a:pt x="29" y="181"/>
                  </a:cubicBezTo>
                  <a:cubicBezTo>
                    <a:pt x="26" y="174"/>
                    <a:pt x="34" y="176"/>
                    <a:pt x="24" y="170"/>
                  </a:cubicBezTo>
                  <a:cubicBezTo>
                    <a:pt x="13" y="164"/>
                    <a:pt x="3" y="160"/>
                    <a:pt x="3" y="160"/>
                  </a:cubicBezTo>
                  <a:cubicBezTo>
                    <a:pt x="3" y="160"/>
                    <a:pt x="0" y="157"/>
                    <a:pt x="3" y="153"/>
                  </a:cubicBezTo>
                  <a:cubicBezTo>
                    <a:pt x="6" y="149"/>
                    <a:pt x="21" y="152"/>
                    <a:pt x="21" y="152"/>
                  </a:cubicBezTo>
                  <a:cubicBezTo>
                    <a:pt x="35" y="158"/>
                    <a:pt x="35" y="158"/>
                    <a:pt x="35" y="158"/>
                  </a:cubicBezTo>
                  <a:cubicBezTo>
                    <a:pt x="35" y="158"/>
                    <a:pt x="61" y="162"/>
                    <a:pt x="63" y="156"/>
                  </a:cubicBezTo>
                  <a:cubicBezTo>
                    <a:pt x="65" y="149"/>
                    <a:pt x="82" y="158"/>
                    <a:pt x="81" y="151"/>
                  </a:cubicBezTo>
                  <a:cubicBezTo>
                    <a:pt x="80" y="144"/>
                    <a:pt x="69" y="142"/>
                    <a:pt x="77" y="137"/>
                  </a:cubicBezTo>
                  <a:cubicBezTo>
                    <a:pt x="86" y="131"/>
                    <a:pt x="94" y="137"/>
                    <a:pt x="94" y="137"/>
                  </a:cubicBezTo>
                  <a:cubicBezTo>
                    <a:pt x="94" y="137"/>
                    <a:pt x="96" y="139"/>
                    <a:pt x="98" y="137"/>
                  </a:cubicBezTo>
                  <a:cubicBezTo>
                    <a:pt x="100" y="135"/>
                    <a:pt x="99" y="133"/>
                    <a:pt x="94" y="131"/>
                  </a:cubicBezTo>
                  <a:cubicBezTo>
                    <a:pt x="90" y="129"/>
                    <a:pt x="81" y="127"/>
                    <a:pt x="81" y="127"/>
                  </a:cubicBezTo>
                  <a:cubicBezTo>
                    <a:pt x="81" y="127"/>
                    <a:pt x="99" y="109"/>
                    <a:pt x="103" y="109"/>
                  </a:cubicBezTo>
                  <a:cubicBezTo>
                    <a:pt x="106" y="109"/>
                    <a:pt x="126" y="110"/>
                    <a:pt x="116" y="100"/>
                  </a:cubicBezTo>
                  <a:cubicBezTo>
                    <a:pt x="105" y="89"/>
                    <a:pt x="107" y="92"/>
                    <a:pt x="100" y="87"/>
                  </a:cubicBezTo>
                  <a:cubicBezTo>
                    <a:pt x="94" y="83"/>
                    <a:pt x="100" y="91"/>
                    <a:pt x="87" y="79"/>
                  </a:cubicBezTo>
                  <a:cubicBezTo>
                    <a:pt x="74" y="68"/>
                    <a:pt x="76" y="70"/>
                    <a:pt x="74" y="59"/>
                  </a:cubicBezTo>
                  <a:cubicBezTo>
                    <a:pt x="72" y="48"/>
                    <a:pt x="60" y="57"/>
                    <a:pt x="61" y="52"/>
                  </a:cubicBezTo>
                  <a:cubicBezTo>
                    <a:pt x="62" y="48"/>
                    <a:pt x="70" y="41"/>
                    <a:pt x="74" y="41"/>
                  </a:cubicBezTo>
                  <a:cubicBezTo>
                    <a:pt x="78" y="41"/>
                    <a:pt x="87" y="29"/>
                    <a:pt x="98" y="33"/>
                  </a:cubicBezTo>
                  <a:cubicBezTo>
                    <a:pt x="109" y="37"/>
                    <a:pt x="109" y="40"/>
                    <a:pt x="114" y="37"/>
                  </a:cubicBezTo>
                  <a:cubicBezTo>
                    <a:pt x="118" y="33"/>
                    <a:pt x="101" y="29"/>
                    <a:pt x="113" y="25"/>
                  </a:cubicBezTo>
                  <a:cubicBezTo>
                    <a:pt x="125" y="21"/>
                    <a:pt x="129" y="31"/>
                    <a:pt x="134" y="31"/>
                  </a:cubicBezTo>
                  <a:cubicBezTo>
                    <a:pt x="139" y="31"/>
                    <a:pt x="144" y="29"/>
                    <a:pt x="143" y="22"/>
                  </a:cubicBezTo>
                  <a:cubicBezTo>
                    <a:pt x="143" y="16"/>
                    <a:pt x="151" y="12"/>
                    <a:pt x="156" y="11"/>
                  </a:cubicBezTo>
                  <a:cubicBezTo>
                    <a:pt x="162" y="10"/>
                    <a:pt x="194" y="8"/>
                    <a:pt x="194" y="8"/>
                  </a:cubicBezTo>
                  <a:cubicBezTo>
                    <a:pt x="194" y="8"/>
                    <a:pt x="213" y="0"/>
                    <a:pt x="212" y="3"/>
                  </a:cubicBezTo>
                  <a:cubicBezTo>
                    <a:pt x="210" y="6"/>
                    <a:pt x="223" y="15"/>
                    <a:pt x="223" y="15"/>
                  </a:cubicBezTo>
                  <a:cubicBezTo>
                    <a:pt x="226" y="4"/>
                    <a:pt x="226" y="4"/>
                    <a:pt x="226" y="4"/>
                  </a:cubicBezTo>
                  <a:cubicBezTo>
                    <a:pt x="226" y="4"/>
                    <a:pt x="282" y="12"/>
                    <a:pt x="284" y="12"/>
                  </a:cubicBezTo>
                  <a:cubicBezTo>
                    <a:pt x="286" y="12"/>
                    <a:pt x="325" y="24"/>
                    <a:pt x="324" y="22"/>
                  </a:cubicBezTo>
                  <a:cubicBezTo>
                    <a:pt x="323" y="20"/>
                    <a:pt x="324" y="37"/>
                    <a:pt x="318" y="38"/>
                  </a:cubicBezTo>
                  <a:cubicBezTo>
                    <a:pt x="313" y="39"/>
                    <a:pt x="297" y="44"/>
                    <a:pt x="297" y="4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8" name="Freeform 113"/>
            <p:cNvSpPr/>
            <p:nvPr/>
          </p:nvSpPr>
          <p:spPr bwMode="auto">
            <a:xfrm>
              <a:off x="1990725" y="884238"/>
              <a:ext cx="255588" cy="217488"/>
            </a:xfrm>
            <a:custGeom>
              <a:gdLst>
                <a:gd fmla="*/ 57 w 96" name="T0"/>
                <a:gd fmla="*/ 73 h 81" name="T1"/>
                <a:gd fmla="*/ 41 w 96" name="T2"/>
                <a:gd fmla="*/ 75 h 81" name="T3"/>
                <a:gd fmla="*/ 17 w 96" name="T4"/>
                <a:gd fmla="*/ 66 h 81" name="T5"/>
                <a:gd fmla="*/ 26 w 96" name="T6"/>
                <a:gd fmla="*/ 52 h 81" name="T7"/>
                <a:gd fmla="*/ 19 w 96" name="T8"/>
                <a:gd fmla="*/ 50 h 81" name="T9"/>
                <a:gd fmla="*/ 3 w 96" name="T10"/>
                <a:gd fmla="*/ 29 h 81" name="T11"/>
                <a:gd fmla="*/ 16 w 96" name="T12"/>
                <a:gd fmla="*/ 17 h 81" name="T13"/>
                <a:gd fmla="*/ 38 w 96" name="T14"/>
                <a:gd fmla="*/ 0 h 81" name="T15"/>
                <a:gd fmla="*/ 55 w 96" name="T16"/>
                <a:gd fmla="*/ 8 h 81" name="T17"/>
                <a:gd fmla="*/ 66 w 96" name="T18"/>
                <a:gd fmla="*/ 23 h 81" name="T19"/>
                <a:gd fmla="*/ 94 w 96" name="T20"/>
                <a:gd fmla="*/ 41 h 81" name="T21"/>
                <a:gd fmla="*/ 75 w 96" name="T22"/>
                <a:gd fmla="*/ 56 h 81" name="T23"/>
                <a:gd fmla="*/ 57 w 96" name="T24"/>
                <a:gd fmla="*/ 73 h 81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81" w="96">
                  <a:moveTo>
                    <a:pt x="57" y="73"/>
                  </a:moveTo>
                  <a:cubicBezTo>
                    <a:pt x="48" y="81"/>
                    <a:pt x="48" y="79"/>
                    <a:pt x="41" y="75"/>
                  </a:cubicBezTo>
                  <a:cubicBezTo>
                    <a:pt x="34" y="72"/>
                    <a:pt x="18" y="68"/>
                    <a:pt x="17" y="66"/>
                  </a:cubicBezTo>
                  <a:cubicBezTo>
                    <a:pt x="17" y="64"/>
                    <a:pt x="24" y="52"/>
                    <a:pt x="26" y="52"/>
                  </a:cubicBezTo>
                  <a:cubicBezTo>
                    <a:pt x="28" y="52"/>
                    <a:pt x="24" y="51"/>
                    <a:pt x="19" y="50"/>
                  </a:cubicBezTo>
                  <a:cubicBezTo>
                    <a:pt x="14" y="50"/>
                    <a:pt x="0" y="35"/>
                    <a:pt x="3" y="29"/>
                  </a:cubicBezTo>
                  <a:cubicBezTo>
                    <a:pt x="7" y="23"/>
                    <a:pt x="10" y="20"/>
                    <a:pt x="16" y="17"/>
                  </a:cubicBezTo>
                  <a:cubicBezTo>
                    <a:pt x="21" y="15"/>
                    <a:pt x="35" y="1"/>
                    <a:pt x="38" y="0"/>
                  </a:cubicBezTo>
                  <a:cubicBezTo>
                    <a:pt x="41" y="0"/>
                    <a:pt x="53" y="0"/>
                    <a:pt x="55" y="8"/>
                  </a:cubicBezTo>
                  <a:cubicBezTo>
                    <a:pt x="57" y="16"/>
                    <a:pt x="55" y="15"/>
                    <a:pt x="66" y="23"/>
                  </a:cubicBezTo>
                  <a:cubicBezTo>
                    <a:pt x="76" y="31"/>
                    <a:pt x="96" y="37"/>
                    <a:pt x="94" y="41"/>
                  </a:cubicBezTo>
                  <a:cubicBezTo>
                    <a:pt x="93" y="46"/>
                    <a:pt x="81" y="50"/>
                    <a:pt x="75" y="56"/>
                  </a:cubicBezTo>
                  <a:cubicBezTo>
                    <a:pt x="68" y="61"/>
                    <a:pt x="57" y="73"/>
                    <a:pt x="57" y="7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9" name="Freeform 114"/>
            <p:cNvSpPr/>
            <p:nvPr/>
          </p:nvSpPr>
          <p:spPr bwMode="auto">
            <a:xfrm>
              <a:off x="1920875" y="1042988"/>
              <a:ext cx="125413" cy="68263"/>
            </a:xfrm>
            <a:custGeom>
              <a:gdLst>
                <a:gd fmla="*/ 29 w 47" name="T0"/>
                <a:gd fmla="*/ 22 h 26" name="T1"/>
                <a:gd fmla="*/ 12 w 47" name="T2"/>
                <a:gd fmla="*/ 22 h 26" name="T3"/>
                <a:gd fmla="*/ 5 w 47" name="T4"/>
                <a:gd fmla="*/ 3 h 26" name="T5"/>
                <a:gd fmla="*/ 28 w 47" name="T6"/>
                <a:gd fmla="*/ 8 h 26" name="T7"/>
                <a:gd fmla="*/ 29 w 47" name="T8"/>
                <a:gd fmla="*/ 22 h 26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6" w="47">
                  <a:moveTo>
                    <a:pt x="29" y="22"/>
                  </a:moveTo>
                  <a:cubicBezTo>
                    <a:pt x="25" y="22"/>
                    <a:pt x="16" y="26"/>
                    <a:pt x="12" y="22"/>
                  </a:cubicBezTo>
                  <a:cubicBezTo>
                    <a:pt x="8" y="17"/>
                    <a:pt x="0" y="5"/>
                    <a:pt x="5" y="3"/>
                  </a:cubicBezTo>
                  <a:cubicBezTo>
                    <a:pt x="9" y="1"/>
                    <a:pt x="8" y="0"/>
                    <a:pt x="28" y="8"/>
                  </a:cubicBezTo>
                  <a:cubicBezTo>
                    <a:pt x="47" y="16"/>
                    <a:pt x="29" y="22"/>
                    <a:pt x="29" y="2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10" name="Freeform 115"/>
            <p:cNvSpPr/>
            <p:nvPr/>
          </p:nvSpPr>
          <p:spPr bwMode="auto">
            <a:xfrm>
              <a:off x="1741487" y="1012826"/>
              <a:ext cx="182563" cy="98425"/>
            </a:xfrm>
            <a:custGeom>
              <a:gdLst>
                <a:gd fmla="*/ 39 w 68" name="T0"/>
                <a:gd fmla="*/ 34 h 37" name="T1"/>
                <a:gd fmla="*/ 21 w 68" name="T2"/>
                <a:gd fmla="*/ 25 h 37" name="T3"/>
                <a:gd fmla="*/ 8 w 68" name="T4"/>
                <a:gd fmla="*/ 25 h 37" name="T5"/>
                <a:gd fmla="*/ 16 w 68" name="T6"/>
                <a:gd fmla="*/ 18 h 37" name="T7"/>
                <a:gd fmla="*/ 11 w 68" name="T8"/>
                <a:gd fmla="*/ 10 h 37" name="T9"/>
                <a:gd fmla="*/ 15 w 68" name="T10"/>
                <a:gd fmla="*/ 0 h 37" name="T11"/>
                <a:gd fmla="*/ 46 w 68" name="T12"/>
                <a:gd fmla="*/ 14 h 37" name="T13"/>
                <a:gd fmla="*/ 64 w 68" name="T14"/>
                <a:gd fmla="*/ 30 h 37" name="T15"/>
                <a:gd fmla="*/ 39 w 68" name="T16"/>
                <a:gd fmla="*/ 34 h 37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37" w="68">
                  <a:moveTo>
                    <a:pt x="39" y="34"/>
                  </a:moveTo>
                  <a:cubicBezTo>
                    <a:pt x="30" y="33"/>
                    <a:pt x="27" y="29"/>
                    <a:pt x="21" y="25"/>
                  </a:cubicBezTo>
                  <a:cubicBezTo>
                    <a:pt x="15" y="22"/>
                    <a:pt x="17" y="37"/>
                    <a:pt x="8" y="25"/>
                  </a:cubicBezTo>
                  <a:cubicBezTo>
                    <a:pt x="0" y="12"/>
                    <a:pt x="13" y="19"/>
                    <a:pt x="16" y="18"/>
                  </a:cubicBezTo>
                  <a:cubicBezTo>
                    <a:pt x="20" y="16"/>
                    <a:pt x="13" y="12"/>
                    <a:pt x="11" y="10"/>
                  </a:cubicBezTo>
                  <a:cubicBezTo>
                    <a:pt x="9" y="9"/>
                    <a:pt x="11" y="0"/>
                    <a:pt x="15" y="0"/>
                  </a:cubicBezTo>
                  <a:cubicBezTo>
                    <a:pt x="19" y="0"/>
                    <a:pt x="36" y="5"/>
                    <a:pt x="46" y="14"/>
                  </a:cubicBezTo>
                  <a:cubicBezTo>
                    <a:pt x="56" y="22"/>
                    <a:pt x="68" y="29"/>
                    <a:pt x="64" y="30"/>
                  </a:cubicBezTo>
                  <a:cubicBezTo>
                    <a:pt x="60" y="31"/>
                    <a:pt x="39" y="34"/>
                    <a:pt x="39" y="3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11" name="Freeform 116"/>
            <p:cNvSpPr/>
            <p:nvPr/>
          </p:nvSpPr>
          <p:spPr bwMode="auto">
            <a:xfrm>
              <a:off x="1373187" y="1311276"/>
              <a:ext cx="409575" cy="265113"/>
            </a:xfrm>
            <a:custGeom>
              <a:gdLst>
                <a:gd fmla="*/ 153 w 153" name="T0"/>
                <a:gd fmla="*/ 68 h 99" name="T1"/>
                <a:gd fmla="*/ 136 w 153" name="T2"/>
                <a:gd fmla="*/ 54 h 99" name="T3"/>
                <a:gd fmla="*/ 123 w 153" name="T4"/>
                <a:gd fmla="*/ 43 h 99" name="T5"/>
                <a:gd fmla="*/ 128 w 153" name="T6"/>
                <a:gd fmla="*/ 23 h 99" name="T7"/>
                <a:gd fmla="*/ 133 w 153" name="T8"/>
                <a:gd fmla="*/ 0 h 99" name="T9"/>
                <a:gd fmla="*/ 115 w 153" name="T10"/>
                <a:gd fmla="*/ 0 h 99" name="T11"/>
                <a:gd fmla="*/ 106 w 153" name="T12"/>
                <a:gd fmla="*/ 9 h 99" name="T13"/>
                <a:gd fmla="*/ 99 w 153" name="T14"/>
                <a:gd fmla="*/ 20 h 99" name="T15"/>
                <a:gd fmla="*/ 93 w 153" name="T16"/>
                <a:gd fmla="*/ 35 h 99" name="T17"/>
                <a:gd fmla="*/ 89 w 153" name="T18"/>
                <a:gd fmla="*/ 22 h 99" name="T19"/>
                <a:gd fmla="*/ 85 w 153" name="T20"/>
                <a:gd fmla="*/ 18 h 99" name="T21"/>
                <a:gd fmla="*/ 74 w 153" name="T22"/>
                <a:gd fmla="*/ 21 h 99" name="T23"/>
                <a:gd fmla="*/ 68 w 153" name="T24"/>
                <a:gd fmla="*/ 18 h 99" name="T25"/>
                <a:gd fmla="*/ 66 w 153" name="T26"/>
                <a:gd fmla="*/ 16 h 99" name="T27"/>
                <a:gd fmla="*/ 57 w 153" name="T28"/>
                <a:gd fmla="*/ 15 h 99" name="T29"/>
                <a:gd fmla="*/ 45 w 153" name="T30"/>
                <a:gd fmla="*/ 19 h 99" name="T31"/>
                <a:gd fmla="*/ 43 w 153" name="T32"/>
                <a:gd fmla="*/ 6 h 99" name="T33"/>
                <a:gd fmla="*/ 35 w 153" name="T34"/>
                <a:gd fmla="*/ 12 h 99" name="T35"/>
                <a:gd fmla="*/ 19 w 153" name="T36"/>
                <a:gd fmla="*/ 19 h 99" name="T37"/>
                <a:gd fmla="*/ 0 w 153" name="T38"/>
                <a:gd fmla="*/ 37 h 99" name="T39"/>
                <a:gd fmla="*/ 7 w 153" name="T40"/>
                <a:gd fmla="*/ 45 h 99" name="T41"/>
                <a:gd fmla="*/ 3 w 153" name="T42"/>
                <a:gd fmla="*/ 56 h 99" name="T43"/>
                <a:gd fmla="*/ 14 w 153" name="T44"/>
                <a:gd fmla="*/ 60 h 99" name="T45"/>
                <a:gd fmla="*/ 3 w 153" name="T46"/>
                <a:gd fmla="*/ 72 h 99" name="T47"/>
                <a:gd fmla="*/ 19 w 153" name="T48"/>
                <a:gd fmla="*/ 83 h 99" name="T49"/>
                <a:gd fmla="*/ 35 w 153" name="T50"/>
                <a:gd fmla="*/ 86 h 99" name="T51"/>
                <a:gd fmla="*/ 54 w 153" name="T52"/>
                <a:gd fmla="*/ 93 h 99" name="T53"/>
                <a:gd fmla="*/ 73 w 153" name="T54"/>
                <a:gd fmla="*/ 84 h 99" name="T55"/>
                <a:gd fmla="*/ 95 w 153" name="T56"/>
                <a:gd fmla="*/ 84 h 99" name="T57"/>
                <a:gd fmla="*/ 113 w 153" name="T58"/>
                <a:gd fmla="*/ 83 h 99" name="T59"/>
                <a:gd fmla="*/ 132 w 153" name="T60"/>
                <a:gd fmla="*/ 88 h 99" name="T61"/>
                <a:gd fmla="*/ 139 w 153" name="T62"/>
                <a:gd fmla="*/ 80 h 99" name="T63"/>
                <a:gd fmla="*/ 128 w 153" name="T64"/>
                <a:gd fmla="*/ 75 h 99" name="T65"/>
                <a:gd fmla="*/ 153 w 153" name="T66"/>
                <a:gd fmla="*/ 68 h 99" name="T6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b="b" l="0" r="r" t="0"/>
              <a:pathLst>
                <a:path h="99" w="153">
                  <a:moveTo>
                    <a:pt x="153" y="68"/>
                  </a:moveTo>
                  <a:cubicBezTo>
                    <a:pt x="145" y="64"/>
                    <a:pt x="149" y="60"/>
                    <a:pt x="136" y="54"/>
                  </a:cubicBezTo>
                  <a:cubicBezTo>
                    <a:pt x="123" y="49"/>
                    <a:pt x="123" y="56"/>
                    <a:pt x="123" y="43"/>
                  </a:cubicBezTo>
                  <a:cubicBezTo>
                    <a:pt x="123" y="30"/>
                    <a:pt x="127" y="29"/>
                    <a:pt x="128" y="23"/>
                  </a:cubicBezTo>
                  <a:cubicBezTo>
                    <a:pt x="130" y="18"/>
                    <a:pt x="133" y="0"/>
                    <a:pt x="133" y="0"/>
                  </a:cubicBezTo>
                  <a:cubicBezTo>
                    <a:pt x="133" y="0"/>
                    <a:pt x="125" y="1"/>
                    <a:pt x="115" y="0"/>
                  </a:cubicBezTo>
                  <a:cubicBezTo>
                    <a:pt x="104" y="0"/>
                    <a:pt x="106" y="8"/>
                    <a:pt x="106" y="9"/>
                  </a:cubicBezTo>
                  <a:cubicBezTo>
                    <a:pt x="107" y="10"/>
                    <a:pt x="99" y="20"/>
                    <a:pt x="99" y="20"/>
                  </a:cubicBezTo>
                  <a:cubicBezTo>
                    <a:pt x="93" y="35"/>
                    <a:pt x="93" y="35"/>
                    <a:pt x="93" y="35"/>
                  </a:cubicBezTo>
                  <a:cubicBezTo>
                    <a:pt x="89" y="30"/>
                    <a:pt x="89" y="22"/>
                    <a:pt x="89" y="22"/>
                  </a:cubicBezTo>
                  <a:cubicBezTo>
                    <a:pt x="89" y="22"/>
                    <a:pt x="87" y="19"/>
                    <a:pt x="85" y="18"/>
                  </a:cubicBezTo>
                  <a:cubicBezTo>
                    <a:pt x="83" y="18"/>
                    <a:pt x="74" y="21"/>
                    <a:pt x="74" y="21"/>
                  </a:cubicBezTo>
                  <a:cubicBezTo>
                    <a:pt x="74" y="21"/>
                    <a:pt x="70" y="21"/>
                    <a:pt x="68" y="18"/>
                  </a:cubicBezTo>
                  <a:cubicBezTo>
                    <a:pt x="66" y="16"/>
                    <a:pt x="70" y="18"/>
                    <a:pt x="66" y="16"/>
                  </a:cubicBezTo>
                  <a:cubicBezTo>
                    <a:pt x="61" y="14"/>
                    <a:pt x="62" y="11"/>
                    <a:pt x="57" y="15"/>
                  </a:cubicBezTo>
                  <a:cubicBezTo>
                    <a:pt x="52" y="19"/>
                    <a:pt x="49" y="26"/>
                    <a:pt x="45" y="19"/>
                  </a:cubicBezTo>
                  <a:cubicBezTo>
                    <a:pt x="41" y="12"/>
                    <a:pt x="46" y="6"/>
                    <a:pt x="43" y="6"/>
                  </a:cubicBezTo>
                  <a:cubicBezTo>
                    <a:pt x="40" y="7"/>
                    <a:pt x="44" y="10"/>
                    <a:pt x="35" y="12"/>
                  </a:cubicBezTo>
                  <a:cubicBezTo>
                    <a:pt x="25" y="14"/>
                    <a:pt x="24" y="14"/>
                    <a:pt x="19" y="19"/>
                  </a:cubicBezTo>
                  <a:cubicBezTo>
                    <a:pt x="14" y="23"/>
                    <a:pt x="0" y="35"/>
                    <a:pt x="0" y="37"/>
                  </a:cubicBezTo>
                  <a:cubicBezTo>
                    <a:pt x="0" y="39"/>
                    <a:pt x="9" y="43"/>
                    <a:pt x="7" y="45"/>
                  </a:cubicBezTo>
                  <a:cubicBezTo>
                    <a:pt x="5" y="48"/>
                    <a:pt x="3" y="56"/>
                    <a:pt x="3" y="56"/>
                  </a:cubicBezTo>
                  <a:cubicBezTo>
                    <a:pt x="3" y="56"/>
                    <a:pt x="12" y="60"/>
                    <a:pt x="14" y="60"/>
                  </a:cubicBezTo>
                  <a:cubicBezTo>
                    <a:pt x="16" y="61"/>
                    <a:pt x="1" y="72"/>
                    <a:pt x="3" y="72"/>
                  </a:cubicBezTo>
                  <a:cubicBezTo>
                    <a:pt x="6" y="73"/>
                    <a:pt x="19" y="83"/>
                    <a:pt x="19" y="83"/>
                  </a:cubicBezTo>
                  <a:cubicBezTo>
                    <a:pt x="19" y="83"/>
                    <a:pt x="29" y="82"/>
                    <a:pt x="35" y="86"/>
                  </a:cubicBezTo>
                  <a:cubicBezTo>
                    <a:pt x="40" y="90"/>
                    <a:pt x="46" y="99"/>
                    <a:pt x="54" y="93"/>
                  </a:cubicBezTo>
                  <a:cubicBezTo>
                    <a:pt x="63" y="88"/>
                    <a:pt x="62" y="87"/>
                    <a:pt x="73" y="84"/>
                  </a:cubicBezTo>
                  <a:cubicBezTo>
                    <a:pt x="84" y="81"/>
                    <a:pt x="90" y="87"/>
                    <a:pt x="95" y="84"/>
                  </a:cubicBezTo>
                  <a:cubicBezTo>
                    <a:pt x="101" y="81"/>
                    <a:pt x="113" y="83"/>
                    <a:pt x="113" y="83"/>
                  </a:cubicBezTo>
                  <a:cubicBezTo>
                    <a:pt x="113" y="83"/>
                    <a:pt x="114" y="91"/>
                    <a:pt x="132" y="88"/>
                  </a:cubicBezTo>
                  <a:cubicBezTo>
                    <a:pt x="150" y="85"/>
                    <a:pt x="145" y="80"/>
                    <a:pt x="139" y="80"/>
                  </a:cubicBezTo>
                  <a:cubicBezTo>
                    <a:pt x="133" y="80"/>
                    <a:pt x="125" y="75"/>
                    <a:pt x="128" y="75"/>
                  </a:cubicBezTo>
                  <a:cubicBezTo>
                    <a:pt x="131" y="75"/>
                    <a:pt x="153" y="68"/>
                    <a:pt x="153" y="6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12" name="Freeform 117"/>
            <p:cNvSpPr/>
            <p:nvPr/>
          </p:nvSpPr>
          <p:spPr bwMode="auto">
            <a:xfrm>
              <a:off x="1201737" y="1260476"/>
              <a:ext cx="265113" cy="187325"/>
            </a:xfrm>
            <a:custGeom>
              <a:gdLst>
                <a:gd fmla="*/ 33 w 99" name="T0"/>
                <a:gd fmla="*/ 65 h 70" name="T1"/>
                <a:gd fmla="*/ 16 w 99" name="T2"/>
                <a:gd fmla="*/ 62 h 70" name="T3"/>
                <a:gd fmla="*/ 5 w 99" name="T4"/>
                <a:gd fmla="*/ 52 h 70" name="T5"/>
                <a:gd fmla="*/ 7 w 99" name="T6"/>
                <a:gd fmla="*/ 40 h 70" name="T7"/>
                <a:gd fmla="*/ 16 w 99" name="T8"/>
                <a:gd fmla="*/ 33 h 70" name="T9"/>
                <a:gd fmla="*/ 23 w 99" name="T10"/>
                <a:gd fmla="*/ 16 h 70" name="T11"/>
                <a:gd fmla="*/ 21 w 99" name="T12"/>
                <a:gd fmla="*/ 6 h 70" name="T13"/>
                <a:gd fmla="*/ 45 w 99" name="T14"/>
                <a:gd fmla="*/ 3 h 70" name="T15"/>
                <a:gd fmla="*/ 66 w 99" name="T16"/>
                <a:gd fmla="*/ 6 h 70" name="T17"/>
                <a:gd fmla="*/ 82 w 99" name="T18"/>
                <a:gd fmla="*/ 6 h 70" name="T19"/>
                <a:gd fmla="*/ 96 w 99" name="T20"/>
                <a:gd fmla="*/ 15 h 70" name="T21"/>
                <a:gd fmla="*/ 77 w 99" name="T22"/>
                <a:gd fmla="*/ 35 h 70" name="T23"/>
                <a:gd fmla="*/ 61 w 99" name="T24"/>
                <a:gd fmla="*/ 43 h 70" name="T25"/>
                <a:gd fmla="*/ 33 w 99" name="T26"/>
                <a:gd fmla="*/ 65 h 70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70" w="99">
                  <a:moveTo>
                    <a:pt x="33" y="65"/>
                  </a:moveTo>
                  <a:cubicBezTo>
                    <a:pt x="28" y="70"/>
                    <a:pt x="20" y="65"/>
                    <a:pt x="16" y="62"/>
                  </a:cubicBezTo>
                  <a:cubicBezTo>
                    <a:pt x="12" y="58"/>
                    <a:pt x="11" y="54"/>
                    <a:pt x="5" y="52"/>
                  </a:cubicBezTo>
                  <a:cubicBezTo>
                    <a:pt x="0" y="49"/>
                    <a:pt x="4" y="42"/>
                    <a:pt x="7" y="40"/>
                  </a:cubicBezTo>
                  <a:cubicBezTo>
                    <a:pt x="10" y="39"/>
                    <a:pt x="16" y="33"/>
                    <a:pt x="16" y="33"/>
                  </a:cubicBezTo>
                  <a:cubicBezTo>
                    <a:pt x="16" y="33"/>
                    <a:pt x="25" y="18"/>
                    <a:pt x="23" y="16"/>
                  </a:cubicBezTo>
                  <a:cubicBezTo>
                    <a:pt x="20" y="14"/>
                    <a:pt x="19" y="9"/>
                    <a:pt x="21" y="6"/>
                  </a:cubicBezTo>
                  <a:cubicBezTo>
                    <a:pt x="23" y="4"/>
                    <a:pt x="41" y="0"/>
                    <a:pt x="45" y="3"/>
                  </a:cubicBezTo>
                  <a:cubicBezTo>
                    <a:pt x="49" y="6"/>
                    <a:pt x="64" y="10"/>
                    <a:pt x="66" y="6"/>
                  </a:cubicBezTo>
                  <a:cubicBezTo>
                    <a:pt x="68" y="2"/>
                    <a:pt x="77" y="4"/>
                    <a:pt x="82" y="6"/>
                  </a:cubicBezTo>
                  <a:cubicBezTo>
                    <a:pt x="86" y="8"/>
                    <a:pt x="99" y="13"/>
                    <a:pt x="96" y="15"/>
                  </a:cubicBezTo>
                  <a:cubicBezTo>
                    <a:pt x="93" y="18"/>
                    <a:pt x="87" y="32"/>
                    <a:pt x="77" y="35"/>
                  </a:cubicBezTo>
                  <a:cubicBezTo>
                    <a:pt x="68" y="37"/>
                    <a:pt x="65" y="39"/>
                    <a:pt x="61" y="43"/>
                  </a:cubicBezTo>
                  <a:cubicBezTo>
                    <a:pt x="58" y="47"/>
                    <a:pt x="33" y="65"/>
                    <a:pt x="33" y="6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13" name="Freeform 118"/>
            <p:cNvSpPr/>
            <p:nvPr/>
          </p:nvSpPr>
          <p:spPr bwMode="auto">
            <a:xfrm>
              <a:off x="1314450" y="1114426"/>
              <a:ext cx="198438" cy="96838"/>
            </a:xfrm>
            <a:custGeom>
              <a:gdLst>
                <a:gd fmla="*/ 3 w 74" name="T0"/>
                <a:gd fmla="*/ 30 h 36" name="T1"/>
                <a:gd fmla="*/ 27 w 74" name="T2"/>
                <a:gd fmla="*/ 31 h 36" name="T3"/>
                <a:gd fmla="*/ 44 w 74" name="T4"/>
                <a:gd fmla="*/ 23 h 36" name="T5"/>
                <a:gd fmla="*/ 64 w 74" name="T6"/>
                <a:gd fmla="*/ 20 h 36" name="T7"/>
                <a:gd fmla="*/ 71 w 74" name="T8"/>
                <a:gd fmla="*/ 4 h 36" name="T9"/>
                <a:gd fmla="*/ 55 w 74" name="T10"/>
                <a:gd fmla="*/ 5 h 36" name="T11"/>
                <a:gd fmla="*/ 31 w 74" name="T12"/>
                <a:gd fmla="*/ 7 h 36" name="T13"/>
                <a:gd fmla="*/ 20 w 74" name="T14"/>
                <a:gd fmla="*/ 16 h 36" name="T15"/>
                <a:gd fmla="*/ 3 w 74" name="T16"/>
                <a:gd fmla="*/ 30 h 36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36" w="74">
                  <a:moveTo>
                    <a:pt x="3" y="30"/>
                  </a:moveTo>
                  <a:cubicBezTo>
                    <a:pt x="0" y="36"/>
                    <a:pt x="21" y="34"/>
                    <a:pt x="27" y="31"/>
                  </a:cubicBezTo>
                  <a:cubicBezTo>
                    <a:pt x="32" y="28"/>
                    <a:pt x="30" y="22"/>
                    <a:pt x="44" y="23"/>
                  </a:cubicBezTo>
                  <a:cubicBezTo>
                    <a:pt x="57" y="24"/>
                    <a:pt x="62" y="22"/>
                    <a:pt x="64" y="20"/>
                  </a:cubicBezTo>
                  <a:cubicBezTo>
                    <a:pt x="66" y="18"/>
                    <a:pt x="74" y="8"/>
                    <a:pt x="71" y="4"/>
                  </a:cubicBezTo>
                  <a:cubicBezTo>
                    <a:pt x="69" y="0"/>
                    <a:pt x="58" y="5"/>
                    <a:pt x="55" y="5"/>
                  </a:cubicBezTo>
                  <a:cubicBezTo>
                    <a:pt x="51" y="5"/>
                    <a:pt x="34" y="7"/>
                    <a:pt x="31" y="7"/>
                  </a:cubicBezTo>
                  <a:cubicBezTo>
                    <a:pt x="29" y="8"/>
                    <a:pt x="22" y="14"/>
                    <a:pt x="20" y="16"/>
                  </a:cubicBezTo>
                  <a:cubicBezTo>
                    <a:pt x="18" y="18"/>
                    <a:pt x="5" y="22"/>
                    <a:pt x="3" y="3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14" name="Freeform 119"/>
            <p:cNvSpPr/>
            <p:nvPr/>
          </p:nvSpPr>
          <p:spPr bwMode="auto">
            <a:xfrm>
              <a:off x="1520825" y="1079501"/>
              <a:ext cx="153988" cy="63500"/>
            </a:xfrm>
            <a:custGeom>
              <a:gdLst>
                <a:gd fmla="*/ 4 w 58" name="T0"/>
                <a:gd fmla="*/ 3 h 24" name="T1"/>
                <a:gd fmla="*/ 16 w 58" name="T2"/>
                <a:gd fmla="*/ 6 h 24" name="T3"/>
                <a:gd fmla="*/ 44 w 58" name="T4"/>
                <a:gd fmla="*/ 6 h 24" name="T5"/>
                <a:gd fmla="*/ 50 w 58" name="T6"/>
                <a:gd fmla="*/ 14 h 24" name="T7"/>
                <a:gd fmla="*/ 37 w 58" name="T8"/>
                <a:gd fmla="*/ 22 h 24" name="T9"/>
                <a:gd fmla="*/ 15 w 58" name="T10"/>
                <a:gd fmla="*/ 16 h 24" name="T11"/>
                <a:gd fmla="*/ 0 w 58" name="T12"/>
                <a:gd fmla="*/ 12 h 24" name="T13"/>
                <a:gd fmla="*/ 4 w 58" name="T14"/>
                <a:gd fmla="*/ 3 h 24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24" w="57">
                  <a:moveTo>
                    <a:pt x="4" y="3"/>
                  </a:moveTo>
                  <a:cubicBezTo>
                    <a:pt x="8" y="0"/>
                    <a:pt x="11" y="2"/>
                    <a:pt x="16" y="6"/>
                  </a:cubicBezTo>
                  <a:cubicBezTo>
                    <a:pt x="21" y="11"/>
                    <a:pt x="38" y="3"/>
                    <a:pt x="44" y="6"/>
                  </a:cubicBezTo>
                  <a:cubicBezTo>
                    <a:pt x="49" y="10"/>
                    <a:pt x="58" y="8"/>
                    <a:pt x="50" y="14"/>
                  </a:cubicBezTo>
                  <a:cubicBezTo>
                    <a:pt x="41" y="21"/>
                    <a:pt x="44" y="24"/>
                    <a:pt x="37" y="22"/>
                  </a:cubicBezTo>
                  <a:cubicBezTo>
                    <a:pt x="29" y="19"/>
                    <a:pt x="23" y="19"/>
                    <a:pt x="15" y="16"/>
                  </a:cubicBezTo>
                  <a:cubicBezTo>
                    <a:pt x="7" y="12"/>
                    <a:pt x="0" y="12"/>
                    <a:pt x="0" y="12"/>
                  </a:cubicBezTo>
                  <a:lnTo>
                    <a:pt x="4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15" name="Freeform 120"/>
            <p:cNvSpPr/>
            <p:nvPr/>
          </p:nvSpPr>
          <p:spPr bwMode="auto">
            <a:xfrm>
              <a:off x="1584325" y="1036638"/>
              <a:ext cx="85725" cy="58738"/>
            </a:xfrm>
            <a:custGeom>
              <a:gdLst>
                <a:gd fmla="*/ 2 w 32" name="T0"/>
                <a:gd fmla="*/ 18 h 22" name="T1"/>
                <a:gd fmla="*/ 27 w 32" name="T2"/>
                <a:gd fmla="*/ 16 h 22" name="T3"/>
                <a:gd fmla="*/ 13 w 32" name="T4"/>
                <a:gd fmla="*/ 3 h 22" name="T5"/>
                <a:gd fmla="*/ 0 w 32" name="T6"/>
                <a:gd fmla="*/ 9 h 22" name="T7"/>
                <a:gd fmla="*/ 2 w 32" name="T8"/>
                <a:gd fmla="*/ 18 h 2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2" w="32">
                  <a:moveTo>
                    <a:pt x="2" y="18"/>
                  </a:moveTo>
                  <a:cubicBezTo>
                    <a:pt x="7" y="17"/>
                    <a:pt x="22" y="22"/>
                    <a:pt x="27" y="16"/>
                  </a:cubicBezTo>
                  <a:cubicBezTo>
                    <a:pt x="32" y="9"/>
                    <a:pt x="19" y="0"/>
                    <a:pt x="13" y="3"/>
                  </a:cubicBezTo>
                  <a:cubicBezTo>
                    <a:pt x="8" y="5"/>
                    <a:pt x="0" y="9"/>
                    <a:pt x="0" y="9"/>
                  </a:cubicBezTo>
                  <a:lnTo>
                    <a:pt x="2" y="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16" name="Freeform 121"/>
            <p:cNvSpPr/>
            <p:nvPr/>
          </p:nvSpPr>
          <p:spPr bwMode="auto">
            <a:xfrm>
              <a:off x="1428750" y="1157288"/>
              <a:ext cx="304800" cy="125413"/>
            </a:xfrm>
            <a:custGeom>
              <a:gdLst>
                <a:gd fmla="*/ 75 w 114" name="T0"/>
                <a:gd fmla="*/ 17 h 47" name="T1"/>
                <a:gd fmla="*/ 60 w 114" name="T2"/>
                <a:gd fmla="*/ 17 h 47" name="T3"/>
                <a:gd fmla="*/ 38 w 114" name="T4"/>
                <a:gd fmla="*/ 8 h 47" name="T5"/>
                <a:gd fmla="*/ 14 w 114" name="T6"/>
                <a:gd fmla="*/ 12 h 47" name="T7"/>
                <a:gd fmla="*/ 5 w 114" name="T8"/>
                <a:gd fmla="*/ 24 h 47" name="T9"/>
                <a:gd fmla="*/ 5 w 114" name="T10"/>
                <a:gd fmla="*/ 28 h 47" name="T11"/>
                <a:gd fmla="*/ 26 w 114" name="T12"/>
                <a:gd fmla="*/ 27 h 47" name="T13"/>
                <a:gd fmla="*/ 43 w 114" name="T14"/>
                <a:gd fmla="*/ 33 h 47" name="T15"/>
                <a:gd fmla="*/ 34 w 114" name="T16"/>
                <a:gd fmla="*/ 37 h 47" name="T17"/>
                <a:gd fmla="*/ 49 w 114" name="T18"/>
                <a:gd fmla="*/ 42 h 47" name="T19"/>
                <a:gd fmla="*/ 67 w 114" name="T20"/>
                <a:gd fmla="*/ 35 h 47" name="T21"/>
                <a:gd fmla="*/ 90 w 114" name="T22"/>
                <a:gd fmla="*/ 35 h 47" name="T23"/>
                <a:gd fmla="*/ 108 w 114" name="T24"/>
                <a:gd fmla="*/ 27 h 47" name="T25"/>
                <a:gd fmla="*/ 112 w 114" name="T26"/>
                <a:gd fmla="*/ 19 h 47" name="T27"/>
                <a:gd fmla="*/ 106 w 114" name="T28"/>
                <a:gd fmla="*/ 14 h 47" name="T29"/>
                <a:gd fmla="*/ 98 w 114" name="T30"/>
                <a:gd fmla="*/ 14 h 47" name="T31"/>
                <a:gd fmla="*/ 92 w 114" name="T32"/>
                <a:gd fmla="*/ 7 h 47" name="T33"/>
                <a:gd fmla="*/ 86 w 114" name="T34"/>
                <a:gd fmla="*/ 0 h 47" name="T35"/>
                <a:gd fmla="*/ 69 w 114" name="T36"/>
                <a:gd fmla="*/ 4 h 47" name="T37"/>
                <a:gd fmla="*/ 75 w 114" name="T38"/>
                <a:gd fmla="*/ 17 h 47" name="T3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b="b" l="0" r="r" t="0"/>
              <a:pathLst>
                <a:path h="47" w="114">
                  <a:moveTo>
                    <a:pt x="75" y="17"/>
                  </a:moveTo>
                  <a:cubicBezTo>
                    <a:pt x="69" y="18"/>
                    <a:pt x="65" y="26"/>
                    <a:pt x="60" y="17"/>
                  </a:cubicBezTo>
                  <a:cubicBezTo>
                    <a:pt x="55" y="8"/>
                    <a:pt x="42" y="6"/>
                    <a:pt x="38" y="8"/>
                  </a:cubicBezTo>
                  <a:cubicBezTo>
                    <a:pt x="33" y="10"/>
                    <a:pt x="13" y="8"/>
                    <a:pt x="14" y="12"/>
                  </a:cubicBezTo>
                  <a:cubicBezTo>
                    <a:pt x="14" y="17"/>
                    <a:pt x="9" y="24"/>
                    <a:pt x="5" y="24"/>
                  </a:cubicBezTo>
                  <a:cubicBezTo>
                    <a:pt x="0" y="25"/>
                    <a:pt x="3" y="27"/>
                    <a:pt x="5" y="28"/>
                  </a:cubicBezTo>
                  <a:cubicBezTo>
                    <a:pt x="8" y="29"/>
                    <a:pt x="11" y="24"/>
                    <a:pt x="26" y="27"/>
                  </a:cubicBezTo>
                  <a:cubicBezTo>
                    <a:pt x="41" y="31"/>
                    <a:pt x="45" y="31"/>
                    <a:pt x="43" y="33"/>
                  </a:cubicBezTo>
                  <a:cubicBezTo>
                    <a:pt x="41" y="36"/>
                    <a:pt x="31" y="35"/>
                    <a:pt x="34" y="37"/>
                  </a:cubicBezTo>
                  <a:cubicBezTo>
                    <a:pt x="37" y="39"/>
                    <a:pt x="41" y="47"/>
                    <a:pt x="49" y="42"/>
                  </a:cubicBezTo>
                  <a:cubicBezTo>
                    <a:pt x="58" y="37"/>
                    <a:pt x="59" y="35"/>
                    <a:pt x="67" y="35"/>
                  </a:cubicBezTo>
                  <a:cubicBezTo>
                    <a:pt x="75" y="35"/>
                    <a:pt x="73" y="40"/>
                    <a:pt x="90" y="35"/>
                  </a:cubicBezTo>
                  <a:cubicBezTo>
                    <a:pt x="107" y="31"/>
                    <a:pt x="108" y="27"/>
                    <a:pt x="108" y="27"/>
                  </a:cubicBezTo>
                  <a:cubicBezTo>
                    <a:pt x="108" y="27"/>
                    <a:pt x="114" y="22"/>
                    <a:pt x="112" y="19"/>
                  </a:cubicBezTo>
                  <a:cubicBezTo>
                    <a:pt x="110" y="16"/>
                    <a:pt x="108" y="14"/>
                    <a:pt x="106" y="14"/>
                  </a:cubicBezTo>
                  <a:cubicBezTo>
                    <a:pt x="104" y="14"/>
                    <a:pt x="103" y="17"/>
                    <a:pt x="98" y="14"/>
                  </a:cubicBezTo>
                  <a:cubicBezTo>
                    <a:pt x="93" y="10"/>
                    <a:pt x="95" y="14"/>
                    <a:pt x="92" y="7"/>
                  </a:cubicBezTo>
                  <a:cubicBezTo>
                    <a:pt x="89" y="0"/>
                    <a:pt x="91" y="0"/>
                    <a:pt x="86" y="0"/>
                  </a:cubicBezTo>
                  <a:cubicBezTo>
                    <a:pt x="80" y="0"/>
                    <a:pt x="62" y="2"/>
                    <a:pt x="69" y="4"/>
                  </a:cubicBezTo>
                  <a:cubicBezTo>
                    <a:pt x="76" y="7"/>
                    <a:pt x="75" y="17"/>
                    <a:pt x="75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17" name="Freeform 122"/>
            <p:cNvSpPr/>
            <p:nvPr/>
          </p:nvSpPr>
          <p:spPr bwMode="auto">
            <a:xfrm>
              <a:off x="1779587" y="1282701"/>
              <a:ext cx="157163" cy="160338"/>
            </a:xfrm>
            <a:custGeom>
              <a:gdLst>
                <a:gd fmla="*/ 40 w 59" name="T0"/>
                <a:gd fmla="*/ 20 h 60" name="T1"/>
                <a:gd fmla="*/ 51 w 59" name="T2"/>
                <a:gd fmla="*/ 9 h 60" name="T3"/>
                <a:gd fmla="*/ 32 w 59" name="T4"/>
                <a:gd fmla="*/ 4 h 60" name="T5"/>
                <a:gd fmla="*/ 11 w 59" name="T6"/>
                <a:gd fmla="*/ 10 h 60" name="T7"/>
                <a:gd fmla="*/ 11 w 59" name="T8"/>
                <a:gd fmla="*/ 21 h 60" name="T9"/>
                <a:gd fmla="*/ 0 w 59" name="T10"/>
                <a:gd fmla="*/ 26 h 60" name="T11"/>
                <a:gd fmla="*/ 4 w 59" name="T12"/>
                <a:gd fmla="*/ 40 h 60" name="T13"/>
                <a:gd fmla="*/ 16 w 59" name="T14"/>
                <a:gd fmla="*/ 50 h 60" name="T15"/>
                <a:gd fmla="*/ 22 w 59" name="T16"/>
                <a:gd fmla="*/ 59 h 60" name="T17"/>
                <a:gd fmla="*/ 34 w 59" name="T18"/>
                <a:gd fmla="*/ 52 h 60" name="T19"/>
                <a:gd fmla="*/ 44 w 59" name="T20"/>
                <a:gd fmla="*/ 49 h 60" name="T21"/>
                <a:gd fmla="*/ 46 w 59" name="T22"/>
                <a:gd fmla="*/ 42 h 60" name="T23"/>
                <a:gd fmla="*/ 47 w 59" name="T24"/>
                <a:gd fmla="*/ 31 h 60" name="T25"/>
                <a:gd fmla="*/ 40 w 59" name="T26"/>
                <a:gd fmla="*/ 20 h 60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60" w="59">
                  <a:moveTo>
                    <a:pt x="40" y="20"/>
                  </a:moveTo>
                  <a:cubicBezTo>
                    <a:pt x="32" y="19"/>
                    <a:pt x="59" y="9"/>
                    <a:pt x="51" y="9"/>
                  </a:cubicBezTo>
                  <a:cubicBezTo>
                    <a:pt x="43" y="9"/>
                    <a:pt x="37" y="0"/>
                    <a:pt x="32" y="4"/>
                  </a:cubicBezTo>
                  <a:cubicBezTo>
                    <a:pt x="27" y="8"/>
                    <a:pt x="11" y="10"/>
                    <a:pt x="11" y="10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6"/>
                    <a:pt x="0" y="36"/>
                    <a:pt x="4" y="40"/>
                  </a:cubicBezTo>
                  <a:cubicBezTo>
                    <a:pt x="9" y="43"/>
                    <a:pt x="20" y="46"/>
                    <a:pt x="16" y="50"/>
                  </a:cubicBezTo>
                  <a:cubicBezTo>
                    <a:pt x="12" y="53"/>
                    <a:pt x="25" y="59"/>
                    <a:pt x="22" y="59"/>
                  </a:cubicBezTo>
                  <a:cubicBezTo>
                    <a:pt x="19" y="60"/>
                    <a:pt x="26" y="55"/>
                    <a:pt x="34" y="52"/>
                  </a:cubicBezTo>
                  <a:cubicBezTo>
                    <a:pt x="41" y="50"/>
                    <a:pt x="45" y="48"/>
                    <a:pt x="44" y="49"/>
                  </a:cubicBezTo>
                  <a:cubicBezTo>
                    <a:pt x="44" y="50"/>
                    <a:pt x="45" y="45"/>
                    <a:pt x="46" y="42"/>
                  </a:cubicBezTo>
                  <a:cubicBezTo>
                    <a:pt x="47" y="38"/>
                    <a:pt x="47" y="31"/>
                    <a:pt x="47" y="31"/>
                  </a:cubicBezTo>
                  <a:cubicBezTo>
                    <a:pt x="47" y="31"/>
                    <a:pt x="50" y="21"/>
                    <a:pt x="40" y="2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18" name="Freeform 123"/>
            <p:cNvSpPr/>
            <p:nvPr/>
          </p:nvSpPr>
          <p:spPr bwMode="auto">
            <a:xfrm>
              <a:off x="1755775" y="1152526"/>
              <a:ext cx="254000" cy="125413"/>
            </a:xfrm>
            <a:custGeom>
              <a:gdLst>
                <a:gd fmla="*/ 21 w 95" name="T0"/>
                <a:gd fmla="*/ 14 h 47" name="T1"/>
                <a:gd fmla="*/ 6 w 95" name="T2"/>
                <a:gd fmla="*/ 4 h 47" name="T3"/>
                <a:gd fmla="*/ 7 w 95" name="T4"/>
                <a:gd fmla="*/ 16 h 47" name="T5"/>
                <a:gd fmla="*/ 5 w 95" name="T6"/>
                <a:gd fmla="*/ 27 h 47" name="T7"/>
                <a:gd fmla="*/ 12 w 95" name="T8"/>
                <a:gd fmla="*/ 34 h 47" name="T9"/>
                <a:gd fmla="*/ 19 w 95" name="T10"/>
                <a:gd fmla="*/ 44 h 47" name="T11"/>
                <a:gd fmla="*/ 59 w 95" name="T12"/>
                <a:gd fmla="*/ 42 h 47" name="T13"/>
                <a:gd fmla="*/ 82 w 95" name="T14"/>
                <a:gd fmla="*/ 40 h 47" name="T15"/>
                <a:gd fmla="*/ 95 w 95" name="T16"/>
                <a:gd fmla="*/ 35 h 47" name="T17"/>
                <a:gd fmla="*/ 86 w 95" name="T18"/>
                <a:gd fmla="*/ 18 h 47" name="T19"/>
                <a:gd fmla="*/ 75 w 95" name="T20"/>
                <a:gd fmla="*/ 23 h 47" name="T21"/>
                <a:gd fmla="*/ 64 w 95" name="T22"/>
                <a:gd fmla="*/ 12 h 47" name="T23"/>
                <a:gd fmla="*/ 61 w 95" name="T24"/>
                <a:gd fmla="*/ 2 h 47" name="T25"/>
                <a:gd fmla="*/ 40 w 95" name="T26"/>
                <a:gd fmla="*/ 2 h 47" name="T27"/>
                <a:gd fmla="*/ 26 w 95" name="T28"/>
                <a:gd fmla="*/ 3 h 47" name="T29"/>
                <a:gd fmla="*/ 21 w 95" name="T30"/>
                <a:gd fmla="*/ 14 h 47" name="T3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b="b" l="0" r="r" t="0"/>
              <a:pathLst>
                <a:path h="47" w="95">
                  <a:moveTo>
                    <a:pt x="21" y="14"/>
                  </a:moveTo>
                  <a:cubicBezTo>
                    <a:pt x="15" y="8"/>
                    <a:pt x="10" y="3"/>
                    <a:pt x="6" y="4"/>
                  </a:cubicBezTo>
                  <a:cubicBezTo>
                    <a:pt x="3" y="4"/>
                    <a:pt x="9" y="12"/>
                    <a:pt x="7" y="16"/>
                  </a:cubicBezTo>
                  <a:cubicBezTo>
                    <a:pt x="6" y="19"/>
                    <a:pt x="10" y="26"/>
                    <a:pt x="5" y="27"/>
                  </a:cubicBezTo>
                  <a:cubicBezTo>
                    <a:pt x="0" y="29"/>
                    <a:pt x="5" y="27"/>
                    <a:pt x="12" y="34"/>
                  </a:cubicBezTo>
                  <a:cubicBezTo>
                    <a:pt x="18" y="41"/>
                    <a:pt x="5" y="47"/>
                    <a:pt x="19" y="44"/>
                  </a:cubicBezTo>
                  <a:cubicBezTo>
                    <a:pt x="32" y="41"/>
                    <a:pt x="46" y="43"/>
                    <a:pt x="59" y="42"/>
                  </a:cubicBezTo>
                  <a:cubicBezTo>
                    <a:pt x="71" y="41"/>
                    <a:pt x="82" y="40"/>
                    <a:pt x="82" y="40"/>
                  </a:cubicBezTo>
                  <a:cubicBezTo>
                    <a:pt x="95" y="35"/>
                    <a:pt x="95" y="35"/>
                    <a:pt x="95" y="35"/>
                  </a:cubicBezTo>
                  <a:cubicBezTo>
                    <a:pt x="95" y="35"/>
                    <a:pt x="89" y="20"/>
                    <a:pt x="86" y="18"/>
                  </a:cubicBezTo>
                  <a:cubicBezTo>
                    <a:pt x="83" y="16"/>
                    <a:pt x="75" y="23"/>
                    <a:pt x="75" y="23"/>
                  </a:cubicBezTo>
                  <a:cubicBezTo>
                    <a:pt x="75" y="23"/>
                    <a:pt x="64" y="14"/>
                    <a:pt x="64" y="12"/>
                  </a:cubicBezTo>
                  <a:cubicBezTo>
                    <a:pt x="64" y="9"/>
                    <a:pt x="65" y="4"/>
                    <a:pt x="61" y="2"/>
                  </a:cubicBezTo>
                  <a:cubicBezTo>
                    <a:pt x="57" y="1"/>
                    <a:pt x="47" y="2"/>
                    <a:pt x="40" y="2"/>
                  </a:cubicBezTo>
                  <a:cubicBezTo>
                    <a:pt x="34" y="2"/>
                    <a:pt x="26" y="0"/>
                    <a:pt x="26" y="3"/>
                  </a:cubicBezTo>
                  <a:cubicBezTo>
                    <a:pt x="26" y="6"/>
                    <a:pt x="21" y="14"/>
                    <a:pt x="21" y="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19" name="Freeform 124"/>
            <p:cNvSpPr/>
            <p:nvPr/>
          </p:nvSpPr>
          <p:spPr bwMode="auto">
            <a:xfrm>
              <a:off x="2038350" y="1298576"/>
              <a:ext cx="660400" cy="614363"/>
            </a:xfrm>
            <a:custGeom>
              <a:gdLst>
                <a:gd fmla="*/ 57 w 247" name="T0"/>
                <a:gd fmla="*/ 3 h 230" name="T1"/>
                <a:gd fmla="*/ 35 w 247" name="T2"/>
                <a:gd fmla="*/ 6 h 230" name="T3"/>
                <a:gd fmla="*/ 14 w 247" name="T4"/>
                <a:gd fmla="*/ 26 h 230" name="T5"/>
                <a:gd fmla="*/ 20 w 247" name="T6"/>
                <a:gd fmla="*/ 56 h 230" name="T7"/>
                <a:gd fmla="*/ 22 w 247" name="T8"/>
                <a:gd fmla="*/ 76 h 230" name="T9"/>
                <a:gd fmla="*/ 73 w 247" name="T10"/>
                <a:gd fmla="*/ 71 h 230" name="T11"/>
                <a:gd fmla="*/ 113 w 247" name="T12"/>
                <a:gd fmla="*/ 69 h 230" name="T13"/>
                <a:gd fmla="*/ 121 w 247" name="T14"/>
                <a:gd fmla="*/ 94 h 230" name="T15"/>
                <a:gd fmla="*/ 121 w 247" name="T16"/>
                <a:gd fmla="*/ 107 h 230" name="T17"/>
                <a:gd fmla="*/ 149 w 247" name="T18"/>
                <a:gd fmla="*/ 107 h 230" name="T19"/>
                <a:gd fmla="*/ 143 w 247" name="T20"/>
                <a:gd fmla="*/ 121 h 230" name="T21"/>
                <a:gd fmla="*/ 130 w 247" name="T22"/>
                <a:gd fmla="*/ 147 h 230" name="T23"/>
                <a:gd fmla="*/ 120 w 247" name="T24"/>
                <a:gd fmla="*/ 156 h 230" name="T25"/>
                <a:gd fmla="*/ 94 w 247" name="T26"/>
                <a:gd fmla="*/ 150 h 230" name="T27"/>
                <a:gd fmla="*/ 84 w 247" name="T28"/>
                <a:gd fmla="*/ 176 h 230" name="T29"/>
                <a:gd fmla="*/ 88 w 247" name="T30"/>
                <a:gd fmla="*/ 187 h 230" name="T31"/>
                <a:gd fmla="*/ 121 w 247" name="T32"/>
                <a:gd fmla="*/ 173 h 230" name="T33"/>
                <a:gd fmla="*/ 128 w 247" name="T34"/>
                <a:gd fmla="*/ 188 h 230" name="T35"/>
                <a:gd fmla="*/ 142 w 247" name="T36"/>
                <a:gd fmla="*/ 201 h 230" name="T37"/>
                <a:gd fmla="*/ 159 w 247" name="T38"/>
                <a:gd fmla="*/ 226 h 230" name="T39"/>
                <a:gd fmla="*/ 165 w 247" name="T40"/>
                <a:gd fmla="*/ 227 h 230" name="T41"/>
                <a:gd fmla="*/ 182 w 247" name="T42"/>
                <a:gd fmla="*/ 227 h 230" name="T43"/>
                <a:gd fmla="*/ 192 w 247" name="T44"/>
                <a:gd fmla="*/ 227 h 230" name="T45"/>
                <a:gd fmla="*/ 184 w 247" name="T46"/>
                <a:gd fmla="*/ 212 h 230" name="T47"/>
                <a:gd fmla="*/ 172 w 247" name="T48"/>
                <a:gd fmla="*/ 187 h 230" name="T49"/>
                <a:gd fmla="*/ 191 w 247" name="T50"/>
                <a:gd fmla="*/ 207 h 230" name="T51"/>
                <a:gd fmla="*/ 194 w 247" name="T52"/>
                <a:gd fmla="*/ 209 h 230" name="T53"/>
                <a:gd fmla="*/ 210 w 247" name="T54"/>
                <a:gd fmla="*/ 194 h 230" name="T55"/>
                <a:gd fmla="*/ 206 w 247" name="T56"/>
                <a:gd fmla="*/ 181 h 230" name="T57"/>
                <a:gd fmla="*/ 189 w 247" name="T58"/>
                <a:gd fmla="*/ 151 h 230" name="T59"/>
                <a:gd fmla="*/ 194 w 247" name="T60"/>
                <a:gd fmla="*/ 132 h 230" name="T61"/>
                <a:gd fmla="*/ 212 w 247" name="T62"/>
                <a:gd fmla="*/ 137 h 230" name="T63"/>
                <a:gd fmla="*/ 213 w 247" name="T64"/>
                <a:gd fmla="*/ 154 h 230" name="T65"/>
                <a:gd fmla="*/ 225 w 247" name="T66"/>
                <a:gd fmla="*/ 158 h 230" name="T67"/>
                <a:gd fmla="*/ 237 w 247" name="T68"/>
                <a:gd fmla="*/ 148 h 230" name="T69"/>
                <a:gd fmla="*/ 244 w 247" name="T70"/>
                <a:gd fmla="*/ 136 h 230" name="T71"/>
                <a:gd fmla="*/ 247 w 247" name="T72"/>
                <a:gd fmla="*/ 125 h 230" name="T73"/>
                <a:gd fmla="*/ 218 w 247" name="T74"/>
                <a:gd fmla="*/ 117 h 230" name="T75"/>
                <a:gd fmla="*/ 194 w 247" name="T76"/>
                <a:gd fmla="*/ 111 h 230" name="T77"/>
                <a:gd fmla="*/ 190 w 247" name="T78"/>
                <a:gd fmla="*/ 98 h 230" name="T79"/>
                <a:gd fmla="*/ 195 w 247" name="T80"/>
                <a:gd fmla="*/ 88 h 230" name="T81"/>
                <a:gd fmla="*/ 204 w 247" name="T82"/>
                <a:gd fmla="*/ 82 h 230" name="T83"/>
                <a:gd fmla="*/ 183 w 247" name="T84"/>
                <a:gd fmla="*/ 59 h 230" name="T85"/>
                <a:gd fmla="*/ 174 w 247" name="T86"/>
                <a:gd fmla="*/ 60 h 230" name="T87"/>
                <a:gd fmla="*/ 171 w 247" name="T88"/>
                <a:gd fmla="*/ 45 h 230" name="T89"/>
                <a:gd fmla="*/ 153 w 247" name="T90"/>
                <a:gd fmla="*/ 49 h 230" name="T91"/>
                <a:gd fmla="*/ 145 w 247" name="T92"/>
                <a:gd fmla="*/ 36 h 230" name="T93"/>
                <a:gd fmla="*/ 138 w 247" name="T94"/>
                <a:gd fmla="*/ 28 h 230" name="T95"/>
                <a:gd fmla="*/ 140 w 247" name="T96"/>
                <a:gd fmla="*/ 17 h 230" name="T97"/>
                <a:gd fmla="*/ 123 w 247" name="T98"/>
                <a:gd fmla="*/ 9 h 230" name="T99"/>
                <a:gd fmla="*/ 110 w 247" name="T100"/>
                <a:gd fmla="*/ 3 h 230" name="T101"/>
                <a:gd fmla="*/ 97 w 247" name="T102"/>
                <a:gd fmla="*/ 4 h 230" name="T103"/>
                <a:gd fmla="*/ 88 w 247" name="T104"/>
                <a:gd fmla="*/ 14 h 230" name="T105"/>
                <a:gd fmla="*/ 87 w 247" name="T106"/>
                <a:gd fmla="*/ 35 h 230" name="T107"/>
                <a:gd fmla="*/ 73 w 247" name="T108"/>
                <a:gd fmla="*/ 24 h 230" name="T109"/>
                <a:gd fmla="*/ 68 w 247" name="T110"/>
                <a:gd fmla="*/ 8 h 230" name="T111"/>
                <a:gd fmla="*/ 64 w 247" name="T112"/>
                <a:gd fmla="*/ 7 h 230" name="T113"/>
                <a:gd fmla="*/ 57 w 247" name="T114"/>
                <a:gd fmla="*/ 3 h 230" name="T1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b="b" l="0" r="r" t="0"/>
              <a:pathLst>
                <a:path h="230" w="246">
                  <a:moveTo>
                    <a:pt x="57" y="3"/>
                  </a:moveTo>
                  <a:cubicBezTo>
                    <a:pt x="49" y="3"/>
                    <a:pt x="44" y="0"/>
                    <a:pt x="35" y="6"/>
                  </a:cubicBezTo>
                  <a:cubicBezTo>
                    <a:pt x="26" y="12"/>
                    <a:pt x="17" y="19"/>
                    <a:pt x="14" y="26"/>
                  </a:cubicBezTo>
                  <a:cubicBezTo>
                    <a:pt x="11" y="32"/>
                    <a:pt x="20" y="54"/>
                    <a:pt x="20" y="56"/>
                  </a:cubicBezTo>
                  <a:cubicBezTo>
                    <a:pt x="20" y="58"/>
                    <a:pt x="0" y="76"/>
                    <a:pt x="22" y="76"/>
                  </a:cubicBezTo>
                  <a:cubicBezTo>
                    <a:pt x="44" y="76"/>
                    <a:pt x="65" y="71"/>
                    <a:pt x="73" y="71"/>
                  </a:cubicBezTo>
                  <a:cubicBezTo>
                    <a:pt x="81" y="72"/>
                    <a:pt x="105" y="48"/>
                    <a:pt x="113" y="69"/>
                  </a:cubicBezTo>
                  <a:cubicBezTo>
                    <a:pt x="122" y="90"/>
                    <a:pt x="126" y="93"/>
                    <a:pt x="121" y="94"/>
                  </a:cubicBezTo>
                  <a:cubicBezTo>
                    <a:pt x="117" y="96"/>
                    <a:pt x="117" y="104"/>
                    <a:pt x="121" y="107"/>
                  </a:cubicBezTo>
                  <a:cubicBezTo>
                    <a:pt x="125" y="110"/>
                    <a:pt x="144" y="107"/>
                    <a:pt x="149" y="107"/>
                  </a:cubicBezTo>
                  <a:cubicBezTo>
                    <a:pt x="153" y="107"/>
                    <a:pt x="155" y="111"/>
                    <a:pt x="143" y="121"/>
                  </a:cubicBezTo>
                  <a:cubicBezTo>
                    <a:pt x="131" y="131"/>
                    <a:pt x="134" y="142"/>
                    <a:pt x="130" y="147"/>
                  </a:cubicBezTo>
                  <a:cubicBezTo>
                    <a:pt x="125" y="152"/>
                    <a:pt x="123" y="156"/>
                    <a:pt x="120" y="156"/>
                  </a:cubicBezTo>
                  <a:cubicBezTo>
                    <a:pt x="117" y="157"/>
                    <a:pt x="102" y="145"/>
                    <a:pt x="94" y="150"/>
                  </a:cubicBezTo>
                  <a:cubicBezTo>
                    <a:pt x="87" y="154"/>
                    <a:pt x="84" y="173"/>
                    <a:pt x="84" y="176"/>
                  </a:cubicBezTo>
                  <a:cubicBezTo>
                    <a:pt x="84" y="179"/>
                    <a:pt x="81" y="192"/>
                    <a:pt x="88" y="187"/>
                  </a:cubicBezTo>
                  <a:cubicBezTo>
                    <a:pt x="96" y="183"/>
                    <a:pt x="121" y="173"/>
                    <a:pt x="121" y="173"/>
                  </a:cubicBezTo>
                  <a:cubicBezTo>
                    <a:pt x="121" y="173"/>
                    <a:pt x="121" y="186"/>
                    <a:pt x="128" y="188"/>
                  </a:cubicBezTo>
                  <a:cubicBezTo>
                    <a:pt x="134" y="190"/>
                    <a:pt x="133" y="196"/>
                    <a:pt x="142" y="201"/>
                  </a:cubicBezTo>
                  <a:cubicBezTo>
                    <a:pt x="152" y="206"/>
                    <a:pt x="159" y="226"/>
                    <a:pt x="159" y="226"/>
                  </a:cubicBezTo>
                  <a:cubicBezTo>
                    <a:pt x="159" y="226"/>
                    <a:pt x="160" y="227"/>
                    <a:pt x="165" y="227"/>
                  </a:cubicBezTo>
                  <a:cubicBezTo>
                    <a:pt x="171" y="227"/>
                    <a:pt x="182" y="227"/>
                    <a:pt x="182" y="227"/>
                  </a:cubicBezTo>
                  <a:cubicBezTo>
                    <a:pt x="182" y="227"/>
                    <a:pt x="194" y="230"/>
                    <a:pt x="192" y="227"/>
                  </a:cubicBezTo>
                  <a:cubicBezTo>
                    <a:pt x="189" y="223"/>
                    <a:pt x="189" y="221"/>
                    <a:pt x="184" y="212"/>
                  </a:cubicBezTo>
                  <a:cubicBezTo>
                    <a:pt x="178" y="204"/>
                    <a:pt x="161" y="180"/>
                    <a:pt x="172" y="187"/>
                  </a:cubicBezTo>
                  <a:cubicBezTo>
                    <a:pt x="183" y="193"/>
                    <a:pt x="192" y="204"/>
                    <a:pt x="191" y="207"/>
                  </a:cubicBezTo>
                  <a:cubicBezTo>
                    <a:pt x="191" y="210"/>
                    <a:pt x="183" y="212"/>
                    <a:pt x="194" y="209"/>
                  </a:cubicBezTo>
                  <a:cubicBezTo>
                    <a:pt x="205" y="206"/>
                    <a:pt x="213" y="198"/>
                    <a:pt x="210" y="194"/>
                  </a:cubicBezTo>
                  <a:cubicBezTo>
                    <a:pt x="208" y="191"/>
                    <a:pt x="212" y="189"/>
                    <a:pt x="206" y="181"/>
                  </a:cubicBezTo>
                  <a:cubicBezTo>
                    <a:pt x="201" y="173"/>
                    <a:pt x="185" y="162"/>
                    <a:pt x="189" y="151"/>
                  </a:cubicBezTo>
                  <a:cubicBezTo>
                    <a:pt x="192" y="140"/>
                    <a:pt x="194" y="132"/>
                    <a:pt x="194" y="132"/>
                  </a:cubicBezTo>
                  <a:cubicBezTo>
                    <a:pt x="194" y="132"/>
                    <a:pt x="214" y="133"/>
                    <a:pt x="212" y="137"/>
                  </a:cubicBezTo>
                  <a:cubicBezTo>
                    <a:pt x="211" y="141"/>
                    <a:pt x="213" y="154"/>
                    <a:pt x="213" y="154"/>
                  </a:cubicBezTo>
                  <a:cubicBezTo>
                    <a:pt x="213" y="154"/>
                    <a:pt x="217" y="160"/>
                    <a:pt x="225" y="158"/>
                  </a:cubicBezTo>
                  <a:cubicBezTo>
                    <a:pt x="234" y="156"/>
                    <a:pt x="237" y="148"/>
                    <a:pt x="237" y="148"/>
                  </a:cubicBezTo>
                  <a:cubicBezTo>
                    <a:pt x="237" y="148"/>
                    <a:pt x="246" y="141"/>
                    <a:pt x="244" y="136"/>
                  </a:cubicBezTo>
                  <a:cubicBezTo>
                    <a:pt x="243" y="131"/>
                    <a:pt x="247" y="125"/>
                    <a:pt x="247" y="125"/>
                  </a:cubicBezTo>
                  <a:cubicBezTo>
                    <a:pt x="247" y="125"/>
                    <a:pt x="228" y="119"/>
                    <a:pt x="218" y="117"/>
                  </a:cubicBezTo>
                  <a:cubicBezTo>
                    <a:pt x="207" y="115"/>
                    <a:pt x="199" y="119"/>
                    <a:pt x="194" y="111"/>
                  </a:cubicBezTo>
                  <a:cubicBezTo>
                    <a:pt x="189" y="104"/>
                    <a:pt x="189" y="105"/>
                    <a:pt x="190" y="98"/>
                  </a:cubicBezTo>
                  <a:cubicBezTo>
                    <a:pt x="191" y="90"/>
                    <a:pt x="189" y="89"/>
                    <a:pt x="195" y="88"/>
                  </a:cubicBezTo>
                  <a:cubicBezTo>
                    <a:pt x="202" y="86"/>
                    <a:pt x="207" y="90"/>
                    <a:pt x="204" y="82"/>
                  </a:cubicBezTo>
                  <a:cubicBezTo>
                    <a:pt x="201" y="73"/>
                    <a:pt x="186" y="61"/>
                    <a:pt x="183" y="59"/>
                  </a:cubicBezTo>
                  <a:cubicBezTo>
                    <a:pt x="180" y="57"/>
                    <a:pt x="179" y="60"/>
                    <a:pt x="174" y="60"/>
                  </a:cubicBezTo>
                  <a:cubicBezTo>
                    <a:pt x="170" y="60"/>
                    <a:pt x="181" y="45"/>
                    <a:pt x="171" y="45"/>
                  </a:cubicBezTo>
                  <a:cubicBezTo>
                    <a:pt x="161" y="45"/>
                    <a:pt x="156" y="48"/>
                    <a:pt x="153" y="49"/>
                  </a:cubicBezTo>
                  <a:cubicBezTo>
                    <a:pt x="150" y="49"/>
                    <a:pt x="151" y="43"/>
                    <a:pt x="145" y="36"/>
                  </a:cubicBezTo>
                  <a:cubicBezTo>
                    <a:pt x="138" y="28"/>
                    <a:pt x="138" y="34"/>
                    <a:pt x="138" y="28"/>
                  </a:cubicBezTo>
                  <a:cubicBezTo>
                    <a:pt x="137" y="23"/>
                    <a:pt x="153" y="22"/>
                    <a:pt x="140" y="17"/>
                  </a:cubicBezTo>
                  <a:cubicBezTo>
                    <a:pt x="127" y="13"/>
                    <a:pt x="137" y="15"/>
                    <a:pt x="123" y="9"/>
                  </a:cubicBezTo>
                  <a:cubicBezTo>
                    <a:pt x="110" y="3"/>
                    <a:pt x="113" y="3"/>
                    <a:pt x="110" y="3"/>
                  </a:cubicBezTo>
                  <a:cubicBezTo>
                    <a:pt x="106" y="2"/>
                    <a:pt x="103" y="0"/>
                    <a:pt x="97" y="4"/>
                  </a:cubicBezTo>
                  <a:cubicBezTo>
                    <a:pt x="90" y="8"/>
                    <a:pt x="88" y="1"/>
                    <a:pt x="88" y="14"/>
                  </a:cubicBezTo>
                  <a:cubicBezTo>
                    <a:pt x="87" y="27"/>
                    <a:pt x="94" y="36"/>
                    <a:pt x="87" y="35"/>
                  </a:cubicBezTo>
                  <a:cubicBezTo>
                    <a:pt x="81" y="34"/>
                    <a:pt x="73" y="24"/>
                    <a:pt x="73" y="24"/>
                  </a:cubicBezTo>
                  <a:cubicBezTo>
                    <a:pt x="68" y="8"/>
                    <a:pt x="68" y="8"/>
                    <a:pt x="68" y="8"/>
                  </a:cubicBezTo>
                  <a:cubicBezTo>
                    <a:pt x="64" y="7"/>
                    <a:pt x="64" y="7"/>
                    <a:pt x="64" y="7"/>
                  </a:cubicBezTo>
                  <a:lnTo>
                    <a:pt x="57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20" name="Freeform 125"/>
            <p:cNvSpPr/>
            <p:nvPr/>
          </p:nvSpPr>
          <p:spPr bwMode="auto">
            <a:xfrm>
              <a:off x="2046287" y="1689101"/>
              <a:ext cx="176213" cy="141288"/>
            </a:xfrm>
            <a:custGeom>
              <a:gdLst>
                <a:gd fmla="*/ 17 w 66" name="T0"/>
                <a:gd fmla="*/ 53 h 53" name="T1"/>
                <a:gd fmla="*/ 39 w 66" name="T2"/>
                <a:gd fmla="*/ 37 h 53" name="T3"/>
                <a:gd fmla="*/ 50 w 66" name="T4"/>
                <a:gd fmla="*/ 45 h 53" name="T5"/>
                <a:gd fmla="*/ 62 w 66" name="T6"/>
                <a:gd fmla="*/ 37 h 53" name="T7"/>
                <a:gd fmla="*/ 54 w 66" name="T8"/>
                <a:gd fmla="*/ 25 h 53" name="T9"/>
                <a:gd fmla="*/ 42 w 66" name="T10"/>
                <a:gd fmla="*/ 10 h 53" name="T11"/>
                <a:gd fmla="*/ 28 w 66" name="T12"/>
                <a:gd fmla="*/ 2 h 53" name="T13"/>
                <a:gd fmla="*/ 18 w 66" name="T14"/>
                <a:gd fmla="*/ 12 h 53" name="T15"/>
                <a:gd fmla="*/ 12 w 66" name="T16"/>
                <a:gd fmla="*/ 29 h 53" name="T17"/>
                <a:gd fmla="*/ 0 w 66" name="T18"/>
                <a:gd fmla="*/ 41 h 53" name="T19"/>
                <a:gd fmla="*/ 17 w 66" name="T20"/>
                <a:gd fmla="*/ 53 h 53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52" w="66">
                  <a:moveTo>
                    <a:pt x="17" y="53"/>
                  </a:moveTo>
                  <a:cubicBezTo>
                    <a:pt x="24" y="45"/>
                    <a:pt x="34" y="40"/>
                    <a:pt x="39" y="37"/>
                  </a:cubicBezTo>
                  <a:cubicBezTo>
                    <a:pt x="44" y="35"/>
                    <a:pt x="37" y="48"/>
                    <a:pt x="50" y="45"/>
                  </a:cubicBezTo>
                  <a:cubicBezTo>
                    <a:pt x="63" y="42"/>
                    <a:pt x="66" y="41"/>
                    <a:pt x="62" y="37"/>
                  </a:cubicBezTo>
                  <a:cubicBezTo>
                    <a:pt x="58" y="33"/>
                    <a:pt x="61" y="38"/>
                    <a:pt x="54" y="25"/>
                  </a:cubicBezTo>
                  <a:cubicBezTo>
                    <a:pt x="46" y="13"/>
                    <a:pt x="52" y="14"/>
                    <a:pt x="42" y="10"/>
                  </a:cubicBezTo>
                  <a:cubicBezTo>
                    <a:pt x="32" y="6"/>
                    <a:pt x="31" y="4"/>
                    <a:pt x="28" y="2"/>
                  </a:cubicBezTo>
                  <a:cubicBezTo>
                    <a:pt x="25" y="0"/>
                    <a:pt x="18" y="10"/>
                    <a:pt x="18" y="12"/>
                  </a:cubicBezTo>
                  <a:cubicBezTo>
                    <a:pt x="18" y="14"/>
                    <a:pt x="21" y="27"/>
                    <a:pt x="12" y="29"/>
                  </a:cubicBezTo>
                  <a:cubicBezTo>
                    <a:pt x="2" y="32"/>
                    <a:pt x="0" y="41"/>
                    <a:pt x="0" y="41"/>
                  </a:cubicBezTo>
                  <a:lnTo>
                    <a:pt x="17" y="5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21" name="Freeform 126"/>
            <p:cNvSpPr/>
            <p:nvPr/>
          </p:nvSpPr>
          <p:spPr bwMode="auto">
            <a:xfrm>
              <a:off x="2092325" y="1841501"/>
              <a:ext cx="76200" cy="39688"/>
            </a:xfrm>
            <a:custGeom>
              <a:gdLst>
                <a:gd fmla="*/ 25 w 29" name="T0"/>
                <a:gd fmla="*/ 0 h 15" name="T1"/>
                <a:gd fmla="*/ 8 w 29" name="T2"/>
                <a:gd fmla="*/ 14 h 15" name="T3"/>
                <a:gd fmla="*/ 23 w 29" name="T4"/>
                <a:gd fmla="*/ 12 h 15" name="T5"/>
                <a:gd fmla="*/ 29 w 29" name="T6"/>
                <a:gd fmla="*/ 2 h 15" name="T7"/>
                <a:gd fmla="*/ 25 w 29" name="T8"/>
                <a:gd fmla="*/ 0 h 15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5" w="28">
                  <a:moveTo>
                    <a:pt x="25" y="0"/>
                  </a:moveTo>
                  <a:cubicBezTo>
                    <a:pt x="18" y="7"/>
                    <a:pt x="0" y="14"/>
                    <a:pt x="8" y="14"/>
                  </a:cubicBezTo>
                  <a:cubicBezTo>
                    <a:pt x="15" y="15"/>
                    <a:pt x="23" y="12"/>
                    <a:pt x="23" y="12"/>
                  </a:cubicBezTo>
                  <a:cubicBezTo>
                    <a:pt x="29" y="2"/>
                    <a:pt x="29" y="2"/>
                    <a:pt x="29" y="2"/>
                  </a:cubicBezTo>
                  <a:lnTo>
                    <a:pt x="2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22" name="Freeform 127"/>
            <p:cNvSpPr/>
            <p:nvPr/>
          </p:nvSpPr>
          <p:spPr bwMode="auto">
            <a:xfrm>
              <a:off x="2171700" y="1884363"/>
              <a:ext cx="61913" cy="52388"/>
            </a:xfrm>
            <a:custGeom>
              <a:gdLst>
                <a:gd fmla="*/ 13 w 23" name="T0"/>
                <a:gd fmla="*/ 0 h 20" name="T1"/>
                <a:gd fmla="*/ 9 w 23" name="T2"/>
                <a:gd fmla="*/ 14 h 20" name="T3"/>
                <a:gd fmla="*/ 21 w 23" name="T4"/>
                <a:gd fmla="*/ 15 h 20" name="T5"/>
                <a:gd fmla="*/ 20 w 23" name="T6"/>
                <a:gd fmla="*/ 6 h 20" name="T7"/>
                <a:gd fmla="*/ 13 w 23" name="T8"/>
                <a:gd fmla="*/ 0 h 20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0" w="23">
                  <a:moveTo>
                    <a:pt x="13" y="0"/>
                  </a:moveTo>
                  <a:cubicBezTo>
                    <a:pt x="12" y="7"/>
                    <a:pt x="0" y="13"/>
                    <a:pt x="9" y="14"/>
                  </a:cubicBezTo>
                  <a:cubicBezTo>
                    <a:pt x="18" y="16"/>
                    <a:pt x="19" y="20"/>
                    <a:pt x="21" y="15"/>
                  </a:cubicBezTo>
                  <a:cubicBezTo>
                    <a:pt x="23" y="10"/>
                    <a:pt x="19" y="8"/>
                    <a:pt x="20" y="6"/>
                  </a:cubicBezTo>
                  <a:cubicBezTo>
                    <a:pt x="20" y="3"/>
                    <a:pt x="13" y="0"/>
                    <a:pt x="1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23" name="Freeform 128"/>
            <p:cNvSpPr/>
            <p:nvPr/>
          </p:nvSpPr>
          <p:spPr bwMode="auto">
            <a:xfrm>
              <a:off x="2468562" y="1974851"/>
              <a:ext cx="26988" cy="34925"/>
            </a:xfrm>
            <a:custGeom>
              <a:gdLst>
                <a:gd fmla="*/ 3 w 10" name="T0"/>
                <a:gd fmla="*/ 0 h 13" name="T1"/>
                <a:gd fmla="*/ 9 w 10" name="T2"/>
                <a:gd fmla="*/ 7 h 13" name="T3"/>
                <a:gd fmla="*/ 3 w 10" name="T4"/>
                <a:gd fmla="*/ 0 h 13" name="T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b="b" l="0" r="r" t="0"/>
              <a:pathLst>
                <a:path h="13" w="10">
                  <a:moveTo>
                    <a:pt x="3" y="0"/>
                  </a:moveTo>
                  <a:cubicBezTo>
                    <a:pt x="0" y="9"/>
                    <a:pt x="10" y="13"/>
                    <a:pt x="9" y="7"/>
                  </a:cubicBezTo>
                  <a:cubicBezTo>
                    <a:pt x="8" y="0"/>
                    <a:pt x="3" y="0"/>
                    <a:pt x="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24" name="Freeform 129"/>
            <p:cNvSpPr/>
            <p:nvPr/>
          </p:nvSpPr>
          <p:spPr bwMode="auto">
            <a:xfrm>
              <a:off x="2547937" y="1916113"/>
              <a:ext cx="30163" cy="20638"/>
            </a:xfrm>
            <a:custGeom>
              <a:gdLst>
                <a:gd fmla="*/ 0 w 11" name="T0"/>
                <a:gd fmla="*/ 0 h 8" name="T1"/>
                <a:gd fmla="*/ 10 w 11" name="T2"/>
                <a:gd fmla="*/ 1 h 8" name="T3"/>
                <a:gd fmla="*/ 8 w 11" name="T4"/>
                <a:gd fmla="*/ 8 h 8" name="T5"/>
                <a:gd fmla="*/ 0 w 11" name="T6"/>
                <a:gd fmla="*/ 6 h 8" name="T7"/>
                <a:gd fmla="*/ 0 w 11" name="T8"/>
                <a:gd fmla="*/ 0 h 8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8" w="11">
                  <a:moveTo>
                    <a:pt x="0" y="0"/>
                  </a:moveTo>
                  <a:cubicBezTo>
                    <a:pt x="10" y="1"/>
                    <a:pt x="10" y="1"/>
                    <a:pt x="10" y="1"/>
                  </a:cubicBezTo>
                  <a:cubicBezTo>
                    <a:pt x="10" y="1"/>
                    <a:pt x="11" y="8"/>
                    <a:pt x="8" y="8"/>
                  </a:cubicBezTo>
                  <a:cubicBezTo>
                    <a:pt x="5" y="7"/>
                    <a:pt x="0" y="6"/>
                    <a:pt x="0" y="6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25" name="Freeform 130"/>
            <p:cNvSpPr/>
            <p:nvPr/>
          </p:nvSpPr>
          <p:spPr bwMode="auto">
            <a:xfrm>
              <a:off x="2136775" y="2170113"/>
              <a:ext cx="42863" cy="39688"/>
            </a:xfrm>
            <a:custGeom>
              <a:gdLst>
                <a:gd fmla="*/ 14 w 16" name="T0"/>
                <a:gd fmla="*/ 0 h 15" name="T1"/>
                <a:gd fmla="*/ 0 w 16" name="T2"/>
                <a:gd fmla="*/ 11 h 15" name="T3"/>
                <a:gd fmla="*/ 11 w 16" name="T4"/>
                <a:gd fmla="*/ 11 h 15" name="T5"/>
                <a:gd fmla="*/ 14 w 16" name="T6"/>
                <a:gd fmla="*/ 0 h 1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15" w="16">
                  <a:moveTo>
                    <a:pt x="14" y="0"/>
                  </a:move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8" y="15"/>
                    <a:pt x="11" y="11"/>
                  </a:cubicBezTo>
                  <a:cubicBezTo>
                    <a:pt x="14" y="6"/>
                    <a:pt x="16" y="1"/>
                    <a:pt x="14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26" name="Freeform 131"/>
            <p:cNvSpPr/>
            <p:nvPr/>
          </p:nvSpPr>
          <p:spPr bwMode="auto">
            <a:xfrm>
              <a:off x="765175" y="2152651"/>
              <a:ext cx="58738" cy="104775"/>
            </a:xfrm>
            <a:custGeom>
              <a:gdLst>
                <a:gd fmla="*/ 6 w 22" name="T0"/>
                <a:gd fmla="*/ 0 h 39" name="T1"/>
                <a:gd fmla="*/ 5 w 22" name="T2"/>
                <a:gd fmla="*/ 10 h 39" name="T3"/>
                <a:gd fmla="*/ 7 w 22" name="T4"/>
                <a:gd fmla="*/ 27 h 39" name="T5"/>
                <a:gd fmla="*/ 19 w 22" name="T6"/>
                <a:gd fmla="*/ 37 h 39" name="T7"/>
                <a:gd fmla="*/ 18 w 22" name="T8"/>
                <a:gd fmla="*/ 27 h 39" name="T9"/>
                <a:gd fmla="*/ 12 w 22" name="T10"/>
                <a:gd fmla="*/ 15 h 39" name="T11"/>
                <a:gd fmla="*/ 10 w 22" name="T12"/>
                <a:gd fmla="*/ 5 h 39" name="T13"/>
                <a:gd fmla="*/ 6 w 22" name="T14"/>
                <a:gd fmla="*/ 0 h 39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39" w="22">
                  <a:moveTo>
                    <a:pt x="6" y="0"/>
                  </a:moveTo>
                  <a:cubicBezTo>
                    <a:pt x="0" y="4"/>
                    <a:pt x="5" y="10"/>
                    <a:pt x="5" y="10"/>
                  </a:cubicBezTo>
                  <a:cubicBezTo>
                    <a:pt x="5" y="10"/>
                    <a:pt x="9" y="21"/>
                    <a:pt x="7" y="27"/>
                  </a:cubicBezTo>
                  <a:cubicBezTo>
                    <a:pt x="6" y="34"/>
                    <a:pt x="15" y="39"/>
                    <a:pt x="19" y="37"/>
                  </a:cubicBezTo>
                  <a:cubicBezTo>
                    <a:pt x="22" y="35"/>
                    <a:pt x="20" y="29"/>
                    <a:pt x="18" y="27"/>
                  </a:cubicBezTo>
                  <a:cubicBezTo>
                    <a:pt x="15" y="25"/>
                    <a:pt x="14" y="21"/>
                    <a:pt x="12" y="15"/>
                  </a:cubicBezTo>
                  <a:cubicBezTo>
                    <a:pt x="10" y="8"/>
                    <a:pt x="11" y="8"/>
                    <a:pt x="10" y="5"/>
                  </a:cubicBezTo>
                  <a:cubicBezTo>
                    <a:pt x="9" y="2"/>
                    <a:pt x="6" y="0"/>
                    <a:pt x="6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27" name="Freeform 132"/>
            <p:cNvSpPr/>
            <p:nvPr/>
          </p:nvSpPr>
          <p:spPr bwMode="auto">
            <a:xfrm>
              <a:off x="769937" y="2281238"/>
              <a:ext cx="47625" cy="46038"/>
            </a:xfrm>
            <a:custGeom>
              <a:gdLst>
                <a:gd fmla="*/ 11 w 18" name="T0"/>
                <a:gd fmla="*/ 0 h 17" name="T1"/>
                <a:gd fmla="*/ 3 w 18" name="T2"/>
                <a:gd fmla="*/ 6 h 17" name="T3"/>
                <a:gd fmla="*/ 11 w 18" name="T4"/>
                <a:gd fmla="*/ 14 h 17" name="T5"/>
                <a:gd fmla="*/ 8 w 18" name="T6"/>
                <a:gd fmla="*/ 15 h 17" name="T7"/>
                <a:gd fmla="*/ 18 w 18" name="T8"/>
                <a:gd fmla="*/ 7 h 17" name="T9"/>
                <a:gd fmla="*/ 11 w 18" name="T10"/>
                <a:gd fmla="*/ 0 h 17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7" w="18">
                  <a:moveTo>
                    <a:pt x="11" y="0"/>
                  </a:moveTo>
                  <a:cubicBezTo>
                    <a:pt x="6" y="0"/>
                    <a:pt x="0" y="2"/>
                    <a:pt x="3" y="6"/>
                  </a:cubicBezTo>
                  <a:cubicBezTo>
                    <a:pt x="7" y="10"/>
                    <a:pt x="13" y="12"/>
                    <a:pt x="11" y="14"/>
                  </a:cubicBezTo>
                  <a:cubicBezTo>
                    <a:pt x="8" y="15"/>
                    <a:pt x="3" y="17"/>
                    <a:pt x="8" y="15"/>
                  </a:cubicBezTo>
                  <a:cubicBezTo>
                    <a:pt x="14" y="14"/>
                    <a:pt x="18" y="7"/>
                    <a:pt x="18" y="7"/>
                  </a:cubicBezTo>
                  <a:lnTo>
                    <a:pt x="1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28" name="Freeform 133"/>
            <p:cNvSpPr/>
            <p:nvPr/>
          </p:nvSpPr>
          <p:spPr bwMode="auto">
            <a:xfrm>
              <a:off x="790575" y="2332038"/>
              <a:ext cx="23813" cy="15875"/>
            </a:xfrm>
            <a:custGeom>
              <a:gdLst>
                <a:gd fmla="*/ 0 w 9" name="T0"/>
                <a:gd fmla="*/ 1 h 6" name="T1"/>
                <a:gd fmla="*/ 7 w 9" name="T2"/>
                <a:gd fmla="*/ 0 h 6" name="T3"/>
                <a:gd fmla="*/ 0 w 9" name="T4"/>
                <a:gd fmla="*/ 1 h 6" name="T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b="b" l="0" r="r" t="0"/>
              <a:pathLst>
                <a:path h="6" w="9">
                  <a:moveTo>
                    <a:pt x="0" y="1"/>
                  </a:moveTo>
                  <a:cubicBezTo>
                    <a:pt x="9" y="6"/>
                    <a:pt x="7" y="0"/>
                    <a:pt x="7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29" name="Freeform 134"/>
            <p:cNvSpPr/>
            <p:nvPr/>
          </p:nvSpPr>
          <p:spPr bwMode="auto">
            <a:xfrm>
              <a:off x="798512" y="2338388"/>
              <a:ext cx="25400" cy="20638"/>
            </a:xfrm>
            <a:custGeom>
              <a:gdLst>
                <a:gd fmla="*/ 4 w 9" name="T0"/>
                <a:gd fmla="*/ 8 h 8" name="T1"/>
                <a:gd fmla="*/ 9 w 9" name="T2"/>
                <a:gd fmla="*/ 6 h 8" name="T3"/>
                <a:gd fmla="*/ 2 w 9" name="T4"/>
                <a:gd fmla="*/ 4 h 8" name="T5"/>
                <a:gd fmla="*/ 4 w 9" name="T6"/>
                <a:gd fmla="*/ 8 h 8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8" w="9">
                  <a:moveTo>
                    <a:pt x="4" y="8"/>
                  </a:moveTo>
                  <a:cubicBezTo>
                    <a:pt x="9" y="6"/>
                    <a:pt x="9" y="6"/>
                    <a:pt x="9" y="6"/>
                  </a:cubicBezTo>
                  <a:cubicBezTo>
                    <a:pt x="9" y="6"/>
                    <a:pt x="4" y="0"/>
                    <a:pt x="2" y="4"/>
                  </a:cubicBezTo>
                  <a:cubicBezTo>
                    <a:pt x="0" y="7"/>
                    <a:pt x="4" y="8"/>
                    <a:pt x="4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30" name="Freeform 135"/>
            <p:cNvSpPr/>
            <p:nvPr/>
          </p:nvSpPr>
          <p:spPr bwMode="auto">
            <a:xfrm>
              <a:off x="-177801" y="2295526"/>
              <a:ext cx="103188" cy="39688"/>
            </a:xfrm>
            <a:custGeom>
              <a:gdLst>
                <a:gd fmla="*/ 39 w 39" name="T0"/>
                <a:gd fmla="*/ 0 h 15" name="T1"/>
                <a:gd fmla="*/ 31 w 39" name="T2"/>
                <a:gd fmla="*/ 8 h 15" name="T3"/>
                <a:gd fmla="*/ 15 w 39" name="T4"/>
                <a:gd fmla="*/ 8 h 15" name="T5"/>
                <a:gd fmla="*/ 6 w 39" name="T6"/>
                <a:gd fmla="*/ 14 h 15" name="T7"/>
                <a:gd fmla="*/ 3 w 39" name="T8"/>
                <a:gd fmla="*/ 6 h 15" name="T9"/>
                <a:gd fmla="*/ 17 w 39" name="T10"/>
                <a:gd fmla="*/ 4 h 15" name="T11"/>
                <a:gd fmla="*/ 30 w 39" name="T12"/>
                <a:gd fmla="*/ 3 h 15" name="T13"/>
                <a:gd fmla="*/ 39 w 39" name="T14"/>
                <a:gd fmla="*/ 0 h 15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5" w="39">
                  <a:moveTo>
                    <a:pt x="39" y="0"/>
                  </a:moveTo>
                  <a:cubicBezTo>
                    <a:pt x="39" y="0"/>
                    <a:pt x="35" y="9"/>
                    <a:pt x="31" y="8"/>
                  </a:cubicBezTo>
                  <a:cubicBezTo>
                    <a:pt x="27" y="7"/>
                    <a:pt x="21" y="5"/>
                    <a:pt x="15" y="8"/>
                  </a:cubicBezTo>
                  <a:cubicBezTo>
                    <a:pt x="8" y="11"/>
                    <a:pt x="9" y="12"/>
                    <a:pt x="6" y="14"/>
                  </a:cubicBezTo>
                  <a:cubicBezTo>
                    <a:pt x="2" y="15"/>
                    <a:pt x="0" y="7"/>
                    <a:pt x="3" y="6"/>
                  </a:cubicBezTo>
                  <a:cubicBezTo>
                    <a:pt x="6" y="5"/>
                    <a:pt x="8" y="7"/>
                    <a:pt x="17" y="4"/>
                  </a:cubicBezTo>
                  <a:cubicBezTo>
                    <a:pt x="26" y="1"/>
                    <a:pt x="30" y="3"/>
                    <a:pt x="30" y="3"/>
                  </a:cubicBezTo>
                  <a:lnTo>
                    <a:pt x="3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31" name="Freeform 136"/>
            <p:cNvSpPr/>
            <p:nvPr/>
          </p:nvSpPr>
          <p:spPr bwMode="auto">
            <a:xfrm>
              <a:off x="-23813" y="1982788"/>
              <a:ext cx="85725" cy="44450"/>
            </a:xfrm>
            <a:custGeom>
              <a:gdLst>
                <a:gd fmla="*/ 21 w 32" name="T0"/>
                <a:gd fmla="*/ 15 h 17" name="T1"/>
                <a:gd fmla="*/ 29 w 32" name="T2"/>
                <a:gd fmla="*/ 4 h 17" name="T3"/>
                <a:gd fmla="*/ 15 w 32" name="T4"/>
                <a:gd fmla="*/ 2 h 17" name="T5"/>
                <a:gd fmla="*/ 13 w 32" name="T6"/>
                <a:gd fmla="*/ 14 h 17" name="T7"/>
                <a:gd fmla="*/ 8 w 32" name="T8"/>
                <a:gd fmla="*/ 15 h 17" name="T9"/>
                <a:gd fmla="*/ 21 w 32" name="T10"/>
                <a:gd fmla="*/ 15 h 17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7" w="32">
                  <a:moveTo>
                    <a:pt x="21" y="15"/>
                  </a:moveTo>
                  <a:cubicBezTo>
                    <a:pt x="23" y="14"/>
                    <a:pt x="32" y="6"/>
                    <a:pt x="29" y="4"/>
                  </a:cubicBezTo>
                  <a:cubicBezTo>
                    <a:pt x="26" y="2"/>
                    <a:pt x="16" y="0"/>
                    <a:pt x="15" y="2"/>
                  </a:cubicBezTo>
                  <a:cubicBezTo>
                    <a:pt x="14" y="4"/>
                    <a:pt x="18" y="14"/>
                    <a:pt x="13" y="14"/>
                  </a:cubicBezTo>
                  <a:cubicBezTo>
                    <a:pt x="8" y="15"/>
                    <a:pt x="0" y="13"/>
                    <a:pt x="8" y="15"/>
                  </a:cubicBezTo>
                  <a:cubicBezTo>
                    <a:pt x="17" y="17"/>
                    <a:pt x="21" y="15"/>
                    <a:pt x="21" y="1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32" name="Freeform 137"/>
            <p:cNvSpPr/>
            <p:nvPr/>
          </p:nvSpPr>
          <p:spPr bwMode="auto">
            <a:xfrm>
              <a:off x="-71438" y="1581151"/>
              <a:ext cx="160338" cy="182563"/>
            </a:xfrm>
            <a:custGeom>
              <a:gdLst>
                <a:gd fmla="*/ 7 w 60" name="T0"/>
                <a:gd fmla="*/ 57 h 68" name="T1"/>
                <a:gd fmla="*/ 11 w 60" name="T2"/>
                <a:gd fmla="*/ 68 h 68" name="T3"/>
                <a:gd fmla="*/ 20 w 60" name="T4"/>
                <a:gd fmla="*/ 58 h 68" name="T5"/>
                <a:gd fmla="*/ 25 w 60" name="T6"/>
                <a:gd fmla="*/ 48 h 68" name="T7"/>
                <a:gd fmla="*/ 52 w 60" name="T8"/>
                <a:gd fmla="*/ 38 h 68" name="T9"/>
                <a:gd fmla="*/ 57 w 60" name="T10"/>
                <a:gd fmla="*/ 31 h 68" name="T11"/>
                <a:gd fmla="*/ 58 w 60" name="T12"/>
                <a:gd fmla="*/ 19 h 68" name="T13"/>
                <a:gd fmla="*/ 50 w 60" name="T14"/>
                <a:gd fmla="*/ 16 h 68" name="T15"/>
                <a:gd fmla="*/ 37 w 60" name="T16"/>
                <a:gd fmla="*/ 7 h 68" name="T17"/>
                <a:gd fmla="*/ 19 w 60" name="T18"/>
                <a:gd fmla="*/ 14 h 68" name="T19"/>
                <a:gd fmla="*/ 24 w 60" name="T20"/>
                <a:gd fmla="*/ 0 h 68" name="T21"/>
                <a:gd fmla="*/ 21 w 60" name="T22"/>
                <a:gd fmla="*/ 1 h 68" name="T23"/>
                <a:gd fmla="*/ 0 w 60" name="T24"/>
                <a:gd fmla="*/ 57 h 68" name="T25"/>
                <a:gd fmla="*/ 7 w 60" name="T26"/>
                <a:gd fmla="*/ 57 h 68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68" w="60">
                  <a:moveTo>
                    <a:pt x="7" y="57"/>
                  </a:moveTo>
                  <a:cubicBezTo>
                    <a:pt x="7" y="57"/>
                    <a:pt x="8" y="68"/>
                    <a:pt x="11" y="68"/>
                  </a:cubicBezTo>
                  <a:cubicBezTo>
                    <a:pt x="14" y="68"/>
                    <a:pt x="20" y="58"/>
                    <a:pt x="20" y="58"/>
                  </a:cubicBezTo>
                  <a:cubicBezTo>
                    <a:pt x="20" y="58"/>
                    <a:pt x="17" y="54"/>
                    <a:pt x="25" y="48"/>
                  </a:cubicBezTo>
                  <a:cubicBezTo>
                    <a:pt x="33" y="43"/>
                    <a:pt x="52" y="38"/>
                    <a:pt x="52" y="38"/>
                  </a:cubicBezTo>
                  <a:cubicBezTo>
                    <a:pt x="52" y="38"/>
                    <a:pt x="55" y="35"/>
                    <a:pt x="57" y="31"/>
                  </a:cubicBezTo>
                  <a:cubicBezTo>
                    <a:pt x="58" y="27"/>
                    <a:pt x="60" y="20"/>
                    <a:pt x="58" y="19"/>
                  </a:cubicBezTo>
                  <a:cubicBezTo>
                    <a:pt x="56" y="19"/>
                    <a:pt x="50" y="16"/>
                    <a:pt x="50" y="16"/>
                  </a:cubicBezTo>
                  <a:cubicBezTo>
                    <a:pt x="50" y="16"/>
                    <a:pt x="48" y="6"/>
                    <a:pt x="37" y="7"/>
                  </a:cubicBezTo>
                  <a:cubicBezTo>
                    <a:pt x="25" y="9"/>
                    <a:pt x="19" y="14"/>
                    <a:pt x="19" y="14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1" y="1"/>
                    <a:pt x="21" y="1"/>
                    <a:pt x="21" y="1"/>
                  </a:cubicBezTo>
                  <a:cubicBezTo>
                    <a:pt x="0" y="57"/>
                    <a:pt x="0" y="57"/>
                    <a:pt x="0" y="57"/>
                  </a:cubicBezTo>
                  <a:lnTo>
                    <a:pt x="7" y="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33" name="Freeform 138"/>
            <p:cNvSpPr/>
            <p:nvPr/>
          </p:nvSpPr>
          <p:spPr bwMode="auto">
            <a:xfrm>
              <a:off x="3533775" y="1589088"/>
              <a:ext cx="390525" cy="276225"/>
            </a:xfrm>
            <a:custGeom>
              <a:gdLst>
                <a:gd fmla="*/ 39 w 146" name="T0"/>
                <a:gd fmla="*/ 87 h 103" name="T1"/>
                <a:gd fmla="*/ 21 w 146" name="T2"/>
                <a:gd fmla="*/ 84 h 103" name="T3"/>
                <a:gd fmla="*/ 31 w 146" name="T4"/>
                <a:gd fmla="*/ 76 h 103" name="T5"/>
                <a:gd fmla="*/ 29 w 146" name="T6"/>
                <a:gd fmla="*/ 71 h 103" name="T7"/>
                <a:gd fmla="*/ 22 w 146" name="T8"/>
                <a:gd fmla="*/ 62 h 103" name="T9"/>
                <a:gd fmla="*/ 13 w 146" name="T10"/>
                <a:gd fmla="*/ 62 h 103" name="T11"/>
                <a:gd fmla="*/ 9 w 146" name="T12"/>
                <a:gd fmla="*/ 53 h 103" name="T13"/>
                <a:gd fmla="*/ 23 w 146" name="T14"/>
                <a:gd fmla="*/ 50 h 103" name="T15"/>
                <a:gd fmla="*/ 32 w 146" name="T16"/>
                <a:gd fmla="*/ 44 h 103" name="T17"/>
                <a:gd fmla="*/ 25 w 146" name="T18"/>
                <a:gd fmla="*/ 38 h 103" name="T19"/>
                <a:gd fmla="*/ 2 w 146" name="T20"/>
                <a:gd fmla="*/ 34 h 103" name="T21"/>
                <a:gd fmla="*/ 9 w 146" name="T22"/>
                <a:gd fmla="*/ 27 h 103" name="T23"/>
                <a:gd fmla="*/ 15 w 146" name="T24"/>
                <a:gd fmla="*/ 15 h 103" name="T25"/>
                <a:gd fmla="*/ 35 w 146" name="T26"/>
                <a:gd fmla="*/ 5 h 103" name="T27"/>
                <a:gd fmla="*/ 40 w 146" name="T28"/>
                <a:gd fmla="*/ 10 h 103" name="T29"/>
                <a:gd fmla="*/ 46 w 146" name="T30"/>
                <a:gd fmla="*/ 29 h 103" name="T31"/>
                <a:gd fmla="*/ 59 w 146" name="T32"/>
                <a:gd fmla="*/ 29 h 103" name="T33"/>
                <a:gd fmla="*/ 67 w 146" name="T34"/>
                <a:gd fmla="*/ 18 h 103" name="T35"/>
                <a:gd fmla="*/ 95 w 146" name="T36"/>
                <a:gd fmla="*/ 20 h 103" name="T37"/>
                <a:gd fmla="*/ 104 w 146" name="T38"/>
                <a:gd fmla="*/ 13 h 103" name="T39"/>
                <a:gd fmla="*/ 103 w 146" name="T40"/>
                <a:gd fmla="*/ 7 h 103" name="T41"/>
                <a:gd fmla="*/ 123 w 146" name="T42"/>
                <a:gd fmla="*/ 5 h 103" name="T43"/>
                <a:gd fmla="*/ 127 w 146" name="T44"/>
                <a:gd fmla="*/ 6 h 103" name="T45"/>
                <a:gd fmla="*/ 136 w 146" name="T46"/>
                <a:gd fmla="*/ 20 h 103" name="T47"/>
                <a:gd fmla="*/ 131 w 146" name="T48"/>
                <a:gd fmla="*/ 29 h 103" name="T49"/>
                <a:gd fmla="*/ 143 w 146" name="T50"/>
                <a:gd fmla="*/ 36 h 103" name="T51"/>
                <a:gd fmla="*/ 142 w 146" name="T52"/>
                <a:gd fmla="*/ 54 h 103" name="T53"/>
                <a:gd fmla="*/ 130 w 146" name="T54"/>
                <a:gd fmla="*/ 65 h 103" name="T55"/>
                <a:gd fmla="*/ 116 w 146" name="T56"/>
                <a:gd fmla="*/ 77 h 103" name="T57"/>
                <a:gd fmla="*/ 109 w 146" name="T58"/>
                <a:gd fmla="*/ 85 h 103" name="T59"/>
                <a:gd fmla="*/ 92 w 146" name="T60"/>
                <a:gd fmla="*/ 92 h 103" name="T61"/>
                <a:gd fmla="*/ 86 w 146" name="T62"/>
                <a:gd fmla="*/ 95 h 103" name="T63"/>
                <a:gd fmla="*/ 69 w 146" name="T64"/>
                <a:gd fmla="*/ 97 h 103" name="T65"/>
                <a:gd fmla="*/ 43 w 146" name="T66"/>
                <a:gd fmla="*/ 92 h 103" name="T67"/>
                <a:gd fmla="*/ 39 w 146" name="T68"/>
                <a:gd fmla="*/ 87 h 103" name="T6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b="b" l="0" r="r" t="0"/>
              <a:pathLst>
                <a:path h="103" w="146">
                  <a:moveTo>
                    <a:pt x="39" y="87"/>
                  </a:moveTo>
                  <a:cubicBezTo>
                    <a:pt x="24" y="89"/>
                    <a:pt x="23" y="86"/>
                    <a:pt x="21" y="84"/>
                  </a:cubicBezTo>
                  <a:cubicBezTo>
                    <a:pt x="19" y="82"/>
                    <a:pt x="31" y="76"/>
                    <a:pt x="31" y="76"/>
                  </a:cubicBezTo>
                  <a:cubicBezTo>
                    <a:pt x="31" y="76"/>
                    <a:pt x="36" y="79"/>
                    <a:pt x="29" y="71"/>
                  </a:cubicBezTo>
                  <a:cubicBezTo>
                    <a:pt x="22" y="62"/>
                    <a:pt x="26" y="63"/>
                    <a:pt x="22" y="62"/>
                  </a:cubicBezTo>
                  <a:cubicBezTo>
                    <a:pt x="18" y="62"/>
                    <a:pt x="18" y="63"/>
                    <a:pt x="13" y="62"/>
                  </a:cubicBezTo>
                  <a:cubicBezTo>
                    <a:pt x="7" y="60"/>
                    <a:pt x="6" y="54"/>
                    <a:pt x="9" y="53"/>
                  </a:cubicBezTo>
                  <a:cubicBezTo>
                    <a:pt x="11" y="52"/>
                    <a:pt x="23" y="50"/>
                    <a:pt x="23" y="50"/>
                  </a:cubicBezTo>
                  <a:cubicBezTo>
                    <a:pt x="23" y="50"/>
                    <a:pt x="34" y="47"/>
                    <a:pt x="32" y="44"/>
                  </a:cubicBezTo>
                  <a:cubicBezTo>
                    <a:pt x="29" y="40"/>
                    <a:pt x="29" y="38"/>
                    <a:pt x="25" y="38"/>
                  </a:cubicBezTo>
                  <a:cubicBezTo>
                    <a:pt x="21" y="38"/>
                    <a:pt x="0" y="36"/>
                    <a:pt x="2" y="34"/>
                  </a:cubicBezTo>
                  <a:cubicBezTo>
                    <a:pt x="3" y="32"/>
                    <a:pt x="8" y="30"/>
                    <a:pt x="9" y="27"/>
                  </a:cubicBezTo>
                  <a:cubicBezTo>
                    <a:pt x="10" y="24"/>
                    <a:pt x="15" y="18"/>
                    <a:pt x="15" y="15"/>
                  </a:cubicBezTo>
                  <a:cubicBezTo>
                    <a:pt x="16" y="11"/>
                    <a:pt x="35" y="5"/>
                    <a:pt x="35" y="5"/>
                  </a:cubicBezTo>
                  <a:cubicBezTo>
                    <a:pt x="35" y="5"/>
                    <a:pt x="31" y="5"/>
                    <a:pt x="40" y="10"/>
                  </a:cubicBezTo>
                  <a:cubicBezTo>
                    <a:pt x="49" y="15"/>
                    <a:pt x="39" y="27"/>
                    <a:pt x="46" y="29"/>
                  </a:cubicBezTo>
                  <a:cubicBezTo>
                    <a:pt x="54" y="32"/>
                    <a:pt x="61" y="31"/>
                    <a:pt x="59" y="29"/>
                  </a:cubicBezTo>
                  <a:cubicBezTo>
                    <a:pt x="58" y="27"/>
                    <a:pt x="51" y="15"/>
                    <a:pt x="67" y="18"/>
                  </a:cubicBezTo>
                  <a:cubicBezTo>
                    <a:pt x="84" y="20"/>
                    <a:pt x="93" y="19"/>
                    <a:pt x="95" y="20"/>
                  </a:cubicBezTo>
                  <a:cubicBezTo>
                    <a:pt x="97" y="20"/>
                    <a:pt x="104" y="13"/>
                    <a:pt x="104" y="13"/>
                  </a:cubicBezTo>
                  <a:cubicBezTo>
                    <a:pt x="104" y="13"/>
                    <a:pt x="98" y="12"/>
                    <a:pt x="103" y="7"/>
                  </a:cubicBezTo>
                  <a:cubicBezTo>
                    <a:pt x="109" y="3"/>
                    <a:pt x="123" y="5"/>
                    <a:pt x="123" y="5"/>
                  </a:cubicBezTo>
                  <a:cubicBezTo>
                    <a:pt x="123" y="5"/>
                    <a:pt x="125" y="0"/>
                    <a:pt x="127" y="6"/>
                  </a:cubicBezTo>
                  <a:cubicBezTo>
                    <a:pt x="129" y="12"/>
                    <a:pt x="140" y="18"/>
                    <a:pt x="136" y="20"/>
                  </a:cubicBezTo>
                  <a:cubicBezTo>
                    <a:pt x="132" y="23"/>
                    <a:pt x="124" y="23"/>
                    <a:pt x="131" y="29"/>
                  </a:cubicBezTo>
                  <a:cubicBezTo>
                    <a:pt x="139" y="34"/>
                    <a:pt x="146" y="33"/>
                    <a:pt x="143" y="36"/>
                  </a:cubicBezTo>
                  <a:cubicBezTo>
                    <a:pt x="140" y="40"/>
                    <a:pt x="145" y="51"/>
                    <a:pt x="142" y="54"/>
                  </a:cubicBezTo>
                  <a:cubicBezTo>
                    <a:pt x="138" y="58"/>
                    <a:pt x="143" y="62"/>
                    <a:pt x="130" y="65"/>
                  </a:cubicBezTo>
                  <a:cubicBezTo>
                    <a:pt x="118" y="68"/>
                    <a:pt x="120" y="75"/>
                    <a:pt x="116" y="77"/>
                  </a:cubicBezTo>
                  <a:cubicBezTo>
                    <a:pt x="112" y="80"/>
                    <a:pt x="113" y="84"/>
                    <a:pt x="109" y="85"/>
                  </a:cubicBezTo>
                  <a:cubicBezTo>
                    <a:pt x="104" y="86"/>
                    <a:pt x="92" y="92"/>
                    <a:pt x="92" y="92"/>
                  </a:cubicBezTo>
                  <a:cubicBezTo>
                    <a:pt x="92" y="92"/>
                    <a:pt x="96" y="94"/>
                    <a:pt x="86" y="95"/>
                  </a:cubicBezTo>
                  <a:cubicBezTo>
                    <a:pt x="76" y="97"/>
                    <a:pt x="88" y="103"/>
                    <a:pt x="69" y="97"/>
                  </a:cubicBezTo>
                  <a:cubicBezTo>
                    <a:pt x="50" y="92"/>
                    <a:pt x="43" y="92"/>
                    <a:pt x="43" y="92"/>
                  </a:cubicBezTo>
                  <a:lnTo>
                    <a:pt x="39" y="8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34" name="Freeform 139"/>
            <p:cNvSpPr/>
            <p:nvPr/>
          </p:nvSpPr>
          <p:spPr bwMode="auto">
            <a:xfrm>
              <a:off x="4773612" y="2895601"/>
              <a:ext cx="1917700" cy="1933575"/>
            </a:xfrm>
            <a:custGeom>
              <a:gdLst>
                <a:gd fmla="*/ 384 w 718" name="T0"/>
                <a:gd fmla="*/ 710 h 724" name="T1"/>
                <a:gd fmla="*/ 364 w 718" name="T2"/>
                <a:gd fmla="*/ 658 h 724" name="T3"/>
                <a:gd fmla="*/ 318 w 718" name="T4"/>
                <a:gd fmla="*/ 562 h 724" name="T5"/>
                <a:gd fmla="*/ 331 w 718" name="T6"/>
                <a:gd fmla="*/ 480 h 724" name="T7"/>
                <a:gd fmla="*/ 288 w 718" name="T8"/>
                <a:gd fmla="*/ 389 h 724" name="T9"/>
                <a:gd fmla="*/ 267 w 718" name="T10"/>
                <a:gd fmla="*/ 334 h 724" name="T11"/>
                <a:gd fmla="*/ 233 w 718" name="T12"/>
                <a:gd fmla="*/ 318 h 724" name="T13"/>
                <a:gd fmla="*/ 167 w 718" name="T14"/>
                <a:gd fmla="*/ 328 h 724" name="T15"/>
                <a:gd fmla="*/ 93 w 718" name="T16"/>
                <a:gd fmla="*/ 333 h 724" name="T17"/>
                <a:gd fmla="*/ 43 w 718" name="T18"/>
                <a:gd fmla="*/ 291 h 724" name="T19"/>
                <a:gd fmla="*/ 10 w 718" name="T20"/>
                <a:gd fmla="*/ 241 h 724" name="T21"/>
                <a:gd fmla="*/ 21 w 718" name="T22"/>
                <a:gd fmla="*/ 199 h 724" name="T23"/>
                <a:gd fmla="*/ 19 w 718" name="T24"/>
                <a:gd fmla="*/ 172 h 724" name="T25"/>
                <a:gd fmla="*/ 52 w 718" name="T26"/>
                <a:gd fmla="*/ 114 h 724" name="T27"/>
                <a:gd fmla="*/ 95 w 718" name="T28"/>
                <a:gd fmla="*/ 71 h 724" name="T29"/>
                <a:gd fmla="*/ 132 w 718" name="T30"/>
                <a:gd fmla="*/ 22 h 724" name="T31"/>
                <a:gd fmla="*/ 207 w 718" name="T32"/>
                <a:gd fmla="*/ 10 h 724" name="T33"/>
                <a:gd fmla="*/ 302 w 718" name="T34"/>
                <a:gd fmla="*/ 3 h 724" name="T35"/>
                <a:gd fmla="*/ 304 w 718" name="T36"/>
                <a:gd fmla="*/ 46 h 724" name="T37"/>
                <a:gd fmla="*/ 347 w 718" name="T38"/>
                <a:gd fmla="*/ 57 h 724" name="T39"/>
                <a:gd fmla="*/ 396 w 718" name="T40"/>
                <a:gd fmla="*/ 68 h 724" name="T41"/>
                <a:gd fmla="*/ 443 w 718" name="T42"/>
                <a:gd fmla="*/ 57 h 724" name="T43"/>
                <a:gd fmla="*/ 509 w 718" name="T44"/>
                <a:gd fmla="*/ 63 h 724" name="T45"/>
                <a:gd fmla="*/ 540 w 718" name="T46"/>
                <a:gd fmla="*/ 120 h 724" name="T47"/>
                <a:gd fmla="*/ 577 w 718" name="T48"/>
                <a:gd fmla="*/ 199 h 724" name="T49"/>
                <a:gd fmla="*/ 646 w 718" name="T50"/>
                <a:gd fmla="*/ 260 h 724" name="T51"/>
                <a:gd fmla="*/ 716 w 718" name="T52"/>
                <a:gd fmla="*/ 292 h 724" name="T53"/>
                <a:gd fmla="*/ 659 w 718" name="T54"/>
                <a:gd fmla="*/ 351 h 724" name="T55"/>
                <a:gd fmla="*/ 606 w 718" name="T56"/>
                <a:gd fmla="*/ 413 h 724" name="T57"/>
                <a:gd fmla="*/ 605 w 718" name="T58"/>
                <a:gd fmla="*/ 454 h 724" name="T59"/>
                <a:gd fmla="*/ 625 w 718" name="T60"/>
                <a:gd fmla="*/ 501 h 724" name="T61"/>
                <a:gd fmla="*/ 596 w 718" name="T62"/>
                <a:gd fmla="*/ 539 h 724" name="T63"/>
                <a:gd fmla="*/ 566 w 718" name="T64"/>
                <a:gd fmla="*/ 583 h 724" name="T65"/>
                <a:gd fmla="*/ 568 w 718" name="T66"/>
                <a:gd fmla="*/ 608 h 724" name="T67"/>
                <a:gd fmla="*/ 530 w 718" name="T68"/>
                <a:gd fmla="*/ 639 h 724" name="T69"/>
                <a:gd fmla="*/ 519 w 718" name="T70"/>
                <a:gd fmla="*/ 680 h 724" name="T71"/>
                <a:gd fmla="*/ 470 w 718" name="T72"/>
                <a:gd fmla="*/ 713 h 724" name="T73"/>
                <a:gd fmla="*/ 401 w 718" name="T74"/>
                <a:gd fmla="*/ 724 h 724" name="T7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b="b" l="0" r="r" t="0"/>
              <a:pathLst>
                <a:path h="724" w="718">
                  <a:moveTo>
                    <a:pt x="401" y="724"/>
                  </a:moveTo>
                  <a:cubicBezTo>
                    <a:pt x="396" y="721"/>
                    <a:pt x="388" y="712"/>
                    <a:pt x="384" y="710"/>
                  </a:cubicBezTo>
                  <a:cubicBezTo>
                    <a:pt x="380" y="708"/>
                    <a:pt x="378" y="689"/>
                    <a:pt x="378" y="683"/>
                  </a:cubicBezTo>
                  <a:cubicBezTo>
                    <a:pt x="378" y="677"/>
                    <a:pt x="371" y="664"/>
                    <a:pt x="364" y="658"/>
                  </a:cubicBezTo>
                  <a:cubicBezTo>
                    <a:pt x="358" y="651"/>
                    <a:pt x="351" y="635"/>
                    <a:pt x="346" y="618"/>
                  </a:cubicBezTo>
                  <a:cubicBezTo>
                    <a:pt x="340" y="602"/>
                    <a:pt x="329" y="571"/>
                    <a:pt x="318" y="562"/>
                  </a:cubicBezTo>
                  <a:cubicBezTo>
                    <a:pt x="307" y="554"/>
                    <a:pt x="312" y="536"/>
                    <a:pt x="312" y="520"/>
                  </a:cubicBezTo>
                  <a:cubicBezTo>
                    <a:pt x="312" y="503"/>
                    <a:pt x="339" y="494"/>
                    <a:pt x="331" y="480"/>
                  </a:cubicBezTo>
                  <a:cubicBezTo>
                    <a:pt x="323" y="467"/>
                    <a:pt x="330" y="444"/>
                    <a:pt x="321" y="435"/>
                  </a:cubicBezTo>
                  <a:cubicBezTo>
                    <a:pt x="312" y="426"/>
                    <a:pt x="289" y="399"/>
                    <a:pt x="288" y="389"/>
                  </a:cubicBezTo>
                  <a:cubicBezTo>
                    <a:pt x="286" y="380"/>
                    <a:pt x="274" y="357"/>
                    <a:pt x="280" y="348"/>
                  </a:cubicBezTo>
                  <a:cubicBezTo>
                    <a:pt x="286" y="339"/>
                    <a:pt x="270" y="334"/>
                    <a:pt x="267" y="334"/>
                  </a:cubicBezTo>
                  <a:cubicBezTo>
                    <a:pt x="265" y="334"/>
                    <a:pt x="251" y="332"/>
                    <a:pt x="248" y="332"/>
                  </a:cubicBezTo>
                  <a:cubicBezTo>
                    <a:pt x="246" y="332"/>
                    <a:pt x="245" y="321"/>
                    <a:pt x="233" y="318"/>
                  </a:cubicBezTo>
                  <a:cubicBezTo>
                    <a:pt x="221" y="316"/>
                    <a:pt x="205" y="313"/>
                    <a:pt x="194" y="318"/>
                  </a:cubicBezTo>
                  <a:cubicBezTo>
                    <a:pt x="182" y="322"/>
                    <a:pt x="189" y="328"/>
                    <a:pt x="167" y="328"/>
                  </a:cubicBezTo>
                  <a:cubicBezTo>
                    <a:pt x="146" y="328"/>
                    <a:pt x="126" y="322"/>
                    <a:pt x="115" y="330"/>
                  </a:cubicBezTo>
                  <a:cubicBezTo>
                    <a:pt x="105" y="337"/>
                    <a:pt x="103" y="342"/>
                    <a:pt x="93" y="333"/>
                  </a:cubicBezTo>
                  <a:cubicBezTo>
                    <a:pt x="84" y="324"/>
                    <a:pt x="72" y="319"/>
                    <a:pt x="57" y="309"/>
                  </a:cubicBezTo>
                  <a:cubicBezTo>
                    <a:pt x="43" y="299"/>
                    <a:pt x="46" y="301"/>
                    <a:pt x="43" y="291"/>
                  </a:cubicBezTo>
                  <a:cubicBezTo>
                    <a:pt x="41" y="282"/>
                    <a:pt x="57" y="288"/>
                    <a:pt x="28" y="269"/>
                  </a:cubicBezTo>
                  <a:cubicBezTo>
                    <a:pt x="0" y="250"/>
                    <a:pt x="6" y="248"/>
                    <a:pt x="10" y="241"/>
                  </a:cubicBezTo>
                  <a:cubicBezTo>
                    <a:pt x="14" y="233"/>
                    <a:pt x="11" y="221"/>
                    <a:pt x="19" y="214"/>
                  </a:cubicBezTo>
                  <a:cubicBezTo>
                    <a:pt x="27" y="208"/>
                    <a:pt x="29" y="200"/>
                    <a:pt x="21" y="199"/>
                  </a:cubicBezTo>
                  <a:cubicBezTo>
                    <a:pt x="14" y="197"/>
                    <a:pt x="17" y="183"/>
                    <a:pt x="20" y="181"/>
                  </a:cubicBezTo>
                  <a:cubicBezTo>
                    <a:pt x="22" y="180"/>
                    <a:pt x="27" y="179"/>
                    <a:pt x="19" y="172"/>
                  </a:cubicBezTo>
                  <a:cubicBezTo>
                    <a:pt x="12" y="166"/>
                    <a:pt x="13" y="158"/>
                    <a:pt x="21" y="152"/>
                  </a:cubicBezTo>
                  <a:cubicBezTo>
                    <a:pt x="29" y="146"/>
                    <a:pt x="48" y="121"/>
                    <a:pt x="52" y="114"/>
                  </a:cubicBezTo>
                  <a:cubicBezTo>
                    <a:pt x="55" y="108"/>
                    <a:pt x="68" y="102"/>
                    <a:pt x="75" y="97"/>
                  </a:cubicBezTo>
                  <a:cubicBezTo>
                    <a:pt x="82" y="92"/>
                    <a:pt x="94" y="87"/>
                    <a:pt x="95" y="71"/>
                  </a:cubicBezTo>
                  <a:cubicBezTo>
                    <a:pt x="95" y="56"/>
                    <a:pt x="100" y="51"/>
                    <a:pt x="107" y="44"/>
                  </a:cubicBezTo>
                  <a:cubicBezTo>
                    <a:pt x="115" y="38"/>
                    <a:pt x="133" y="34"/>
                    <a:pt x="132" y="22"/>
                  </a:cubicBezTo>
                  <a:cubicBezTo>
                    <a:pt x="131" y="10"/>
                    <a:pt x="144" y="20"/>
                    <a:pt x="161" y="20"/>
                  </a:cubicBezTo>
                  <a:cubicBezTo>
                    <a:pt x="178" y="20"/>
                    <a:pt x="197" y="17"/>
                    <a:pt x="207" y="10"/>
                  </a:cubicBezTo>
                  <a:cubicBezTo>
                    <a:pt x="217" y="4"/>
                    <a:pt x="256" y="5"/>
                    <a:pt x="265" y="3"/>
                  </a:cubicBezTo>
                  <a:cubicBezTo>
                    <a:pt x="273" y="1"/>
                    <a:pt x="304" y="0"/>
                    <a:pt x="302" y="3"/>
                  </a:cubicBezTo>
                  <a:cubicBezTo>
                    <a:pt x="301" y="6"/>
                    <a:pt x="302" y="6"/>
                    <a:pt x="302" y="18"/>
                  </a:cubicBezTo>
                  <a:cubicBezTo>
                    <a:pt x="302" y="30"/>
                    <a:pt x="297" y="45"/>
                    <a:pt x="304" y="46"/>
                  </a:cubicBezTo>
                  <a:cubicBezTo>
                    <a:pt x="310" y="47"/>
                    <a:pt x="311" y="42"/>
                    <a:pt x="328" y="47"/>
                  </a:cubicBezTo>
                  <a:cubicBezTo>
                    <a:pt x="346" y="52"/>
                    <a:pt x="338" y="52"/>
                    <a:pt x="347" y="57"/>
                  </a:cubicBezTo>
                  <a:cubicBezTo>
                    <a:pt x="355" y="62"/>
                    <a:pt x="368" y="72"/>
                    <a:pt x="374" y="71"/>
                  </a:cubicBezTo>
                  <a:cubicBezTo>
                    <a:pt x="380" y="70"/>
                    <a:pt x="397" y="76"/>
                    <a:pt x="396" y="68"/>
                  </a:cubicBezTo>
                  <a:cubicBezTo>
                    <a:pt x="396" y="60"/>
                    <a:pt x="395" y="51"/>
                    <a:pt x="405" y="50"/>
                  </a:cubicBezTo>
                  <a:cubicBezTo>
                    <a:pt x="415" y="49"/>
                    <a:pt x="425" y="47"/>
                    <a:pt x="443" y="57"/>
                  </a:cubicBezTo>
                  <a:cubicBezTo>
                    <a:pt x="462" y="67"/>
                    <a:pt x="478" y="71"/>
                    <a:pt x="487" y="70"/>
                  </a:cubicBezTo>
                  <a:cubicBezTo>
                    <a:pt x="496" y="69"/>
                    <a:pt x="502" y="65"/>
                    <a:pt x="509" y="63"/>
                  </a:cubicBezTo>
                  <a:cubicBezTo>
                    <a:pt x="517" y="61"/>
                    <a:pt x="507" y="65"/>
                    <a:pt x="524" y="87"/>
                  </a:cubicBezTo>
                  <a:cubicBezTo>
                    <a:pt x="541" y="108"/>
                    <a:pt x="528" y="100"/>
                    <a:pt x="540" y="120"/>
                  </a:cubicBezTo>
                  <a:cubicBezTo>
                    <a:pt x="552" y="140"/>
                    <a:pt x="560" y="150"/>
                    <a:pt x="563" y="163"/>
                  </a:cubicBezTo>
                  <a:cubicBezTo>
                    <a:pt x="566" y="175"/>
                    <a:pt x="563" y="188"/>
                    <a:pt x="577" y="199"/>
                  </a:cubicBezTo>
                  <a:cubicBezTo>
                    <a:pt x="592" y="210"/>
                    <a:pt x="597" y="226"/>
                    <a:pt x="615" y="235"/>
                  </a:cubicBezTo>
                  <a:cubicBezTo>
                    <a:pt x="633" y="244"/>
                    <a:pt x="603" y="255"/>
                    <a:pt x="646" y="260"/>
                  </a:cubicBezTo>
                  <a:cubicBezTo>
                    <a:pt x="689" y="266"/>
                    <a:pt x="718" y="259"/>
                    <a:pt x="718" y="259"/>
                  </a:cubicBezTo>
                  <a:cubicBezTo>
                    <a:pt x="716" y="292"/>
                    <a:pt x="716" y="292"/>
                    <a:pt x="716" y="292"/>
                  </a:cubicBezTo>
                  <a:cubicBezTo>
                    <a:pt x="716" y="292"/>
                    <a:pt x="704" y="312"/>
                    <a:pt x="694" y="322"/>
                  </a:cubicBezTo>
                  <a:cubicBezTo>
                    <a:pt x="684" y="332"/>
                    <a:pt x="673" y="341"/>
                    <a:pt x="659" y="351"/>
                  </a:cubicBezTo>
                  <a:cubicBezTo>
                    <a:pt x="645" y="361"/>
                    <a:pt x="634" y="372"/>
                    <a:pt x="628" y="385"/>
                  </a:cubicBezTo>
                  <a:cubicBezTo>
                    <a:pt x="622" y="398"/>
                    <a:pt x="608" y="406"/>
                    <a:pt x="606" y="413"/>
                  </a:cubicBezTo>
                  <a:cubicBezTo>
                    <a:pt x="604" y="420"/>
                    <a:pt x="596" y="422"/>
                    <a:pt x="596" y="430"/>
                  </a:cubicBezTo>
                  <a:cubicBezTo>
                    <a:pt x="597" y="438"/>
                    <a:pt x="601" y="451"/>
                    <a:pt x="605" y="454"/>
                  </a:cubicBezTo>
                  <a:cubicBezTo>
                    <a:pt x="610" y="457"/>
                    <a:pt x="628" y="474"/>
                    <a:pt x="622" y="474"/>
                  </a:cubicBezTo>
                  <a:cubicBezTo>
                    <a:pt x="617" y="474"/>
                    <a:pt x="625" y="501"/>
                    <a:pt x="625" y="501"/>
                  </a:cubicBezTo>
                  <a:cubicBezTo>
                    <a:pt x="625" y="501"/>
                    <a:pt x="633" y="525"/>
                    <a:pt x="625" y="527"/>
                  </a:cubicBezTo>
                  <a:cubicBezTo>
                    <a:pt x="617" y="529"/>
                    <a:pt x="607" y="537"/>
                    <a:pt x="596" y="539"/>
                  </a:cubicBezTo>
                  <a:cubicBezTo>
                    <a:pt x="585" y="541"/>
                    <a:pt x="565" y="555"/>
                    <a:pt x="565" y="561"/>
                  </a:cubicBezTo>
                  <a:cubicBezTo>
                    <a:pt x="565" y="568"/>
                    <a:pt x="566" y="583"/>
                    <a:pt x="566" y="583"/>
                  </a:cubicBezTo>
                  <a:cubicBezTo>
                    <a:pt x="566" y="583"/>
                    <a:pt x="569" y="580"/>
                    <a:pt x="569" y="587"/>
                  </a:cubicBezTo>
                  <a:cubicBezTo>
                    <a:pt x="569" y="593"/>
                    <a:pt x="571" y="602"/>
                    <a:pt x="568" y="608"/>
                  </a:cubicBezTo>
                  <a:cubicBezTo>
                    <a:pt x="565" y="614"/>
                    <a:pt x="558" y="621"/>
                    <a:pt x="550" y="623"/>
                  </a:cubicBezTo>
                  <a:cubicBezTo>
                    <a:pt x="543" y="625"/>
                    <a:pt x="528" y="635"/>
                    <a:pt x="530" y="639"/>
                  </a:cubicBezTo>
                  <a:cubicBezTo>
                    <a:pt x="533" y="643"/>
                    <a:pt x="551" y="644"/>
                    <a:pt x="541" y="650"/>
                  </a:cubicBezTo>
                  <a:cubicBezTo>
                    <a:pt x="531" y="656"/>
                    <a:pt x="523" y="671"/>
                    <a:pt x="519" y="680"/>
                  </a:cubicBezTo>
                  <a:cubicBezTo>
                    <a:pt x="514" y="689"/>
                    <a:pt x="517" y="686"/>
                    <a:pt x="500" y="698"/>
                  </a:cubicBezTo>
                  <a:cubicBezTo>
                    <a:pt x="483" y="710"/>
                    <a:pt x="497" y="711"/>
                    <a:pt x="470" y="713"/>
                  </a:cubicBezTo>
                  <a:cubicBezTo>
                    <a:pt x="442" y="716"/>
                    <a:pt x="423" y="720"/>
                    <a:pt x="419" y="721"/>
                  </a:cubicBezTo>
                  <a:cubicBezTo>
                    <a:pt x="415" y="723"/>
                    <a:pt x="401" y="724"/>
                    <a:pt x="401" y="72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35" name="Freeform 140"/>
            <p:cNvSpPr/>
            <p:nvPr/>
          </p:nvSpPr>
          <p:spPr bwMode="auto">
            <a:xfrm>
              <a:off x="6515100" y="4186238"/>
              <a:ext cx="212725" cy="382588"/>
            </a:xfrm>
            <a:custGeom>
              <a:gdLst>
                <a:gd fmla="*/ 63 w 80" name="T0"/>
                <a:gd fmla="*/ 2 h 143" name="T1"/>
                <a:gd fmla="*/ 62 w 80" name="T2"/>
                <a:gd fmla="*/ 13 h 143" name="T3"/>
                <a:gd fmla="*/ 52 w 80" name="T4"/>
                <a:gd fmla="*/ 22 h 143" name="T5"/>
                <a:gd fmla="*/ 35 w 80" name="T6"/>
                <a:gd fmla="*/ 38 h 143" name="T7"/>
                <a:gd fmla="*/ 13 w 80" name="T8"/>
                <a:gd fmla="*/ 55 h 143" name="T9"/>
                <a:gd fmla="*/ 9 w 80" name="T10"/>
                <a:gd fmla="*/ 75 h 143" name="T11"/>
                <a:gd fmla="*/ 9 w 80" name="T12"/>
                <a:gd fmla="*/ 97 h 143" name="T13"/>
                <a:gd fmla="*/ 12 w 80" name="T14"/>
                <a:gd fmla="*/ 119 h 143" name="T15"/>
                <a:gd fmla="*/ 25 w 80" name="T16"/>
                <a:gd fmla="*/ 143 h 143" name="T17"/>
                <a:gd fmla="*/ 56 w 80" name="T18"/>
                <a:gd fmla="*/ 118 h 143" name="T19"/>
                <a:gd fmla="*/ 64 w 80" name="T20"/>
                <a:gd fmla="*/ 63 h 143" name="T21"/>
                <a:gd fmla="*/ 78 w 80" name="T22"/>
                <a:gd fmla="*/ 35 h 143" name="T23"/>
                <a:gd fmla="*/ 63 w 80" name="T24"/>
                <a:gd fmla="*/ 2 h 143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43" w="80">
                  <a:moveTo>
                    <a:pt x="63" y="2"/>
                  </a:moveTo>
                  <a:cubicBezTo>
                    <a:pt x="64" y="0"/>
                    <a:pt x="64" y="11"/>
                    <a:pt x="62" y="13"/>
                  </a:cubicBezTo>
                  <a:cubicBezTo>
                    <a:pt x="59" y="16"/>
                    <a:pt x="58" y="17"/>
                    <a:pt x="52" y="22"/>
                  </a:cubicBezTo>
                  <a:cubicBezTo>
                    <a:pt x="46" y="27"/>
                    <a:pt x="49" y="34"/>
                    <a:pt x="35" y="38"/>
                  </a:cubicBezTo>
                  <a:cubicBezTo>
                    <a:pt x="21" y="42"/>
                    <a:pt x="17" y="47"/>
                    <a:pt x="13" y="55"/>
                  </a:cubicBezTo>
                  <a:cubicBezTo>
                    <a:pt x="10" y="63"/>
                    <a:pt x="9" y="65"/>
                    <a:pt x="9" y="75"/>
                  </a:cubicBezTo>
                  <a:cubicBezTo>
                    <a:pt x="10" y="84"/>
                    <a:pt x="18" y="85"/>
                    <a:pt x="9" y="97"/>
                  </a:cubicBezTo>
                  <a:cubicBezTo>
                    <a:pt x="0" y="109"/>
                    <a:pt x="11" y="114"/>
                    <a:pt x="12" y="119"/>
                  </a:cubicBezTo>
                  <a:cubicBezTo>
                    <a:pt x="13" y="125"/>
                    <a:pt x="13" y="142"/>
                    <a:pt x="25" y="143"/>
                  </a:cubicBezTo>
                  <a:cubicBezTo>
                    <a:pt x="37" y="143"/>
                    <a:pt x="56" y="131"/>
                    <a:pt x="56" y="118"/>
                  </a:cubicBezTo>
                  <a:cubicBezTo>
                    <a:pt x="56" y="105"/>
                    <a:pt x="60" y="74"/>
                    <a:pt x="64" y="63"/>
                  </a:cubicBezTo>
                  <a:cubicBezTo>
                    <a:pt x="69" y="52"/>
                    <a:pt x="80" y="49"/>
                    <a:pt x="78" y="35"/>
                  </a:cubicBezTo>
                  <a:cubicBezTo>
                    <a:pt x="76" y="21"/>
                    <a:pt x="63" y="4"/>
                    <a:pt x="63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36" name="Freeform 141"/>
            <p:cNvSpPr/>
            <p:nvPr/>
          </p:nvSpPr>
          <p:spPr bwMode="auto">
            <a:xfrm>
              <a:off x="5048250" y="1098551"/>
              <a:ext cx="4883150" cy="2771775"/>
            </a:xfrm>
            <a:custGeom>
              <a:gdLst>
                <a:gd fmla="*/ 430 w 1828" name="T0"/>
                <a:gd fmla="*/ 679 h 1038" name="T1"/>
                <a:gd fmla="*/ 320 w 1828" name="T2"/>
                <a:gd fmla="*/ 638 h 1038" name="T3"/>
                <a:gd fmla="*/ 221 w 1828" name="T4"/>
                <a:gd fmla="*/ 574 h 1038" name="T5"/>
                <a:gd fmla="*/ 240 w 1828" name="T6"/>
                <a:gd fmla="*/ 677 h 1038" name="T7"/>
                <a:gd fmla="*/ 169 w 1828" name="T8"/>
                <a:gd fmla="*/ 589 h 1038" name="T9"/>
                <a:gd fmla="*/ 44 w 1828" name="T10"/>
                <a:gd fmla="*/ 683 h 1038" name="T11"/>
                <a:gd fmla="*/ 74 w 1828" name="T12"/>
                <a:gd fmla="*/ 548 h 1038" name="T13"/>
                <a:gd fmla="*/ 108 w 1828" name="T14"/>
                <a:gd fmla="*/ 497 h 1038" name="T15"/>
                <a:gd fmla="*/ 181 w 1828" name="T16"/>
                <a:gd fmla="*/ 386 h 1038" name="T17"/>
                <a:gd fmla="*/ 197 w 1828" name="T18"/>
                <a:gd fmla="*/ 437 h 1038" name="T19"/>
                <a:gd fmla="*/ 319 w 1828" name="T20"/>
                <a:gd fmla="*/ 385 h 1038" name="T21"/>
                <a:gd fmla="*/ 365 w 1828" name="T22"/>
                <a:gd fmla="*/ 342 h 1038" name="T23"/>
                <a:gd fmla="*/ 298 w 1828" name="T24"/>
                <a:gd fmla="*/ 288 h 1038" name="T25"/>
                <a:gd fmla="*/ 269 w 1828" name="T26"/>
                <a:gd fmla="*/ 321 h 1038" name="T27"/>
                <a:gd fmla="*/ 191 w 1828" name="T28"/>
                <a:gd fmla="*/ 357 h 1038" name="T29"/>
                <a:gd fmla="*/ 147 w 1828" name="T30"/>
                <a:gd fmla="*/ 330 h 1038" name="T31"/>
                <a:gd fmla="*/ 240 w 1828" name="T32"/>
                <a:gd fmla="*/ 182 h 1038" name="T33"/>
                <a:gd fmla="*/ 300 w 1828" name="T34"/>
                <a:gd fmla="*/ 137 h 1038" name="T35"/>
                <a:gd fmla="*/ 466 w 1828" name="T36"/>
                <a:gd fmla="*/ 199 h 1038" name="T37"/>
                <a:gd fmla="*/ 414 w 1828" name="T38"/>
                <a:gd fmla="*/ 229 h 1038" name="T39"/>
                <a:gd fmla="*/ 462 w 1828" name="T40"/>
                <a:gd fmla="*/ 229 h 1038" name="T41"/>
                <a:gd fmla="*/ 517 w 1828" name="T42"/>
                <a:gd fmla="*/ 193 h 1038" name="T43"/>
                <a:gd fmla="*/ 622 w 1828" name="T44"/>
                <a:gd fmla="*/ 165 h 1038" name="T45"/>
                <a:gd fmla="*/ 714 w 1828" name="T46"/>
                <a:gd fmla="*/ 163 h 1038" name="T47"/>
                <a:gd fmla="*/ 736 w 1828" name="T48"/>
                <a:gd fmla="*/ 94 h 1038" name="T49"/>
                <a:gd fmla="*/ 755 w 1828" name="T50"/>
                <a:gd fmla="*/ 184 h 1038" name="T51"/>
                <a:gd fmla="*/ 763 w 1828" name="T52"/>
                <a:gd fmla="*/ 137 h 1038" name="T53"/>
                <a:gd fmla="*/ 781 w 1828" name="T54"/>
                <a:gd fmla="*/ 123 h 1038" name="T55"/>
                <a:gd fmla="*/ 830 w 1828" name="T56"/>
                <a:gd fmla="*/ 105 h 1038" name="T57"/>
                <a:gd fmla="*/ 935 w 1828" name="T58"/>
                <a:gd fmla="*/ 30 h 1038" name="T59"/>
                <a:gd fmla="*/ 1062 w 1828" name="T60"/>
                <a:gd fmla="*/ 20 h 1038" name="T61"/>
                <a:gd fmla="*/ 1098 w 1828" name="T62"/>
                <a:gd fmla="*/ 77 h 1038" name="T63"/>
                <a:gd fmla="*/ 1243 w 1828" name="T64"/>
                <a:gd fmla="*/ 88 h 1038" name="T65"/>
                <a:gd fmla="*/ 1344 w 1828" name="T66"/>
                <a:gd fmla="*/ 115 h 1038" name="T67"/>
                <a:gd fmla="*/ 1466 w 1828" name="T68"/>
                <a:gd fmla="*/ 128 h 1038" name="T69"/>
                <a:gd fmla="*/ 1636 w 1828" name="T70"/>
                <a:gd fmla="*/ 158 h 1038" name="T71"/>
                <a:gd fmla="*/ 1812 w 1828" name="T72"/>
                <a:gd fmla="*/ 229 h 1038" name="T73"/>
                <a:gd fmla="*/ 1741 w 1828" name="T74"/>
                <a:gd fmla="*/ 215 h 1038" name="T75"/>
                <a:gd fmla="*/ 1753 w 1828" name="T76"/>
                <a:gd fmla="*/ 285 h 1038" name="T77"/>
                <a:gd fmla="*/ 1622 w 1828" name="T78"/>
                <a:gd fmla="*/ 344 h 1038" name="T79"/>
                <a:gd fmla="*/ 1628 w 1828" name="T80"/>
                <a:gd fmla="*/ 427 h 1038" name="T81"/>
                <a:gd fmla="*/ 1566 w 1828" name="T82"/>
                <a:gd fmla="*/ 392 h 1038" name="T83"/>
                <a:gd fmla="*/ 1604 w 1828" name="T84"/>
                <a:gd fmla="*/ 303 h 1038" name="T85"/>
                <a:gd fmla="*/ 1546 w 1828" name="T86"/>
                <a:gd fmla="*/ 344 h 1038" name="T87"/>
                <a:gd fmla="*/ 1424 w 1828" name="T88"/>
                <a:gd fmla="*/ 367 h 1038" name="T89"/>
                <a:gd fmla="*/ 1448 w 1828" name="T90"/>
                <a:gd fmla="*/ 480 h 1038" name="T91"/>
                <a:gd fmla="*/ 1371 w 1828" name="T92"/>
                <a:gd fmla="*/ 624 h 1038" name="T93"/>
                <a:gd fmla="*/ 1334 w 1828" name="T94"/>
                <a:gd fmla="*/ 660 h 1038" name="T95"/>
                <a:gd fmla="*/ 1300 w 1828" name="T96"/>
                <a:gd fmla="*/ 661 h 1038" name="T97"/>
                <a:gd fmla="*/ 1280 w 1828" name="T98"/>
                <a:gd fmla="*/ 830 h 1038" name="T99"/>
                <a:gd fmla="*/ 1192 w 1828" name="T100"/>
                <a:gd fmla="*/ 965 h 1038" name="T101"/>
                <a:gd fmla="*/ 1177 w 1828" name="T102"/>
                <a:gd fmla="*/ 1027 h 1038" name="T103"/>
                <a:gd fmla="*/ 1044 w 1828" name="T104"/>
                <a:gd fmla="*/ 849 h 1038" name="T105"/>
                <a:gd fmla="*/ 902 w 1828" name="T106"/>
                <a:gd fmla="*/ 969 h 1038" name="T107"/>
                <a:gd fmla="*/ 782 w 1828" name="T108"/>
                <a:gd fmla="*/ 820 h 1038" name="T109"/>
                <a:gd fmla="*/ 608 w 1828" name="T110"/>
                <a:gd fmla="*/ 774 h 1038" name="T111"/>
                <a:gd fmla="*/ 661 w 1828" name="T112"/>
                <a:gd fmla="*/ 797 h 1038" name="T113"/>
                <a:gd fmla="*/ 633 w 1828" name="T114"/>
                <a:gd fmla="*/ 887 h 1038" name="T1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b="b" l="0" r="r" t="0"/>
              <a:pathLst>
                <a:path h="1038" w="1828">
                  <a:moveTo>
                    <a:pt x="541" y="926"/>
                  </a:moveTo>
                  <a:cubicBezTo>
                    <a:pt x="521" y="908"/>
                    <a:pt x="526" y="906"/>
                    <a:pt x="517" y="886"/>
                  </a:cubicBezTo>
                  <a:cubicBezTo>
                    <a:pt x="509" y="866"/>
                    <a:pt x="505" y="870"/>
                    <a:pt x="499" y="853"/>
                  </a:cubicBezTo>
                  <a:cubicBezTo>
                    <a:pt x="493" y="837"/>
                    <a:pt x="481" y="821"/>
                    <a:pt x="472" y="810"/>
                  </a:cubicBezTo>
                  <a:cubicBezTo>
                    <a:pt x="462" y="799"/>
                    <a:pt x="452" y="786"/>
                    <a:pt x="452" y="786"/>
                  </a:cubicBezTo>
                  <a:cubicBezTo>
                    <a:pt x="433" y="766"/>
                    <a:pt x="433" y="766"/>
                    <a:pt x="433" y="766"/>
                  </a:cubicBezTo>
                  <a:cubicBezTo>
                    <a:pt x="433" y="766"/>
                    <a:pt x="423" y="765"/>
                    <a:pt x="423" y="755"/>
                  </a:cubicBezTo>
                  <a:cubicBezTo>
                    <a:pt x="423" y="745"/>
                    <a:pt x="426" y="730"/>
                    <a:pt x="426" y="730"/>
                  </a:cubicBezTo>
                  <a:cubicBezTo>
                    <a:pt x="426" y="730"/>
                    <a:pt x="440" y="714"/>
                    <a:pt x="446" y="708"/>
                  </a:cubicBezTo>
                  <a:cubicBezTo>
                    <a:pt x="452" y="702"/>
                    <a:pt x="456" y="693"/>
                    <a:pt x="451" y="688"/>
                  </a:cubicBezTo>
                  <a:cubicBezTo>
                    <a:pt x="446" y="683"/>
                    <a:pt x="442" y="679"/>
                    <a:pt x="442" y="679"/>
                  </a:cubicBezTo>
                  <a:cubicBezTo>
                    <a:pt x="442" y="679"/>
                    <a:pt x="435" y="679"/>
                    <a:pt x="430" y="679"/>
                  </a:cubicBezTo>
                  <a:cubicBezTo>
                    <a:pt x="425" y="679"/>
                    <a:pt x="404" y="680"/>
                    <a:pt x="404" y="680"/>
                  </a:cubicBezTo>
                  <a:cubicBezTo>
                    <a:pt x="404" y="680"/>
                    <a:pt x="395" y="672"/>
                    <a:pt x="392" y="672"/>
                  </a:cubicBezTo>
                  <a:cubicBezTo>
                    <a:pt x="388" y="672"/>
                    <a:pt x="387" y="677"/>
                    <a:pt x="382" y="677"/>
                  </a:cubicBezTo>
                  <a:cubicBezTo>
                    <a:pt x="377" y="677"/>
                    <a:pt x="378" y="676"/>
                    <a:pt x="372" y="676"/>
                  </a:cubicBezTo>
                  <a:cubicBezTo>
                    <a:pt x="366" y="676"/>
                    <a:pt x="366" y="678"/>
                    <a:pt x="362" y="675"/>
                  </a:cubicBezTo>
                  <a:cubicBezTo>
                    <a:pt x="359" y="672"/>
                    <a:pt x="349" y="662"/>
                    <a:pt x="349" y="662"/>
                  </a:cubicBezTo>
                  <a:cubicBezTo>
                    <a:pt x="350" y="651"/>
                    <a:pt x="350" y="651"/>
                    <a:pt x="350" y="651"/>
                  </a:cubicBezTo>
                  <a:cubicBezTo>
                    <a:pt x="350" y="651"/>
                    <a:pt x="348" y="644"/>
                    <a:pt x="351" y="641"/>
                  </a:cubicBezTo>
                  <a:cubicBezTo>
                    <a:pt x="353" y="638"/>
                    <a:pt x="354" y="634"/>
                    <a:pt x="354" y="634"/>
                  </a:cubicBezTo>
                  <a:cubicBezTo>
                    <a:pt x="350" y="629"/>
                    <a:pt x="349" y="625"/>
                    <a:pt x="344" y="628"/>
                  </a:cubicBezTo>
                  <a:cubicBezTo>
                    <a:pt x="339" y="631"/>
                    <a:pt x="339" y="632"/>
                    <a:pt x="334" y="632"/>
                  </a:cubicBezTo>
                  <a:cubicBezTo>
                    <a:pt x="330" y="632"/>
                    <a:pt x="316" y="632"/>
                    <a:pt x="320" y="638"/>
                  </a:cubicBezTo>
                  <a:cubicBezTo>
                    <a:pt x="324" y="644"/>
                    <a:pt x="329" y="651"/>
                    <a:pt x="329" y="651"/>
                  </a:cubicBezTo>
                  <a:cubicBezTo>
                    <a:pt x="329" y="651"/>
                    <a:pt x="341" y="658"/>
                    <a:pt x="332" y="665"/>
                  </a:cubicBezTo>
                  <a:cubicBezTo>
                    <a:pt x="323" y="671"/>
                    <a:pt x="326" y="669"/>
                    <a:pt x="323" y="675"/>
                  </a:cubicBezTo>
                  <a:cubicBezTo>
                    <a:pt x="321" y="682"/>
                    <a:pt x="311" y="677"/>
                    <a:pt x="307" y="675"/>
                  </a:cubicBezTo>
                  <a:cubicBezTo>
                    <a:pt x="304" y="674"/>
                    <a:pt x="302" y="665"/>
                    <a:pt x="301" y="661"/>
                  </a:cubicBezTo>
                  <a:cubicBezTo>
                    <a:pt x="300" y="658"/>
                    <a:pt x="295" y="661"/>
                    <a:pt x="289" y="657"/>
                  </a:cubicBezTo>
                  <a:cubicBezTo>
                    <a:pt x="283" y="652"/>
                    <a:pt x="278" y="646"/>
                    <a:pt x="284" y="643"/>
                  </a:cubicBezTo>
                  <a:cubicBezTo>
                    <a:pt x="291" y="641"/>
                    <a:pt x="296" y="637"/>
                    <a:pt x="285" y="629"/>
                  </a:cubicBezTo>
                  <a:cubicBezTo>
                    <a:pt x="274" y="621"/>
                    <a:pt x="277" y="613"/>
                    <a:pt x="278" y="610"/>
                  </a:cubicBezTo>
                  <a:cubicBezTo>
                    <a:pt x="280" y="606"/>
                    <a:pt x="283" y="610"/>
                    <a:pt x="266" y="603"/>
                  </a:cubicBezTo>
                  <a:cubicBezTo>
                    <a:pt x="250" y="596"/>
                    <a:pt x="255" y="596"/>
                    <a:pt x="248" y="589"/>
                  </a:cubicBezTo>
                  <a:cubicBezTo>
                    <a:pt x="240" y="581"/>
                    <a:pt x="225" y="574"/>
                    <a:pt x="221" y="574"/>
                  </a:cubicBezTo>
                  <a:cubicBezTo>
                    <a:pt x="217" y="574"/>
                    <a:pt x="214" y="577"/>
                    <a:pt x="218" y="585"/>
                  </a:cubicBezTo>
                  <a:cubicBezTo>
                    <a:pt x="221" y="592"/>
                    <a:pt x="217" y="592"/>
                    <a:pt x="236" y="606"/>
                  </a:cubicBezTo>
                  <a:cubicBezTo>
                    <a:pt x="255" y="619"/>
                    <a:pt x="256" y="612"/>
                    <a:pt x="257" y="616"/>
                  </a:cubicBezTo>
                  <a:cubicBezTo>
                    <a:pt x="259" y="619"/>
                    <a:pt x="268" y="622"/>
                    <a:pt x="273" y="628"/>
                  </a:cubicBezTo>
                  <a:cubicBezTo>
                    <a:pt x="277" y="635"/>
                    <a:pt x="277" y="639"/>
                    <a:pt x="277" y="639"/>
                  </a:cubicBezTo>
                  <a:cubicBezTo>
                    <a:pt x="277" y="639"/>
                    <a:pt x="268" y="639"/>
                    <a:pt x="266" y="639"/>
                  </a:cubicBezTo>
                  <a:cubicBezTo>
                    <a:pt x="264" y="638"/>
                    <a:pt x="262" y="643"/>
                    <a:pt x="262" y="643"/>
                  </a:cubicBezTo>
                  <a:cubicBezTo>
                    <a:pt x="262" y="643"/>
                    <a:pt x="267" y="649"/>
                    <a:pt x="263" y="651"/>
                  </a:cubicBezTo>
                  <a:cubicBezTo>
                    <a:pt x="258" y="653"/>
                    <a:pt x="257" y="660"/>
                    <a:pt x="252" y="660"/>
                  </a:cubicBezTo>
                  <a:cubicBezTo>
                    <a:pt x="247" y="660"/>
                    <a:pt x="253" y="664"/>
                    <a:pt x="247" y="667"/>
                  </a:cubicBezTo>
                  <a:cubicBezTo>
                    <a:pt x="240" y="670"/>
                    <a:pt x="245" y="671"/>
                    <a:pt x="243" y="673"/>
                  </a:cubicBezTo>
                  <a:cubicBezTo>
                    <a:pt x="242" y="675"/>
                    <a:pt x="242" y="678"/>
                    <a:pt x="240" y="677"/>
                  </a:cubicBezTo>
                  <a:cubicBezTo>
                    <a:pt x="238" y="677"/>
                    <a:pt x="237" y="679"/>
                    <a:pt x="225" y="671"/>
                  </a:cubicBezTo>
                  <a:cubicBezTo>
                    <a:pt x="213" y="662"/>
                    <a:pt x="213" y="662"/>
                    <a:pt x="213" y="662"/>
                  </a:cubicBezTo>
                  <a:cubicBezTo>
                    <a:pt x="213" y="662"/>
                    <a:pt x="207" y="654"/>
                    <a:pt x="219" y="657"/>
                  </a:cubicBezTo>
                  <a:cubicBezTo>
                    <a:pt x="231" y="661"/>
                    <a:pt x="236" y="663"/>
                    <a:pt x="240" y="660"/>
                  </a:cubicBezTo>
                  <a:cubicBezTo>
                    <a:pt x="244" y="657"/>
                    <a:pt x="244" y="657"/>
                    <a:pt x="244" y="653"/>
                  </a:cubicBezTo>
                  <a:cubicBezTo>
                    <a:pt x="244" y="650"/>
                    <a:pt x="246" y="650"/>
                    <a:pt x="243" y="646"/>
                  </a:cubicBezTo>
                  <a:cubicBezTo>
                    <a:pt x="240" y="641"/>
                    <a:pt x="251" y="636"/>
                    <a:pt x="241" y="632"/>
                  </a:cubicBezTo>
                  <a:cubicBezTo>
                    <a:pt x="232" y="628"/>
                    <a:pt x="228" y="627"/>
                    <a:pt x="223" y="622"/>
                  </a:cubicBezTo>
                  <a:cubicBezTo>
                    <a:pt x="218" y="617"/>
                    <a:pt x="223" y="621"/>
                    <a:pt x="211" y="611"/>
                  </a:cubicBezTo>
                  <a:cubicBezTo>
                    <a:pt x="198" y="601"/>
                    <a:pt x="198" y="602"/>
                    <a:pt x="195" y="598"/>
                  </a:cubicBezTo>
                  <a:cubicBezTo>
                    <a:pt x="192" y="594"/>
                    <a:pt x="188" y="581"/>
                    <a:pt x="186" y="581"/>
                  </a:cubicBezTo>
                  <a:cubicBezTo>
                    <a:pt x="185" y="581"/>
                    <a:pt x="178" y="585"/>
                    <a:pt x="169" y="589"/>
                  </a:cubicBezTo>
                  <a:cubicBezTo>
                    <a:pt x="160" y="593"/>
                    <a:pt x="165" y="600"/>
                    <a:pt x="158" y="599"/>
                  </a:cubicBezTo>
                  <a:cubicBezTo>
                    <a:pt x="150" y="597"/>
                    <a:pt x="153" y="598"/>
                    <a:pt x="145" y="597"/>
                  </a:cubicBezTo>
                  <a:cubicBezTo>
                    <a:pt x="138" y="596"/>
                    <a:pt x="131" y="596"/>
                    <a:pt x="130" y="597"/>
                  </a:cubicBezTo>
                  <a:cubicBezTo>
                    <a:pt x="128" y="598"/>
                    <a:pt x="128" y="606"/>
                    <a:pt x="128" y="606"/>
                  </a:cubicBezTo>
                  <a:cubicBezTo>
                    <a:pt x="128" y="606"/>
                    <a:pt x="128" y="606"/>
                    <a:pt x="123" y="613"/>
                  </a:cubicBezTo>
                  <a:cubicBezTo>
                    <a:pt x="117" y="619"/>
                    <a:pt x="112" y="617"/>
                    <a:pt x="108" y="622"/>
                  </a:cubicBezTo>
                  <a:cubicBezTo>
                    <a:pt x="103" y="628"/>
                    <a:pt x="96" y="630"/>
                    <a:pt x="96" y="637"/>
                  </a:cubicBezTo>
                  <a:cubicBezTo>
                    <a:pt x="96" y="644"/>
                    <a:pt x="98" y="641"/>
                    <a:pt x="90" y="655"/>
                  </a:cubicBezTo>
                  <a:cubicBezTo>
                    <a:pt x="82" y="670"/>
                    <a:pt x="85" y="675"/>
                    <a:pt x="79" y="675"/>
                  </a:cubicBezTo>
                  <a:cubicBezTo>
                    <a:pt x="73" y="676"/>
                    <a:pt x="68" y="677"/>
                    <a:pt x="65" y="678"/>
                  </a:cubicBezTo>
                  <a:cubicBezTo>
                    <a:pt x="61" y="679"/>
                    <a:pt x="52" y="680"/>
                    <a:pt x="52" y="680"/>
                  </a:cubicBezTo>
                  <a:cubicBezTo>
                    <a:pt x="52" y="680"/>
                    <a:pt x="47" y="687"/>
                    <a:pt x="44" y="683"/>
                  </a:cubicBezTo>
                  <a:cubicBezTo>
                    <a:pt x="41" y="679"/>
                    <a:pt x="42" y="671"/>
                    <a:pt x="40" y="675"/>
                  </a:cubicBezTo>
                  <a:cubicBezTo>
                    <a:pt x="37" y="678"/>
                    <a:pt x="41" y="695"/>
                    <a:pt x="39" y="695"/>
                  </a:cubicBezTo>
                  <a:cubicBezTo>
                    <a:pt x="37" y="695"/>
                    <a:pt x="33" y="695"/>
                    <a:pt x="31" y="694"/>
                  </a:cubicBezTo>
                  <a:cubicBezTo>
                    <a:pt x="30" y="694"/>
                    <a:pt x="30" y="679"/>
                    <a:pt x="27" y="680"/>
                  </a:cubicBezTo>
                  <a:cubicBezTo>
                    <a:pt x="25" y="681"/>
                    <a:pt x="24" y="680"/>
                    <a:pt x="14" y="676"/>
                  </a:cubicBezTo>
                  <a:cubicBezTo>
                    <a:pt x="5" y="672"/>
                    <a:pt x="5" y="671"/>
                    <a:pt x="3" y="670"/>
                  </a:cubicBezTo>
                  <a:cubicBezTo>
                    <a:pt x="0" y="669"/>
                    <a:pt x="10" y="638"/>
                    <a:pt x="7" y="618"/>
                  </a:cubicBezTo>
                  <a:cubicBezTo>
                    <a:pt x="4" y="599"/>
                    <a:pt x="5" y="601"/>
                    <a:pt x="10" y="595"/>
                  </a:cubicBezTo>
                  <a:cubicBezTo>
                    <a:pt x="14" y="588"/>
                    <a:pt x="18" y="589"/>
                    <a:pt x="46" y="593"/>
                  </a:cubicBezTo>
                  <a:cubicBezTo>
                    <a:pt x="73" y="598"/>
                    <a:pt x="82" y="590"/>
                    <a:pt x="81" y="585"/>
                  </a:cubicBezTo>
                  <a:cubicBezTo>
                    <a:pt x="80" y="581"/>
                    <a:pt x="83" y="555"/>
                    <a:pt x="83" y="555"/>
                  </a:cubicBezTo>
                  <a:cubicBezTo>
                    <a:pt x="83" y="555"/>
                    <a:pt x="75" y="551"/>
                    <a:pt x="74" y="548"/>
                  </a:cubicBezTo>
                  <a:cubicBezTo>
                    <a:pt x="73" y="545"/>
                    <a:pt x="74" y="541"/>
                    <a:pt x="70" y="541"/>
                  </a:cubicBezTo>
                  <a:cubicBezTo>
                    <a:pt x="67" y="541"/>
                    <a:pt x="57" y="538"/>
                    <a:pt x="55" y="535"/>
                  </a:cubicBezTo>
                  <a:cubicBezTo>
                    <a:pt x="54" y="533"/>
                    <a:pt x="51" y="524"/>
                    <a:pt x="51" y="524"/>
                  </a:cubicBezTo>
                  <a:cubicBezTo>
                    <a:pt x="51" y="524"/>
                    <a:pt x="56" y="524"/>
                    <a:pt x="56" y="523"/>
                  </a:cubicBezTo>
                  <a:cubicBezTo>
                    <a:pt x="57" y="521"/>
                    <a:pt x="58" y="523"/>
                    <a:pt x="65" y="522"/>
                  </a:cubicBezTo>
                  <a:cubicBezTo>
                    <a:pt x="71" y="520"/>
                    <a:pt x="80" y="521"/>
                    <a:pt x="80" y="521"/>
                  </a:cubicBezTo>
                  <a:cubicBezTo>
                    <a:pt x="76" y="513"/>
                    <a:pt x="76" y="513"/>
                    <a:pt x="76" y="513"/>
                  </a:cubicBezTo>
                  <a:cubicBezTo>
                    <a:pt x="76" y="513"/>
                    <a:pt x="74" y="505"/>
                    <a:pt x="81" y="507"/>
                  </a:cubicBezTo>
                  <a:cubicBezTo>
                    <a:pt x="88" y="508"/>
                    <a:pt x="97" y="514"/>
                    <a:pt x="98" y="513"/>
                  </a:cubicBezTo>
                  <a:cubicBezTo>
                    <a:pt x="98" y="512"/>
                    <a:pt x="98" y="505"/>
                    <a:pt x="99" y="504"/>
                  </a:cubicBezTo>
                  <a:cubicBezTo>
                    <a:pt x="100" y="502"/>
                    <a:pt x="103" y="498"/>
                    <a:pt x="103" y="498"/>
                  </a:cubicBezTo>
                  <a:cubicBezTo>
                    <a:pt x="103" y="498"/>
                    <a:pt x="104" y="496"/>
                    <a:pt x="108" y="497"/>
                  </a:cubicBezTo>
                  <a:cubicBezTo>
                    <a:pt x="113" y="498"/>
                    <a:pt x="114" y="489"/>
                    <a:pt x="114" y="489"/>
                  </a:cubicBezTo>
                  <a:cubicBezTo>
                    <a:pt x="114" y="489"/>
                    <a:pt x="121" y="482"/>
                    <a:pt x="125" y="483"/>
                  </a:cubicBezTo>
                  <a:cubicBezTo>
                    <a:pt x="129" y="484"/>
                    <a:pt x="137" y="480"/>
                    <a:pt x="136" y="476"/>
                  </a:cubicBezTo>
                  <a:cubicBezTo>
                    <a:pt x="135" y="472"/>
                    <a:pt x="145" y="458"/>
                    <a:pt x="145" y="458"/>
                  </a:cubicBezTo>
                  <a:cubicBezTo>
                    <a:pt x="145" y="458"/>
                    <a:pt x="145" y="453"/>
                    <a:pt x="148" y="452"/>
                  </a:cubicBezTo>
                  <a:cubicBezTo>
                    <a:pt x="151" y="452"/>
                    <a:pt x="158" y="454"/>
                    <a:pt x="159" y="451"/>
                  </a:cubicBezTo>
                  <a:cubicBezTo>
                    <a:pt x="161" y="449"/>
                    <a:pt x="163" y="440"/>
                    <a:pt x="163" y="443"/>
                  </a:cubicBezTo>
                  <a:cubicBezTo>
                    <a:pt x="164" y="446"/>
                    <a:pt x="176" y="443"/>
                    <a:pt x="176" y="443"/>
                  </a:cubicBezTo>
                  <a:cubicBezTo>
                    <a:pt x="176" y="443"/>
                    <a:pt x="176" y="433"/>
                    <a:pt x="176" y="432"/>
                  </a:cubicBezTo>
                  <a:cubicBezTo>
                    <a:pt x="176" y="430"/>
                    <a:pt x="176" y="409"/>
                    <a:pt x="174" y="407"/>
                  </a:cubicBezTo>
                  <a:cubicBezTo>
                    <a:pt x="172" y="405"/>
                    <a:pt x="169" y="400"/>
                    <a:pt x="171" y="398"/>
                  </a:cubicBezTo>
                  <a:cubicBezTo>
                    <a:pt x="174" y="396"/>
                    <a:pt x="180" y="389"/>
                    <a:pt x="181" y="386"/>
                  </a:cubicBezTo>
                  <a:cubicBezTo>
                    <a:pt x="181" y="384"/>
                    <a:pt x="180" y="384"/>
                    <a:pt x="183" y="382"/>
                  </a:cubicBezTo>
                  <a:cubicBezTo>
                    <a:pt x="186" y="380"/>
                    <a:pt x="201" y="382"/>
                    <a:pt x="199" y="383"/>
                  </a:cubicBezTo>
                  <a:cubicBezTo>
                    <a:pt x="197" y="385"/>
                    <a:pt x="195" y="382"/>
                    <a:pt x="195" y="388"/>
                  </a:cubicBezTo>
                  <a:cubicBezTo>
                    <a:pt x="195" y="394"/>
                    <a:pt x="198" y="394"/>
                    <a:pt x="199" y="397"/>
                  </a:cubicBezTo>
                  <a:cubicBezTo>
                    <a:pt x="200" y="399"/>
                    <a:pt x="208" y="405"/>
                    <a:pt x="207" y="407"/>
                  </a:cubicBezTo>
                  <a:cubicBezTo>
                    <a:pt x="206" y="408"/>
                    <a:pt x="206" y="411"/>
                    <a:pt x="208" y="413"/>
                  </a:cubicBezTo>
                  <a:cubicBezTo>
                    <a:pt x="210" y="415"/>
                    <a:pt x="217" y="419"/>
                    <a:pt x="216" y="421"/>
                  </a:cubicBezTo>
                  <a:cubicBezTo>
                    <a:pt x="215" y="422"/>
                    <a:pt x="214" y="422"/>
                    <a:pt x="210" y="423"/>
                  </a:cubicBezTo>
                  <a:cubicBezTo>
                    <a:pt x="206" y="423"/>
                    <a:pt x="202" y="421"/>
                    <a:pt x="197" y="421"/>
                  </a:cubicBezTo>
                  <a:cubicBezTo>
                    <a:pt x="192" y="422"/>
                    <a:pt x="190" y="427"/>
                    <a:pt x="190" y="427"/>
                  </a:cubicBezTo>
                  <a:cubicBezTo>
                    <a:pt x="194" y="435"/>
                    <a:pt x="194" y="435"/>
                    <a:pt x="194" y="435"/>
                  </a:cubicBezTo>
                  <a:cubicBezTo>
                    <a:pt x="194" y="435"/>
                    <a:pt x="192" y="434"/>
                    <a:pt x="197" y="437"/>
                  </a:cubicBezTo>
                  <a:cubicBezTo>
                    <a:pt x="202" y="439"/>
                    <a:pt x="195" y="438"/>
                    <a:pt x="205" y="437"/>
                  </a:cubicBezTo>
                  <a:cubicBezTo>
                    <a:pt x="215" y="437"/>
                    <a:pt x="216" y="429"/>
                    <a:pt x="220" y="431"/>
                  </a:cubicBezTo>
                  <a:cubicBezTo>
                    <a:pt x="224" y="433"/>
                    <a:pt x="223" y="437"/>
                    <a:pt x="223" y="437"/>
                  </a:cubicBezTo>
                  <a:cubicBezTo>
                    <a:pt x="223" y="437"/>
                    <a:pt x="244" y="438"/>
                    <a:pt x="248" y="436"/>
                  </a:cubicBezTo>
                  <a:cubicBezTo>
                    <a:pt x="252" y="434"/>
                    <a:pt x="252" y="429"/>
                    <a:pt x="259" y="428"/>
                  </a:cubicBezTo>
                  <a:cubicBezTo>
                    <a:pt x="266" y="428"/>
                    <a:pt x="273" y="423"/>
                    <a:pt x="276" y="429"/>
                  </a:cubicBezTo>
                  <a:cubicBezTo>
                    <a:pt x="279" y="434"/>
                    <a:pt x="277" y="434"/>
                    <a:pt x="282" y="433"/>
                  </a:cubicBezTo>
                  <a:cubicBezTo>
                    <a:pt x="287" y="433"/>
                    <a:pt x="294" y="415"/>
                    <a:pt x="295" y="412"/>
                  </a:cubicBezTo>
                  <a:cubicBezTo>
                    <a:pt x="295" y="410"/>
                    <a:pt x="285" y="414"/>
                    <a:pt x="293" y="403"/>
                  </a:cubicBezTo>
                  <a:cubicBezTo>
                    <a:pt x="300" y="393"/>
                    <a:pt x="302" y="387"/>
                    <a:pt x="304" y="386"/>
                  </a:cubicBezTo>
                  <a:cubicBezTo>
                    <a:pt x="305" y="384"/>
                    <a:pt x="288" y="371"/>
                    <a:pt x="299" y="375"/>
                  </a:cubicBezTo>
                  <a:cubicBezTo>
                    <a:pt x="310" y="379"/>
                    <a:pt x="316" y="385"/>
                    <a:pt x="319" y="385"/>
                  </a:cubicBezTo>
                  <a:cubicBezTo>
                    <a:pt x="322" y="386"/>
                    <a:pt x="333" y="390"/>
                    <a:pt x="331" y="388"/>
                  </a:cubicBezTo>
                  <a:cubicBezTo>
                    <a:pt x="329" y="386"/>
                    <a:pt x="321" y="382"/>
                    <a:pt x="323" y="379"/>
                  </a:cubicBezTo>
                  <a:cubicBezTo>
                    <a:pt x="325" y="376"/>
                    <a:pt x="330" y="376"/>
                    <a:pt x="323" y="373"/>
                  </a:cubicBezTo>
                  <a:cubicBezTo>
                    <a:pt x="316" y="370"/>
                    <a:pt x="315" y="367"/>
                    <a:pt x="311" y="370"/>
                  </a:cubicBezTo>
                  <a:cubicBezTo>
                    <a:pt x="308" y="373"/>
                    <a:pt x="308" y="372"/>
                    <a:pt x="306" y="368"/>
                  </a:cubicBezTo>
                  <a:cubicBezTo>
                    <a:pt x="305" y="364"/>
                    <a:pt x="306" y="364"/>
                    <a:pt x="307" y="361"/>
                  </a:cubicBezTo>
                  <a:cubicBezTo>
                    <a:pt x="308" y="358"/>
                    <a:pt x="313" y="357"/>
                    <a:pt x="316" y="357"/>
                  </a:cubicBezTo>
                  <a:cubicBezTo>
                    <a:pt x="319" y="356"/>
                    <a:pt x="321" y="355"/>
                    <a:pt x="319" y="353"/>
                  </a:cubicBezTo>
                  <a:cubicBezTo>
                    <a:pt x="317" y="350"/>
                    <a:pt x="311" y="350"/>
                    <a:pt x="316" y="346"/>
                  </a:cubicBezTo>
                  <a:cubicBezTo>
                    <a:pt x="321" y="343"/>
                    <a:pt x="319" y="342"/>
                    <a:pt x="327" y="343"/>
                  </a:cubicBezTo>
                  <a:cubicBezTo>
                    <a:pt x="335" y="344"/>
                    <a:pt x="333" y="346"/>
                    <a:pt x="343" y="345"/>
                  </a:cubicBezTo>
                  <a:cubicBezTo>
                    <a:pt x="352" y="343"/>
                    <a:pt x="364" y="343"/>
                    <a:pt x="365" y="342"/>
                  </a:cubicBezTo>
                  <a:cubicBezTo>
                    <a:pt x="366" y="341"/>
                    <a:pt x="366" y="333"/>
                    <a:pt x="366" y="333"/>
                  </a:cubicBezTo>
                  <a:cubicBezTo>
                    <a:pt x="369" y="333"/>
                    <a:pt x="369" y="333"/>
                    <a:pt x="369" y="333"/>
                  </a:cubicBezTo>
                  <a:cubicBezTo>
                    <a:pt x="369" y="333"/>
                    <a:pt x="360" y="330"/>
                    <a:pt x="356" y="330"/>
                  </a:cubicBezTo>
                  <a:cubicBezTo>
                    <a:pt x="352" y="329"/>
                    <a:pt x="353" y="325"/>
                    <a:pt x="342" y="329"/>
                  </a:cubicBezTo>
                  <a:cubicBezTo>
                    <a:pt x="331" y="334"/>
                    <a:pt x="324" y="339"/>
                    <a:pt x="321" y="339"/>
                  </a:cubicBezTo>
                  <a:cubicBezTo>
                    <a:pt x="318" y="339"/>
                    <a:pt x="306" y="337"/>
                    <a:pt x="306" y="337"/>
                  </a:cubicBezTo>
                  <a:cubicBezTo>
                    <a:pt x="301" y="329"/>
                    <a:pt x="301" y="329"/>
                    <a:pt x="301" y="329"/>
                  </a:cubicBezTo>
                  <a:cubicBezTo>
                    <a:pt x="301" y="329"/>
                    <a:pt x="298" y="325"/>
                    <a:pt x="297" y="322"/>
                  </a:cubicBezTo>
                  <a:cubicBezTo>
                    <a:pt x="296" y="320"/>
                    <a:pt x="296" y="318"/>
                    <a:pt x="295" y="313"/>
                  </a:cubicBezTo>
                  <a:cubicBezTo>
                    <a:pt x="294" y="309"/>
                    <a:pt x="294" y="303"/>
                    <a:pt x="294" y="303"/>
                  </a:cubicBezTo>
                  <a:cubicBezTo>
                    <a:pt x="294" y="303"/>
                    <a:pt x="293" y="299"/>
                    <a:pt x="293" y="296"/>
                  </a:cubicBezTo>
                  <a:cubicBezTo>
                    <a:pt x="293" y="293"/>
                    <a:pt x="297" y="290"/>
                    <a:pt x="298" y="288"/>
                  </a:cubicBezTo>
                  <a:cubicBezTo>
                    <a:pt x="298" y="286"/>
                    <a:pt x="304" y="268"/>
                    <a:pt x="308" y="264"/>
                  </a:cubicBezTo>
                  <a:cubicBezTo>
                    <a:pt x="311" y="259"/>
                    <a:pt x="328" y="246"/>
                    <a:pt x="328" y="242"/>
                  </a:cubicBezTo>
                  <a:cubicBezTo>
                    <a:pt x="329" y="239"/>
                    <a:pt x="334" y="222"/>
                    <a:pt x="334" y="222"/>
                  </a:cubicBezTo>
                  <a:cubicBezTo>
                    <a:pt x="334" y="222"/>
                    <a:pt x="328" y="217"/>
                    <a:pt x="324" y="215"/>
                  </a:cubicBezTo>
                  <a:cubicBezTo>
                    <a:pt x="320" y="212"/>
                    <a:pt x="324" y="217"/>
                    <a:pt x="315" y="219"/>
                  </a:cubicBezTo>
                  <a:cubicBezTo>
                    <a:pt x="307" y="222"/>
                    <a:pt x="302" y="224"/>
                    <a:pt x="299" y="229"/>
                  </a:cubicBezTo>
                  <a:cubicBezTo>
                    <a:pt x="296" y="235"/>
                    <a:pt x="296" y="245"/>
                    <a:pt x="293" y="249"/>
                  </a:cubicBezTo>
                  <a:cubicBezTo>
                    <a:pt x="290" y="252"/>
                    <a:pt x="291" y="258"/>
                    <a:pt x="287" y="262"/>
                  </a:cubicBezTo>
                  <a:cubicBezTo>
                    <a:pt x="282" y="267"/>
                    <a:pt x="282" y="268"/>
                    <a:pt x="276" y="274"/>
                  </a:cubicBezTo>
                  <a:cubicBezTo>
                    <a:pt x="270" y="280"/>
                    <a:pt x="265" y="291"/>
                    <a:pt x="264" y="292"/>
                  </a:cubicBezTo>
                  <a:cubicBezTo>
                    <a:pt x="264" y="294"/>
                    <a:pt x="263" y="298"/>
                    <a:pt x="263" y="306"/>
                  </a:cubicBezTo>
                  <a:cubicBezTo>
                    <a:pt x="264" y="313"/>
                    <a:pt x="265" y="316"/>
                    <a:pt x="269" y="321"/>
                  </a:cubicBezTo>
                  <a:cubicBezTo>
                    <a:pt x="272" y="325"/>
                    <a:pt x="281" y="338"/>
                    <a:pt x="273" y="347"/>
                  </a:cubicBezTo>
                  <a:cubicBezTo>
                    <a:pt x="266" y="357"/>
                    <a:pt x="258" y="350"/>
                    <a:pt x="258" y="365"/>
                  </a:cubicBezTo>
                  <a:cubicBezTo>
                    <a:pt x="259" y="381"/>
                    <a:pt x="256" y="390"/>
                    <a:pt x="254" y="394"/>
                  </a:cubicBezTo>
                  <a:cubicBezTo>
                    <a:pt x="251" y="397"/>
                    <a:pt x="237" y="408"/>
                    <a:pt x="237" y="409"/>
                  </a:cubicBezTo>
                  <a:cubicBezTo>
                    <a:pt x="237" y="410"/>
                    <a:pt x="239" y="414"/>
                    <a:pt x="232" y="414"/>
                  </a:cubicBezTo>
                  <a:cubicBezTo>
                    <a:pt x="226" y="414"/>
                    <a:pt x="224" y="414"/>
                    <a:pt x="222" y="414"/>
                  </a:cubicBezTo>
                  <a:cubicBezTo>
                    <a:pt x="221" y="413"/>
                    <a:pt x="218" y="409"/>
                    <a:pt x="217" y="404"/>
                  </a:cubicBezTo>
                  <a:cubicBezTo>
                    <a:pt x="216" y="399"/>
                    <a:pt x="215" y="397"/>
                    <a:pt x="213" y="391"/>
                  </a:cubicBezTo>
                  <a:cubicBezTo>
                    <a:pt x="211" y="386"/>
                    <a:pt x="211" y="383"/>
                    <a:pt x="209" y="378"/>
                  </a:cubicBezTo>
                  <a:cubicBezTo>
                    <a:pt x="207" y="373"/>
                    <a:pt x="209" y="365"/>
                    <a:pt x="206" y="363"/>
                  </a:cubicBezTo>
                  <a:cubicBezTo>
                    <a:pt x="204" y="361"/>
                    <a:pt x="201" y="350"/>
                    <a:pt x="201" y="350"/>
                  </a:cubicBezTo>
                  <a:cubicBezTo>
                    <a:pt x="201" y="350"/>
                    <a:pt x="195" y="355"/>
                    <a:pt x="191" y="357"/>
                  </a:cubicBezTo>
                  <a:cubicBezTo>
                    <a:pt x="188" y="358"/>
                    <a:pt x="190" y="361"/>
                    <a:pt x="187" y="362"/>
                  </a:cubicBezTo>
                  <a:cubicBezTo>
                    <a:pt x="183" y="362"/>
                    <a:pt x="183" y="363"/>
                    <a:pt x="179" y="368"/>
                  </a:cubicBezTo>
                  <a:cubicBezTo>
                    <a:pt x="175" y="372"/>
                    <a:pt x="172" y="373"/>
                    <a:pt x="169" y="374"/>
                  </a:cubicBezTo>
                  <a:cubicBezTo>
                    <a:pt x="167" y="374"/>
                    <a:pt x="166" y="378"/>
                    <a:pt x="162" y="375"/>
                  </a:cubicBezTo>
                  <a:cubicBezTo>
                    <a:pt x="159" y="372"/>
                    <a:pt x="159" y="371"/>
                    <a:pt x="157" y="369"/>
                  </a:cubicBezTo>
                  <a:cubicBezTo>
                    <a:pt x="156" y="367"/>
                    <a:pt x="149" y="363"/>
                    <a:pt x="149" y="363"/>
                  </a:cubicBezTo>
                  <a:cubicBezTo>
                    <a:pt x="149" y="363"/>
                    <a:pt x="148" y="366"/>
                    <a:pt x="149" y="359"/>
                  </a:cubicBezTo>
                  <a:cubicBezTo>
                    <a:pt x="149" y="353"/>
                    <a:pt x="150" y="350"/>
                    <a:pt x="151" y="346"/>
                  </a:cubicBezTo>
                  <a:cubicBezTo>
                    <a:pt x="153" y="343"/>
                    <a:pt x="153" y="343"/>
                    <a:pt x="153" y="343"/>
                  </a:cubicBezTo>
                  <a:cubicBezTo>
                    <a:pt x="153" y="343"/>
                    <a:pt x="152" y="343"/>
                    <a:pt x="153" y="339"/>
                  </a:cubicBezTo>
                  <a:cubicBezTo>
                    <a:pt x="155" y="335"/>
                    <a:pt x="151" y="334"/>
                    <a:pt x="149" y="332"/>
                  </a:cubicBezTo>
                  <a:cubicBezTo>
                    <a:pt x="147" y="330"/>
                    <a:pt x="146" y="335"/>
                    <a:pt x="147" y="330"/>
                  </a:cubicBezTo>
                  <a:cubicBezTo>
                    <a:pt x="148" y="326"/>
                    <a:pt x="147" y="299"/>
                    <a:pt x="147" y="299"/>
                  </a:cubicBezTo>
                  <a:cubicBezTo>
                    <a:pt x="147" y="299"/>
                    <a:pt x="154" y="296"/>
                    <a:pt x="153" y="294"/>
                  </a:cubicBezTo>
                  <a:cubicBezTo>
                    <a:pt x="153" y="292"/>
                    <a:pt x="160" y="286"/>
                    <a:pt x="160" y="286"/>
                  </a:cubicBezTo>
                  <a:cubicBezTo>
                    <a:pt x="160" y="286"/>
                    <a:pt x="166" y="285"/>
                    <a:pt x="168" y="281"/>
                  </a:cubicBezTo>
                  <a:cubicBezTo>
                    <a:pt x="171" y="277"/>
                    <a:pt x="173" y="271"/>
                    <a:pt x="179" y="268"/>
                  </a:cubicBezTo>
                  <a:cubicBezTo>
                    <a:pt x="184" y="265"/>
                    <a:pt x="186" y="263"/>
                    <a:pt x="187" y="261"/>
                  </a:cubicBezTo>
                  <a:cubicBezTo>
                    <a:pt x="188" y="260"/>
                    <a:pt x="185" y="266"/>
                    <a:pt x="189" y="257"/>
                  </a:cubicBezTo>
                  <a:cubicBezTo>
                    <a:pt x="193" y="249"/>
                    <a:pt x="208" y="239"/>
                    <a:pt x="211" y="232"/>
                  </a:cubicBezTo>
                  <a:cubicBezTo>
                    <a:pt x="215" y="225"/>
                    <a:pt x="219" y="213"/>
                    <a:pt x="219" y="213"/>
                  </a:cubicBezTo>
                  <a:cubicBezTo>
                    <a:pt x="219" y="213"/>
                    <a:pt x="215" y="208"/>
                    <a:pt x="220" y="202"/>
                  </a:cubicBezTo>
                  <a:cubicBezTo>
                    <a:pt x="224" y="196"/>
                    <a:pt x="230" y="194"/>
                    <a:pt x="233" y="191"/>
                  </a:cubicBezTo>
                  <a:cubicBezTo>
                    <a:pt x="237" y="188"/>
                    <a:pt x="241" y="183"/>
                    <a:pt x="240" y="182"/>
                  </a:cubicBezTo>
                  <a:cubicBezTo>
                    <a:pt x="238" y="182"/>
                    <a:pt x="242" y="183"/>
                    <a:pt x="242" y="181"/>
                  </a:cubicBezTo>
                  <a:cubicBezTo>
                    <a:pt x="243" y="178"/>
                    <a:pt x="246" y="174"/>
                    <a:pt x="246" y="174"/>
                  </a:cubicBezTo>
                  <a:cubicBezTo>
                    <a:pt x="239" y="173"/>
                    <a:pt x="241" y="174"/>
                    <a:pt x="237" y="176"/>
                  </a:cubicBezTo>
                  <a:cubicBezTo>
                    <a:pt x="233" y="177"/>
                    <a:pt x="235" y="175"/>
                    <a:pt x="233" y="173"/>
                  </a:cubicBezTo>
                  <a:cubicBezTo>
                    <a:pt x="231" y="171"/>
                    <a:pt x="231" y="171"/>
                    <a:pt x="232" y="170"/>
                  </a:cubicBezTo>
                  <a:cubicBezTo>
                    <a:pt x="233" y="168"/>
                    <a:pt x="236" y="166"/>
                    <a:pt x="236" y="166"/>
                  </a:cubicBezTo>
                  <a:cubicBezTo>
                    <a:pt x="236" y="166"/>
                    <a:pt x="238" y="170"/>
                    <a:pt x="243" y="165"/>
                  </a:cubicBezTo>
                  <a:cubicBezTo>
                    <a:pt x="249" y="160"/>
                    <a:pt x="258" y="155"/>
                    <a:pt x="258" y="155"/>
                  </a:cubicBezTo>
                  <a:cubicBezTo>
                    <a:pt x="272" y="144"/>
                    <a:pt x="272" y="144"/>
                    <a:pt x="272" y="144"/>
                  </a:cubicBezTo>
                  <a:cubicBezTo>
                    <a:pt x="272" y="144"/>
                    <a:pt x="284" y="140"/>
                    <a:pt x="286" y="140"/>
                  </a:cubicBezTo>
                  <a:cubicBezTo>
                    <a:pt x="288" y="141"/>
                    <a:pt x="290" y="141"/>
                    <a:pt x="291" y="141"/>
                  </a:cubicBezTo>
                  <a:cubicBezTo>
                    <a:pt x="292" y="141"/>
                    <a:pt x="296" y="141"/>
                    <a:pt x="300" y="137"/>
                  </a:cubicBezTo>
                  <a:cubicBezTo>
                    <a:pt x="303" y="134"/>
                    <a:pt x="301" y="131"/>
                    <a:pt x="306" y="130"/>
                  </a:cubicBezTo>
                  <a:cubicBezTo>
                    <a:pt x="311" y="129"/>
                    <a:pt x="315" y="130"/>
                    <a:pt x="318" y="127"/>
                  </a:cubicBezTo>
                  <a:cubicBezTo>
                    <a:pt x="321" y="123"/>
                    <a:pt x="356" y="127"/>
                    <a:pt x="356" y="127"/>
                  </a:cubicBezTo>
                  <a:cubicBezTo>
                    <a:pt x="356" y="127"/>
                    <a:pt x="371" y="131"/>
                    <a:pt x="373" y="134"/>
                  </a:cubicBezTo>
                  <a:cubicBezTo>
                    <a:pt x="375" y="137"/>
                    <a:pt x="382" y="139"/>
                    <a:pt x="379" y="143"/>
                  </a:cubicBezTo>
                  <a:cubicBezTo>
                    <a:pt x="375" y="146"/>
                    <a:pt x="379" y="151"/>
                    <a:pt x="381" y="152"/>
                  </a:cubicBezTo>
                  <a:cubicBezTo>
                    <a:pt x="383" y="153"/>
                    <a:pt x="383" y="144"/>
                    <a:pt x="387" y="145"/>
                  </a:cubicBezTo>
                  <a:cubicBezTo>
                    <a:pt x="390" y="146"/>
                    <a:pt x="392" y="151"/>
                    <a:pt x="395" y="152"/>
                  </a:cubicBezTo>
                  <a:cubicBezTo>
                    <a:pt x="398" y="153"/>
                    <a:pt x="412" y="154"/>
                    <a:pt x="414" y="155"/>
                  </a:cubicBezTo>
                  <a:cubicBezTo>
                    <a:pt x="416" y="157"/>
                    <a:pt x="419" y="159"/>
                    <a:pt x="425" y="162"/>
                  </a:cubicBezTo>
                  <a:cubicBezTo>
                    <a:pt x="430" y="165"/>
                    <a:pt x="468" y="180"/>
                    <a:pt x="469" y="182"/>
                  </a:cubicBezTo>
                  <a:cubicBezTo>
                    <a:pt x="470" y="184"/>
                    <a:pt x="466" y="199"/>
                    <a:pt x="466" y="199"/>
                  </a:cubicBezTo>
                  <a:cubicBezTo>
                    <a:pt x="466" y="199"/>
                    <a:pt x="467" y="204"/>
                    <a:pt x="462" y="205"/>
                  </a:cubicBezTo>
                  <a:cubicBezTo>
                    <a:pt x="457" y="205"/>
                    <a:pt x="462" y="204"/>
                    <a:pt x="454" y="205"/>
                  </a:cubicBezTo>
                  <a:cubicBezTo>
                    <a:pt x="446" y="206"/>
                    <a:pt x="447" y="210"/>
                    <a:pt x="441" y="208"/>
                  </a:cubicBezTo>
                  <a:cubicBezTo>
                    <a:pt x="436" y="206"/>
                    <a:pt x="437" y="206"/>
                    <a:pt x="433" y="203"/>
                  </a:cubicBezTo>
                  <a:cubicBezTo>
                    <a:pt x="429" y="201"/>
                    <a:pt x="425" y="197"/>
                    <a:pt x="421" y="199"/>
                  </a:cubicBezTo>
                  <a:cubicBezTo>
                    <a:pt x="417" y="202"/>
                    <a:pt x="419" y="206"/>
                    <a:pt x="412" y="202"/>
                  </a:cubicBezTo>
                  <a:cubicBezTo>
                    <a:pt x="405" y="197"/>
                    <a:pt x="401" y="196"/>
                    <a:pt x="401" y="196"/>
                  </a:cubicBezTo>
                  <a:cubicBezTo>
                    <a:pt x="401" y="196"/>
                    <a:pt x="398" y="198"/>
                    <a:pt x="398" y="199"/>
                  </a:cubicBezTo>
                  <a:cubicBezTo>
                    <a:pt x="399" y="201"/>
                    <a:pt x="401" y="198"/>
                    <a:pt x="406" y="204"/>
                  </a:cubicBezTo>
                  <a:cubicBezTo>
                    <a:pt x="410" y="209"/>
                    <a:pt x="417" y="213"/>
                    <a:pt x="416" y="216"/>
                  </a:cubicBezTo>
                  <a:cubicBezTo>
                    <a:pt x="416" y="219"/>
                    <a:pt x="419" y="220"/>
                    <a:pt x="416" y="223"/>
                  </a:cubicBezTo>
                  <a:cubicBezTo>
                    <a:pt x="414" y="225"/>
                    <a:pt x="414" y="229"/>
                    <a:pt x="414" y="229"/>
                  </a:cubicBezTo>
                  <a:cubicBezTo>
                    <a:pt x="414" y="229"/>
                    <a:pt x="418" y="234"/>
                    <a:pt x="417" y="236"/>
                  </a:cubicBezTo>
                  <a:cubicBezTo>
                    <a:pt x="416" y="238"/>
                    <a:pt x="416" y="243"/>
                    <a:pt x="416" y="245"/>
                  </a:cubicBezTo>
                  <a:cubicBezTo>
                    <a:pt x="416" y="246"/>
                    <a:pt x="419" y="251"/>
                    <a:pt x="419" y="251"/>
                  </a:cubicBezTo>
                  <a:cubicBezTo>
                    <a:pt x="419" y="251"/>
                    <a:pt x="423" y="248"/>
                    <a:pt x="428" y="253"/>
                  </a:cubicBezTo>
                  <a:cubicBezTo>
                    <a:pt x="433" y="257"/>
                    <a:pt x="440" y="257"/>
                    <a:pt x="440" y="257"/>
                  </a:cubicBezTo>
                  <a:cubicBezTo>
                    <a:pt x="440" y="251"/>
                    <a:pt x="440" y="251"/>
                    <a:pt x="440" y="251"/>
                  </a:cubicBezTo>
                  <a:cubicBezTo>
                    <a:pt x="440" y="251"/>
                    <a:pt x="438" y="250"/>
                    <a:pt x="436" y="246"/>
                  </a:cubicBezTo>
                  <a:cubicBezTo>
                    <a:pt x="433" y="243"/>
                    <a:pt x="430" y="238"/>
                    <a:pt x="430" y="237"/>
                  </a:cubicBezTo>
                  <a:cubicBezTo>
                    <a:pt x="429" y="235"/>
                    <a:pt x="429" y="230"/>
                    <a:pt x="430" y="230"/>
                  </a:cubicBezTo>
                  <a:cubicBezTo>
                    <a:pt x="432" y="230"/>
                    <a:pt x="435" y="231"/>
                    <a:pt x="441" y="234"/>
                  </a:cubicBezTo>
                  <a:cubicBezTo>
                    <a:pt x="447" y="236"/>
                    <a:pt x="459" y="245"/>
                    <a:pt x="462" y="240"/>
                  </a:cubicBezTo>
                  <a:cubicBezTo>
                    <a:pt x="465" y="235"/>
                    <a:pt x="464" y="234"/>
                    <a:pt x="462" y="229"/>
                  </a:cubicBezTo>
                  <a:cubicBezTo>
                    <a:pt x="460" y="224"/>
                    <a:pt x="457" y="227"/>
                    <a:pt x="459" y="221"/>
                  </a:cubicBezTo>
                  <a:cubicBezTo>
                    <a:pt x="462" y="215"/>
                    <a:pt x="456" y="220"/>
                    <a:pt x="468" y="210"/>
                  </a:cubicBezTo>
                  <a:cubicBezTo>
                    <a:pt x="480" y="200"/>
                    <a:pt x="490" y="203"/>
                    <a:pt x="492" y="203"/>
                  </a:cubicBezTo>
                  <a:cubicBezTo>
                    <a:pt x="494" y="203"/>
                    <a:pt x="502" y="198"/>
                    <a:pt x="501" y="196"/>
                  </a:cubicBezTo>
                  <a:cubicBezTo>
                    <a:pt x="500" y="195"/>
                    <a:pt x="502" y="192"/>
                    <a:pt x="500" y="187"/>
                  </a:cubicBezTo>
                  <a:cubicBezTo>
                    <a:pt x="497" y="182"/>
                    <a:pt x="492" y="172"/>
                    <a:pt x="492" y="172"/>
                  </a:cubicBezTo>
                  <a:cubicBezTo>
                    <a:pt x="492" y="172"/>
                    <a:pt x="487" y="163"/>
                    <a:pt x="490" y="163"/>
                  </a:cubicBezTo>
                  <a:cubicBezTo>
                    <a:pt x="493" y="164"/>
                    <a:pt x="496" y="166"/>
                    <a:pt x="505" y="170"/>
                  </a:cubicBezTo>
                  <a:cubicBezTo>
                    <a:pt x="515" y="174"/>
                    <a:pt x="519" y="175"/>
                    <a:pt x="521" y="176"/>
                  </a:cubicBezTo>
                  <a:cubicBezTo>
                    <a:pt x="523" y="177"/>
                    <a:pt x="525" y="181"/>
                    <a:pt x="521" y="181"/>
                  </a:cubicBezTo>
                  <a:cubicBezTo>
                    <a:pt x="516" y="181"/>
                    <a:pt x="513" y="184"/>
                    <a:pt x="512" y="186"/>
                  </a:cubicBezTo>
                  <a:cubicBezTo>
                    <a:pt x="511" y="188"/>
                    <a:pt x="517" y="193"/>
                    <a:pt x="517" y="193"/>
                  </a:cubicBezTo>
                  <a:cubicBezTo>
                    <a:pt x="517" y="193"/>
                    <a:pt x="526" y="193"/>
                    <a:pt x="528" y="193"/>
                  </a:cubicBezTo>
                  <a:cubicBezTo>
                    <a:pt x="530" y="193"/>
                    <a:pt x="530" y="186"/>
                    <a:pt x="530" y="182"/>
                  </a:cubicBezTo>
                  <a:cubicBezTo>
                    <a:pt x="530" y="179"/>
                    <a:pt x="544" y="181"/>
                    <a:pt x="546" y="180"/>
                  </a:cubicBezTo>
                  <a:cubicBezTo>
                    <a:pt x="548" y="178"/>
                    <a:pt x="553" y="172"/>
                    <a:pt x="556" y="170"/>
                  </a:cubicBezTo>
                  <a:cubicBezTo>
                    <a:pt x="560" y="168"/>
                    <a:pt x="573" y="164"/>
                    <a:pt x="571" y="166"/>
                  </a:cubicBezTo>
                  <a:cubicBezTo>
                    <a:pt x="570" y="168"/>
                    <a:pt x="573" y="174"/>
                    <a:pt x="573" y="172"/>
                  </a:cubicBezTo>
                  <a:cubicBezTo>
                    <a:pt x="573" y="170"/>
                    <a:pt x="577" y="162"/>
                    <a:pt x="579" y="162"/>
                  </a:cubicBezTo>
                  <a:cubicBezTo>
                    <a:pt x="581" y="162"/>
                    <a:pt x="587" y="164"/>
                    <a:pt x="587" y="164"/>
                  </a:cubicBezTo>
                  <a:cubicBezTo>
                    <a:pt x="587" y="164"/>
                    <a:pt x="584" y="172"/>
                    <a:pt x="588" y="172"/>
                  </a:cubicBezTo>
                  <a:cubicBezTo>
                    <a:pt x="593" y="173"/>
                    <a:pt x="599" y="177"/>
                    <a:pt x="600" y="173"/>
                  </a:cubicBezTo>
                  <a:cubicBezTo>
                    <a:pt x="602" y="170"/>
                    <a:pt x="599" y="171"/>
                    <a:pt x="609" y="168"/>
                  </a:cubicBezTo>
                  <a:cubicBezTo>
                    <a:pt x="620" y="166"/>
                    <a:pt x="615" y="166"/>
                    <a:pt x="622" y="165"/>
                  </a:cubicBezTo>
                  <a:cubicBezTo>
                    <a:pt x="629" y="165"/>
                    <a:pt x="633" y="170"/>
                    <a:pt x="636" y="170"/>
                  </a:cubicBezTo>
                  <a:cubicBezTo>
                    <a:pt x="640" y="170"/>
                    <a:pt x="642" y="162"/>
                    <a:pt x="642" y="162"/>
                  </a:cubicBezTo>
                  <a:cubicBezTo>
                    <a:pt x="643" y="156"/>
                    <a:pt x="643" y="156"/>
                    <a:pt x="643" y="156"/>
                  </a:cubicBezTo>
                  <a:cubicBezTo>
                    <a:pt x="639" y="154"/>
                    <a:pt x="639" y="154"/>
                    <a:pt x="639" y="154"/>
                  </a:cubicBezTo>
                  <a:cubicBezTo>
                    <a:pt x="639" y="154"/>
                    <a:pt x="643" y="154"/>
                    <a:pt x="641" y="152"/>
                  </a:cubicBezTo>
                  <a:cubicBezTo>
                    <a:pt x="640" y="151"/>
                    <a:pt x="645" y="150"/>
                    <a:pt x="648" y="150"/>
                  </a:cubicBezTo>
                  <a:cubicBezTo>
                    <a:pt x="651" y="149"/>
                    <a:pt x="660" y="152"/>
                    <a:pt x="664" y="153"/>
                  </a:cubicBezTo>
                  <a:cubicBezTo>
                    <a:pt x="669" y="155"/>
                    <a:pt x="686" y="154"/>
                    <a:pt x="697" y="162"/>
                  </a:cubicBezTo>
                  <a:cubicBezTo>
                    <a:pt x="707" y="170"/>
                    <a:pt x="709" y="171"/>
                    <a:pt x="711" y="171"/>
                  </a:cubicBezTo>
                  <a:cubicBezTo>
                    <a:pt x="713" y="172"/>
                    <a:pt x="721" y="169"/>
                    <a:pt x="721" y="169"/>
                  </a:cubicBezTo>
                  <a:cubicBezTo>
                    <a:pt x="721" y="169"/>
                    <a:pt x="724" y="168"/>
                    <a:pt x="721" y="166"/>
                  </a:cubicBezTo>
                  <a:cubicBezTo>
                    <a:pt x="717" y="163"/>
                    <a:pt x="714" y="164"/>
                    <a:pt x="714" y="163"/>
                  </a:cubicBezTo>
                  <a:cubicBezTo>
                    <a:pt x="714" y="161"/>
                    <a:pt x="711" y="153"/>
                    <a:pt x="710" y="153"/>
                  </a:cubicBezTo>
                  <a:cubicBezTo>
                    <a:pt x="709" y="153"/>
                    <a:pt x="707" y="152"/>
                    <a:pt x="706" y="153"/>
                  </a:cubicBezTo>
                  <a:cubicBezTo>
                    <a:pt x="705" y="154"/>
                    <a:pt x="699" y="149"/>
                    <a:pt x="699" y="148"/>
                  </a:cubicBezTo>
                  <a:cubicBezTo>
                    <a:pt x="699" y="146"/>
                    <a:pt x="699" y="141"/>
                    <a:pt x="701" y="141"/>
                  </a:cubicBezTo>
                  <a:cubicBezTo>
                    <a:pt x="702" y="140"/>
                    <a:pt x="692" y="140"/>
                    <a:pt x="698" y="134"/>
                  </a:cubicBezTo>
                  <a:cubicBezTo>
                    <a:pt x="703" y="127"/>
                    <a:pt x="713" y="119"/>
                    <a:pt x="713" y="118"/>
                  </a:cubicBezTo>
                  <a:cubicBezTo>
                    <a:pt x="712" y="116"/>
                    <a:pt x="714" y="92"/>
                    <a:pt x="714" y="92"/>
                  </a:cubicBezTo>
                  <a:cubicBezTo>
                    <a:pt x="714" y="92"/>
                    <a:pt x="720" y="95"/>
                    <a:pt x="722" y="93"/>
                  </a:cubicBezTo>
                  <a:cubicBezTo>
                    <a:pt x="724" y="90"/>
                    <a:pt x="726" y="84"/>
                    <a:pt x="726" y="84"/>
                  </a:cubicBezTo>
                  <a:cubicBezTo>
                    <a:pt x="733" y="83"/>
                    <a:pt x="733" y="83"/>
                    <a:pt x="733" y="83"/>
                  </a:cubicBezTo>
                  <a:cubicBezTo>
                    <a:pt x="733" y="83"/>
                    <a:pt x="736" y="88"/>
                    <a:pt x="736" y="89"/>
                  </a:cubicBezTo>
                  <a:cubicBezTo>
                    <a:pt x="735" y="90"/>
                    <a:pt x="732" y="94"/>
                    <a:pt x="736" y="94"/>
                  </a:cubicBezTo>
                  <a:cubicBezTo>
                    <a:pt x="739" y="94"/>
                    <a:pt x="748" y="100"/>
                    <a:pt x="748" y="100"/>
                  </a:cubicBezTo>
                  <a:cubicBezTo>
                    <a:pt x="748" y="100"/>
                    <a:pt x="751" y="112"/>
                    <a:pt x="749" y="112"/>
                  </a:cubicBezTo>
                  <a:cubicBezTo>
                    <a:pt x="747" y="112"/>
                    <a:pt x="748" y="118"/>
                    <a:pt x="748" y="118"/>
                  </a:cubicBezTo>
                  <a:cubicBezTo>
                    <a:pt x="748" y="118"/>
                    <a:pt x="746" y="114"/>
                    <a:pt x="745" y="119"/>
                  </a:cubicBezTo>
                  <a:cubicBezTo>
                    <a:pt x="743" y="124"/>
                    <a:pt x="748" y="127"/>
                    <a:pt x="748" y="127"/>
                  </a:cubicBezTo>
                  <a:cubicBezTo>
                    <a:pt x="748" y="127"/>
                    <a:pt x="753" y="125"/>
                    <a:pt x="751" y="130"/>
                  </a:cubicBezTo>
                  <a:cubicBezTo>
                    <a:pt x="750" y="135"/>
                    <a:pt x="750" y="133"/>
                    <a:pt x="751" y="137"/>
                  </a:cubicBezTo>
                  <a:cubicBezTo>
                    <a:pt x="751" y="142"/>
                    <a:pt x="755" y="148"/>
                    <a:pt x="755" y="150"/>
                  </a:cubicBezTo>
                  <a:cubicBezTo>
                    <a:pt x="755" y="152"/>
                    <a:pt x="755" y="164"/>
                    <a:pt x="755" y="164"/>
                  </a:cubicBezTo>
                  <a:cubicBezTo>
                    <a:pt x="755" y="164"/>
                    <a:pt x="758" y="170"/>
                    <a:pt x="760" y="172"/>
                  </a:cubicBezTo>
                  <a:cubicBezTo>
                    <a:pt x="762" y="174"/>
                    <a:pt x="767" y="169"/>
                    <a:pt x="762" y="174"/>
                  </a:cubicBezTo>
                  <a:cubicBezTo>
                    <a:pt x="756" y="179"/>
                    <a:pt x="759" y="179"/>
                    <a:pt x="755" y="184"/>
                  </a:cubicBezTo>
                  <a:cubicBezTo>
                    <a:pt x="751" y="189"/>
                    <a:pt x="748" y="190"/>
                    <a:pt x="746" y="192"/>
                  </a:cubicBezTo>
                  <a:cubicBezTo>
                    <a:pt x="744" y="194"/>
                    <a:pt x="738" y="196"/>
                    <a:pt x="738" y="196"/>
                  </a:cubicBezTo>
                  <a:cubicBezTo>
                    <a:pt x="738" y="196"/>
                    <a:pt x="752" y="200"/>
                    <a:pt x="754" y="200"/>
                  </a:cubicBezTo>
                  <a:cubicBezTo>
                    <a:pt x="756" y="200"/>
                    <a:pt x="772" y="198"/>
                    <a:pt x="772" y="194"/>
                  </a:cubicBezTo>
                  <a:cubicBezTo>
                    <a:pt x="772" y="190"/>
                    <a:pt x="781" y="180"/>
                    <a:pt x="776" y="177"/>
                  </a:cubicBezTo>
                  <a:cubicBezTo>
                    <a:pt x="772" y="174"/>
                    <a:pt x="771" y="175"/>
                    <a:pt x="770" y="172"/>
                  </a:cubicBezTo>
                  <a:cubicBezTo>
                    <a:pt x="770" y="169"/>
                    <a:pt x="768" y="168"/>
                    <a:pt x="770" y="166"/>
                  </a:cubicBezTo>
                  <a:cubicBezTo>
                    <a:pt x="771" y="164"/>
                    <a:pt x="774" y="160"/>
                    <a:pt x="770" y="161"/>
                  </a:cubicBezTo>
                  <a:cubicBezTo>
                    <a:pt x="766" y="161"/>
                    <a:pt x="766" y="162"/>
                    <a:pt x="764" y="159"/>
                  </a:cubicBezTo>
                  <a:cubicBezTo>
                    <a:pt x="762" y="156"/>
                    <a:pt x="763" y="160"/>
                    <a:pt x="760" y="152"/>
                  </a:cubicBezTo>
                  <a:cubicBezTo>
                    <a:pt x="757" y="144"/>
                    <a:pt x="762" y="140"/>
                    <a:pt x="762" y="140"/>
                  </a:cubicBezTo>
                  <a:cubicBezTo>
                    <a:pt x="762" y="140"/>
                    <a:pt x="766" y="144"/>
                    <a:pt x="763" y="137"/>
                  </a:cubicBezTo>
                  <a:cubicBezTo>
                    <a:pt x="760" y="130"/>
                    <a:pt x="756" y="128"/>
                    <a:pt x="756" y="126"/>
                  </a:cubicBezTo>
                  <a:cubicBezTo>
                    <a:pt x="755" y="123"/>
                    <a:pt x="757" y="121"/>
                    <a:pt x="756" y="117"/>
                  </a:cubicBezTo>
                  <a:cubicBezTo>
                    <a:pt x="756" y="113"/>
                    <a:pt x="768" y="111"/>
                    <a:pt x="768" y="111"/>
                  </a:cubicBezTo>
                  <a:cubicBezTo>
                    <a:pt x="768" y="111"/>
                    <a:pt x="769" y="105"/>
                    <a:pt x="767" y="102"/>
                  </a:cubicBezTo>
                  <a:cubicBezTo>
                    <a:pt x="764" y="100"/>
                    <a:pt x="760" y="95"/>
                    <a:pt x="760" y="95"/>
                  </a:cubicBezTo>
                  <a:cubicBezTo>
                    <a:pt x="760" y="95"/>
                    <a:pt x="761" y="92"/>
                    <a:pt x="761" y="91"/>
                  </a:cubicBezTo>
                  <a:cubicBezTo>
                    <a:pt x="762" y="89"/>
                    <a:pt x="767" y="92"/>
                    <a:pt x="769" y="94"/>
                  </a:cubicBezTo>
                  <a:cubicBezTo>
                    <a:pt x="770" y="96"/>
                    <a:pt x="776" y="100"/>
                    <a:pt x="776" y="100"/>
                  </a:cubicBezTo>
                  <a:cubicBezTo>
                    <a:pt x="776" y="100"/>
                    <a:pt x="774" y="103"/>
                    <a:pt x="775" y="106"/>
                  </a:cubicBezTo>
                  <a:cubicBezTo>
                    <a:pt x="776" y="109"/>
                    <a:pt x="777" y="116"/>
                    <a:pt x="777" y="116"/>
                  </a:cubicBezTo>
                  <a:cubicBezTo>
                    <a:pt x="777" y="116"/>
                    <a:pt x="779" y="121"/>
                    <a:pt x="780" y="122"/>
                  </a:cubicBezTo>
                  <a:cubicBezTo>
                    <a:pt x="781" y="123"/>
                    <a:pt x="778" y="124"/>
                    <a:pt x="781" y="123"/>
                  </a:cubicBezTo>
                  <a:cubicBezTo>
                    <a:pt x="784" y="123"/>
                    <a:pt x="797" y="126"/>
                    <a:pt x="797" y="126"/>
                  </a:cubicBezTo>
                  <a:cubicBezTo>
                    <a:pt x="797" y="126"/>
                    <a:pt x="798" y="117"/>
                    <a:pt x="796" y="117"/>
                  </a:cubicBezTo>
                  <a:cubicBezTo>
                    <a:pt x="793" y="118"/>
                    <a:pt x="791" y="119"/>
                    <a:pt x="789" y="118"/>
                  </a:cubicBezTo>
                  <a:cubicBezTo>
                    <a:pt x="786" y="116"/>
                    <a:pt x="785" y="112"/>
                    <a:pt x="785" y="112"/>
                  </a:cubicBezTo>
                  <a:cubicBezTo>
                    <a:pt x="785" y="112"/>
                    <a:pt x="785" y="109"/>
                    <a:pt x="786" y="107"/>
                  </a:cubicBezTo>
                  <a:cubicBezTo>
                    <a:pt x="787" y="105"/>
                    <a:pt x="794" y="101"/>
                    <a:pt x="794" y="101"/>
                  </a:cubicBezTo>
                  <a:cubicBezTo>
                    <a:pt x="794" y="101"/>
                    <a:pt x="800" y="102"/>
                    <a:pt x="804" y="102"/>
                  </a:cubicBezTo>
                  <a:cubicBezTo>
                    <a:pt x="808" y="102"/>
                    <a:pt x="824" y="113"/>
                    <a:pt x="824" y="113"/>
                  </a:cubicBezTo>
                  <a:cubicBezTo>
                    <a:pt x="827" y="116"/>
                    <a:pt x="827" y="116"/>
                    <a:pt x="827" y="116"/>
                  </a:cubicBezTo>
                  <a:cubicBezTo>
                    <a:pt x="827" y="116"/>
                    <a:pt x="828" y="109"/>
                    <a:pt x="831" y="111"/>
                  </a:cubicBezTo>
                  <a:cubicBezTo>
                    <a:pt x="833" y="112"/>
                    <a:pt x="833" y="112"/>
                    <a:pt x="833" y="112"/>
                  </a:cubicBezTo>
                  <a:cubicBezTo>
                    <a:pt x="833" y="112"/>
                    <a:pt x="834" y="107"/>
                    <a:pt x="830" y="105"/>
                  </a:cubicBezTo>
                  <a:cubicBezTo>
                    <a:pt x="825" y="104"/>
                    <a:pt x="819" y="97"/>
                    <a:pt x="819" y="97"/>
                  </a:cubicBezTo>
                  <a:cubicBezTo>
                    <a:pt x="819" y="97"/>
                    <a:pt x="814" y="89"/>
                    <a:pt x="815" y="85"/>
                  </a:cubicBezTo>
                  <a:cubicBezTo>
                    <a:pt x="816" y="81"/>
                    <a:pt x="815" y="79"/>
                    <a:pt x="817" y="79"/>
                  </a:cubicBezTo>
                  <a:cubicBezTo>
                    <a:pt x="819" y="79"/>
                    <a:pt x="831" y="78"/>
                    <a:pt x="835" y="76"/>
                  </a:cubicBezTo>
                  <a:cubicBezTo>
                    <a:pt x="839" y="75"/>
                    <a:pt x="844" y="77"/>
                    <a:pt x="850" y="75"/>
                  </a:cubicBezTo>
                  <a:cubicBezTo>
                    <a:pt x="856" y="73"/>
                    <a:pt x="857" y="72"/>
                    <a:pt x="862" y="73"/>
                  </a:cubicBezTo>
                  <a:cubicBezTo>
                    <a:pt x="868" y="75"/>
                    <a:pt x="864" y="70"/>
                    <a:pt x="863" y="67"/>
                  </a:cubicBezTo>
                  <a:cubicBezTo>
                    <a:pt x="862" y="65"/>
                    <a:pt x="861" y="54"/>
                    <a:pt x="861" y="57"/>
                  </a:cubicBezTo>
                  <a:cubicBezTo>
                    <a:pt x="861" y="59"/>
                    <a:pt x="861" y="46"/>
                    <a:pt x="873" y="44"/>
                  </a:cubicBezTo>
                  <a:cubicBezTo>
                    <a:pt x="884" y="43"/>
                    <a:pt x="894" y="41"/>
                    <a:pt x="907" y="39"/>
                  </a:cubicBezTo>
                  <a:cubicBezTo>
                    <a:pt x="921" y="36"/>
                    <a:pt x="923" y="31"/>
                    <a:pt x="923" y="31"/>
                  </a:cubicBezTo>
                  <a:cubicBezTo>
                    <a:pt x="923" y="31"/>
                    <a:pt x="933" y="30"/>
                    <a:pt x="935" y="30"/>
                  </a:cubicBezTo>
                  <a:cubicBezTo>
                    <a:pt x="936" y="30"/>
                    <a:pt x="939" y="28"/>
                    <a:pt x="943" y="29"/>
                  </a:cubicBezTo>
                  <a:cubicBezTo>
                    <a:pt x="948" y="30"/>
                    <a:pt x="950" y="32"/>
                    <a:pt x="953" y="32"/>
                  </a:cubicBezTo>
                  <a:cubicBezTo>
                    <a:pt x="956" y="32"/>
                    <a:pt x="973" y="29"/>
                    <a:pt x="973" y="29"/>
                  </a:cubicBezTo>
                  <a:cubicBezTo>
                    <a:pt x="973" y="29"/>
                    <a:pt x="973" y="26"/>
                    <a:pt x="975" y="24"/>
                  </a:cubicBezTo>
                  <a:cubicBezTo>
                    <a:pt x="976" y="22"/>
                    <a:pt x="978" y="18"/>
                    <a:pt x="980" y="18"/>
                  </a:cubicBezTo>
                  <a:cubicBezTo>
                    <a:pt x="983" y="19"/>
                    <a:pt x="986" y="20"/>
                    <a:pt x="986" y="18"/>
                  </a:cubicBezTo>
                  <a:cubicBezTo>
                    <a:pt x="987" y="15"/>
                    <a:pt x="997" y="0"/>
                    <a:pt x="1004" y="3"/>
                  </a:cubicBezTo>
                  <a:cubicBezTo>
                    <a:pt x="1011" y="5"/>
                    <a:pt x="1027" y="5"/>
                    <a:pt x="1027" y="6"/>
                  </a:cubicBezTo>
                  <a:cubicBezTo>
                    <a:pt x="1027" y="8"/>
                    <a:pt x="1030" y="12"/>
                    <a:pt x="1030" y="12"/>
                  </a:cubicBezTo>
                  <a:cubicBezTo>
                    <a:pt x="1030" y="12"/>
                    <a:pt x="1029" y="15"/>
                    <a:pt x="1034" y="16"/>
                  </a:cubicBezTo>
                  <a:cubicBezTo>
                    <a:pt x="1040" y="18"/>
                    <a:pt x="1043" y="20"/>
                    <a:pt x="1043" y="20"/>
                  </a:cubicBezTo>
                  <a:cubicBezTo>
                    <a:pt x="1043" y="20"/>
                    <a:pt x="1059" y="20"/>
                    <a:pt x="1062" y="20"/>
                  </a:cubicBezTo>
                  <a:cubicBezTo>
                    <a:pt x="1066" y="19"/>
                    <a:pt x="1094" y="25"/>
                    <a:pt x="1094" y="26"/>
                  </a:cubicBezTo>
                  <a:cubicBezTo>
                    <a:pt x="1094" y="28"/>
                    <a:pt x="1103" y="42"/>
                    <a:pt x="1098" y="44"/>
                  </a:cubicBezTo>
                  <a:cubicBezTo>
                    <a:pt x="1093" y="47"/>
                    <a:pt x="1099" y="47"/>
                    <a:pt x="1087" y="57"/>
                  </a:cubicBezTo>
                  <a:cubicBezTo>
                    <a:pt x="1075" y="66"/>
                    <a:pt x="1067" y="70"/>
                    <a:pt x="1060" y="73"/>
                  </a:cubicBezTo>
                  <a:cubicBezTo>
                    <a:pt x="1053" y="76"/>
                    <a:pt x="1050" y="85"/>
                    <a:pt x="1046" y="86"/>
                  </a:cubicBezTo>
                  <a:cubicBezTo>
                    <a:pt x="1041" y="87"/>
                    <a:pt x="1040" y="90"/>
                    <a:pt x="1040" y="90"/>
                  </a:cubicBezTo>
                  <a:cubicBezTo>
                    <a:pt x="1040" y="90"/>
                    <a:pt x="1046" y="89"/>
                    <a:pt x="1049" y="88"/>
                  </a:cubicBezTo>
                  <a:cubicBezTo>
                    <a:pt x="1051" y="87"/>
                    <a:pt x="1075" y="83"/>
                    <a:pt x="1075" y="83"/>
                  </a:cubicBezTo>
                  <a:cubicBezTo>
                    <a:pt x="1075" y="83"/>
                    <a:pt x="1063" y="78"/>
                    <a:pt x="1071" y="74"/>
                  </a:cubicBezTo>
                  <a:cubicBezTo>
                    <a:pt x="1079" y="70"/>
                    <a:pt x="1081" y="71"/>
                    <a:pt x="1081" y="71"/>
                  </a:cubicBezTo>
                  <a:cubicBezTo>
                    <a:pt x="1081" y="71"/>
                    <a:pt x="1086" y="71"/>
                    <a:pt x="1088" y="72"/>
                  </a:cubicBezTo>
                  <a:cubicBezTo>
                    <a:pt x="1091" y="72"/>
                    <a:pt x="1094" y="74"/>
                    <a:pt x="1098" y="77"/>
                  </a:cubicBezTo>
                  <a:cubicBezTo>
                    <a:pt x="1103" y="80"/>
                    <a:pt x="1101" y="80"/>
                    <a:pt x="1104" y="77"/>
                  </a:cubicBezTo>
                  <a:cubicBezTo>
                    <a:pt x="1108" y="73"/>
                    <a:pt x="1111" y="71"/>
                    <a:pt x="1115" y="72"/>
                  </a:cubicBezTo>
                  <a:cubicBezTo>
                    <a:pt x="1120" y="73"/>
                    <a:pt x="1144" y="76"/>
                    <a:pt x="1151" y="77"/>
                  </a:cubicBezTo>
                  <a:cubicBezTo>
                    <a:pt x="1157" y="77"/>
                    <a:pt x="1145" y="82"/>
                    <a:pt x="1154" y="87"/>
                  </a:cubicBezTo>
                  <a:cubicBezTo>
                    <a:pt x="1163" y="91"/>
                    <a:pt x="1173" y="96"/>
                    <a:pt x="1175" y="96"/>
                  </a:cubicBezTo>
                  <a:cubicBezTo>
                    <a:pt x="1177" y="95"/>
                    <a:pt x="1191" y="91"/>
                    <a:pt x="1191" y="91"/>
                  </a:cubicBezTo>
                  <a:cubicBezTo>
                    <a:pt x="1191" y="91"/>
                    <a:pt x="1191" y="91"/>
                    <a:pt x="1194" y="85"/>
                  </a:cubicBezTo>
                  <a:cubicBezTo>
                    <a:pt x="1196" y="79"/>
                    <a:pt x="1195" y="80"/>
                    <a:pt x="1195" y="77"/>
                  </a:cubicBezTo>
                  <a:cubicBezTo>
                    <a:pt x="1196" y="75"/>
                    <a:pt x="1198" y="73"/>
                    <a:pt x="1200" y="71"/>
                  </a:cubicBezTo>
                  <a:cubicBezTo>
                    <a:pt x="1203" y="69"/>
                    <a:pt x="1203" y="67"/>
                    <a:pt x="1210" y="71"/>
                  </a:cubicBezTo>
                  <a:cubicBezTo>
                    <a:pt x="1217" y="76"/>
                    <a:pt x="1218" y="78"/>
                    <a:pt x="1218" y="78"/>
                  </a:cubicBezTo>
                  <a:cubicBezTo>
                    <a:pt x="1218" y="78"/>
                    <a:pt x="1230" y="77"/>
                    <a:pt x="1243" y="88"/>
                  </a:cubicBezTo>
                  <a:cubicBezTo>
                    <a:pt x="1256" y="98"/>
                    <a:pt x="1253" y="101"/>
                    <a:pt x="1254" y="103"/>
                  </a:cubicBezTo>
                  <a:cubicBezTo>
                    <a:pt x="1254" y="106"/>
                    <a:pt x="1253" y="112"/>
                    <a:pt x="1254" y="114"/>
                  </a:cubicBezTo>
                  <a:cubicBezTo>
                    <a:pt x="1254" y="116"/>
                    <a:pt x="1254" y="112"/>
                    <a:pt x="1261" y="119"/>
                  </a:cubicBezTo>
                  <a:cubicBezTo>
                    <a:pt x="1268" y="127"/>
                    <a:pt x="1282" y="127"/>
                    <a:pt x="1281" y="127"/>
                  </a:cubicBezTo>
                  <a:cubicBezTo>
                    <a:pt x="1279" y="127"/>
                    <a:pt x="1282" y="121"/>
                    <a:pt x="1280" y="118"/>
                  </a:cubicBezTo>
                  <a:cubicBezTo>
                    <a:pt x="1278" y="115"/>
                    <a:pt x="1281" y="116"/>
                    <a:pt x="1284" y="113"/>
                  </a:cubicBezTo>
                  <a:cubicBezTo>
                    <a:pt x="1286" y="111"/>
                    <a:pt x="1291" y="112"/>
                    <a:pt x="1291" y="112"/>
                  </a:cubicBezTo>
                  <a:cubicBezTo>
                    <a:pt x="1291" y="112"/>
                    <a:pt x="1293" y="113"/>
                    <a:pt x="1299" y="115"/>
                  </a:cubicBezTo>
                  <a:cubicBezTo>
                    <a:pt x="1304" y="116"/>
                    <a:pt x="1296" y="116"/>
                    <a:pt x="1310" y="116"/>
                  </a:cubicBezTo>
                  <a:cubicBezTo>
                    <a:pt x="1324" y="116"/>
                    <a:pt x="1324" y="112"/>
                    <a:pt x="1329" y="112"/>
                  </a:cubicBezTo>
                  <a:cubicBezTo>
                    <a:pt x="1333" y="112"/>
                    <a:pt x="1337" y="111"/>
                    <a:pt x="1338" y="112"/>
                  </a:cubicBezTo>
                  <a:cubicBezTo>
                    <a:pt x="1339" y="114"/>
                    <a:pt x="1339" y="115"/>
                    <a:pt x="1344" y="115"/>
                  </a:cubicBezTo>
                  <a:cubicBezTo>
                    <a:pt x="1349" y="116"/>
                    <a:pt x="1350" y="118"/>
                    <a:pt x="1348" y="113"/>
                  </a:cubicBezTo>
                  <a:cubicBezTo>
                    <a:pt x="1345" y="108"/>
                    <a:pt x="1342" y="104"/>
                    <a:pt x="1342" y="104"/>
                  </a:cubicBezTo>
                  <a:cubicBezTo>
                    <a:pt x="1338" y="102"/>
                    <a:pt x="1338" y="102"/>
                    <a:pt x="1338" y="102"/>
                  </a:cubicBezTo>
                  <a:cubicBezTo>
                    <a:pt x="1338" y="102"/>
                    <a:pt x="1336" y="101"/>
                    <a:pt x="1342" y="97"/>
                  </a:cubicBezTo>
                  <a:cubicBezTo>
                    <a:pt x="1348" y="93"/>
                    <a:pt x="1347" y="99"/>
                    <a:pt x="1352" y="98"/>
                  </a:cubicBezTo>
                  <a:cubicBezTo>
                    <a:pt x="1357" y="98"/>
                    <a:pt x="1369" y="96"/>
                    <a:pt x="1369" y="96"/>
                  </a:cubicBezTo>
                  <a:cubicBezTo>
                    <a:pt x="1369" y="96"/>
                    <a:pt x="1381" y="98"/>
                    <a:pt x="1391" y="102"/>
                  </a:cubicBezTo>
                  <a:cubicBezTo>
                    <a:pt x="1402" y="106"/>
                    <a:pt x="1422" y="108"/>
                    <a:pt x="1422" y="106"/>
                  </a:cubicBezTo>
                  <a:cubicBezTo>
                    <a:pt x="1422" y="105"/>
                    <a:pt x="1427" y="106"/>
                    <a:pt x="1430" y="106"/>
                  </a:cubicBezTo>
                  <a:cubicBezTo>
                    <a:pt x="1434" y="106"/>
                    <a:pt x="1444" y="116"/>
                    <a:pt x="1444" y="116"/>
                  </a:cubicBezTo>
                  <a:cubicBezTo>
                    <a:pt x="1444" y="116"/>
                    <a:pt x="1452" y="123"/>
                    <a:pt x="1456" y="125"/>
                  </a:cubicBezTo>
                  <a:cubicBezTo>
                    <a:pt x="1460" y="127"/>
                    <a:pt x="1461" y="128"/>
                    <a:pt x="1466" y="128"/>
                  </a:cubicBezTo>
                  <a:cubicBezTo>
                    <a:pt x="1471" y="128"/>
                    <a:pt x="1484" y="134"/>
                    <a:pt x="1484" y="133"/>
                  </a:cubicBezTo>
                  <a:cubicBezTo>
                    <a:pt x="1485" y="131"/>
                    <a:pt x="1501" y="132"/>
                    <a:pt x="1501" y="129"/>
                  </a:cubicBezTo>
                  <a:cubicBezTo>
                    <a:pt x="1500" y="125"/>
                    <a:pt x="1510" y="130"/>
                    <a:pt x="1523" y="132"/>
                  </a:cubicBezTo>
                  <a:cubicBezTo>
                    <a:pt x="1536" y="134"/>
                    <a:pt x="1538" y="137"/>
                    <a:pt x="1538" y="139"/>
                  </a:cubicBezTo>
                  <a:cubicBezTo>
                    <a:pt x="1539" y="140"/>
                    <a:pt x="1542" y="147"/>
                    <a:pt x="1542" y="147"/>
                  </a:cubicBezTo>
                  <a:cubicBezTo>
                    <a:pt x="1542" y="147"/>
                    <a:pt x="1554" y="152"/>
                    <a:pt x="1559" y="152"/>
                  </a:cubicBezTo>
                  <a:cubicBezTo>
                    <a:pt x="1564" y="151"/>
                    <a:pt x="1575" y="152"/>
                    <a:pt x="1575" y="152"/>
                  </a:cubicBezTo>
                  <a:cubicBezTo>
                    <a:pt x="1575" y="152"/>
                    <a:pt x="1606" y="149"/>
                    <a:pt x="1613" y="149"/>
                  </a:cubicBezTo>
                  <a:cubicBezTo>
                    <a:pt x="1619" y="148"/>
                    <a:pt x="1619" y="137"/>
                    <a:pt x="1620" y="142"/>
                  </a:cubicBezTo>
                  <a:cubicBezTo>
                    <a:pt x="1622" y="147"/>
                    <a:pt x="1620" y="154"/>
                    <a:pt x="1620" y="154"/>
                  </a:cubicBezTo>
                  <a:cubicBezTo>
                    <a:pt x="1620" y="154"/>
                    <a:pt x="1625" y="161"/>
                    <a:pt x="1629" y="160"/>
                  </a:cubicBezTo>
                  <a:cubicBezTo>
                    <a:pt x="1632" y="159"/>
                    <a:pt x="1636" y="158"/>
                    <a:pt x="1636" y="158"/>
                  </a:cubicBezTo>
                  <a:cubicBezTo>
                    <a:pt x="1636" y="158"/>
                    <a:pt x="1638" y="157"/>
                    <a:pt x="1632" y="153"/>
                  </a:cubicBezTo>
                  <a:cubicBezTo>
                    <a:pt x="1627" y="149"/>
                    <a:pt x="1629" y="143"/>
                    <a:pt x="1631" y="141"/>
                  </a:cubicBezTo>
                  <a:cubicBezTo>
                    <a:pt x="1633" y="140"/>
                    <a:pt x="1678" y="142"/>
                    <a:pt x="1694" y="149"/>
                  </a:cubicBezTo>
                  <a:cubicBezTo>
                    <a:pt x="1710" y="155"/>
                    <a:pt x="1761" y="176"/>
                    <a:pt x="1767" y="182"/>
                  </a:cubicBezTo>
                  <a:cubicBezTo>
                    <a:pt x="1773" y="188"/>
                    <a:pt x="1777" y="192"/>
                    <a:pt x="1778" y="194"/>
                  </a:cubicBezTo>
                  <a:cubicBezTo>
                    <a:pt x="1780" y="195"/>
                    <a:pt x="1784" y="188"/>
                    <a:pt x="1784" y="188"/>
                  </a:cubicBezTo>
                  <a:cubicBezTo>
                    <a:pt x="1784" y="188"/>
                    <a:pt x="1794" y="189"/>
                    <a:pt x="1798" y="190"/>
                  </a:cubicBezTo>
                  <a:cubicBezTo>
                    <a:pt x="1801" y="190"/>
                    <a:pt x="1801" y="186"/>
                    <a:pt x="1811" y="193"/>
                  </a:cubicBezTo>
                  <a:cubicBezTo>
                    <a:pt x="1821" y="199"/>
                    <a:pt x="1822" y="206"/>
                    <a:pt x="1822" y="206"/>
                  </a:cubicBezTo>
                  <a:cubicBezTo>
                    <a:pt x="1822" y="206"/>
                    <a:pt x="1828" y="213"/>
                    <a:pt x="1821" y="214"/>
                  </a:cubicBezTo>
                  <a:cubicBezTo>
                    <a:pt x="1813" y="216"/>
                    <a:pt x="1810" y="224"/>
                    <a:pt x="1810" y="224"/>
                  </a:cubicBezTo>
                  <a:cubicBezTo>
                    <a:pt x="1810" y="224"/>
                    <a:pt x="1812" y="227"/>
                    <a:pt x="1812" y="229"/>
                  </a:cubicBezTo>
                  <a:cubicBezTo>
                    <a:pt x="1812" y="231"/>
                    <a:pt x="1810" y="234"/>
                    <a:pt x="1811" y="237"/>
                  </a:cubicBezTo>
                  <a:cubicBezTo>
                    <a:pt x="1812" y="240"/>
                    <a:pt x="1817" y="244"/>
                    <a:pt x="1815" y="246"/>
                  </a:cubicBezTo>
                  <a:cubicBezTo>
                    <a:pt x="1813" y="247"/>
                    <a:pt x="1815" y="247"/>
                    <a:pt x="1810" y="247"/>
                  </a:cubicBezTo>
                  <a:cubicBezTo>
                    <a:pt x="1806" y="246"/>
                    <a:pt x="1798" y="244"/>
                    <a:pt x="1797" y="242"/>
                  </a:cubicBezTo>
                  <a:cubicBezTo>
                    <a:pt x="1795" y="241"/>
                    <a:pt x="1795" y="239"/>
                    <a:pt x="1792" y="239"/>
                  </a:cubicBezTo>
                  <a:cubicBezTo>
                    <a:pt x="1789" y="239"/>
                    <a:pt x="1778" y="234"/>
                    <a:pt x="1778" y="234"/>
                  </a:cubicBezTo>
                  <a:cubicBezTo>
                    <a:pt x="1774" y="229"/>
                    <a:pt x="1774" y="229"/>
                    <a:pt x="1774" y="229"/>
                  </a:cubicBezTo>
                  <a:cubicBezTo>
                    <a:pt x="1770" y="223"/>
                    <a:pt x="1770" y="223"/>
                    <a:pt x="1770" y="223"/>
                  </a:cubicBezTo>
                  <a:cubicBezTo>
                    <a:pt x="1770" y="223"/>
                    <a:pt x="1752" y="222"/>
                    <a:pt x="1751" y="220"/>
                  </a:cubicBezTo>
                  <a:cubicBezTo>
                    <a:pt x="1751" y="219"/>
                    <a:pt x="1746" y="203"/>
                    <a:pt x="1745" y="203"/>
                  </a:cubicBezTo>
                  <a:cubicBezTo>
                    <a:pt x="1744" y="203"/>
                    <a:pt x="1738" y="199"/>
                    <a:pt x="1740" y="205"/>
                  </a:cubicBezTo>
                  <a:cubicBezTo>
                    <a:pt x="1741" y="210"/>
                    <a:pt x="1741" y="215"/>
                    <a:pt x="1741" y="215"/>
                  </a:cubicBezTo>
                  <a:cubicBezTo>
                    <a:pt x="1741" y="215"/>
                    <a:pt x="1751" y="223"/>
                    <a:pt x="1749" y="223"/>
                  </a:cubicBezTo>
                  <a:cubicBezTo>
                    <a:pt x="1746" y="223"/>
                    <a:pt x="1747" y="230"/>
                    <a:pt x="1745" y="230"/>
                  </a:cubicBezTo>
                  <a:cubicBezTo>
                    <a:pt x="1744" y="230"/>
                    <a:pt x="1738" y="238"/>
                    <a:pt x="1736" y="237"/>
                  </a:cubicBezTo>
                  <a:cubicBezTo>
                    <a:pt x="1734" y="236"/>
                    <a:pt x="1729" y="238"/>
                    <a:pt x="1728" y="238"/>
                  </a:cubicBezTo>
                  <a:cubicBezTo>
                    <a:pt x="1726" y="238"/>
                    <a:pt x="1726" y="237"/>
                    <a:pt x="1724" y="236"/>
                  </a:cubicBezTo>
                  <a:cubicBezTo>
                    <a:pt x="1722" y="236"/>
                    <a:pt x="1717" y="235"/>
                    <a:pt x="1717" y="237"/>
                  </a:cubicBezTo>
                  <a:cubicBezTo>
                    <a:pt x="1716" y="239"/>
                    <a:pt x="1719" y="245"/>
                    <a:pt x="1722" y="244"/>
                  </a:cubicBezTo>
                  <a:cubicBezTo>
                    <a:pt x="1725" y="243"/>
                    <a:pt x="1734" y="244"/>
                    <a:pt x="1734" y="244"/>
                  </a:cubicBezTo>
                  <a:cubicBezTo>
                    <a:pt x="1734" y="244"/>
                    <a:pt x="1746" y="262"/>
                    <a:pt x="1745" y="264"/>
                  </a:cubicBezTo>
                  <a:cubicBezTo>
                    <a:pt x="1745" y="266"/>
                    <a:pt x="1758" y="275"/>
                    <a:pt x="1756" y="276"/>
                  </a:cubicBezTo>
                  <a:cubicBezTo>
                    <a:pt x="1753" y="277"/>
                    <a:pt x="1754" y="280"/>
                    <a:pt x="1752" y="281"/>
                  </a:cubicBezTo>
                  <a:cubicBezTo>
                    <a:pt x="1751" y="281"/>
                    <a:pt x="1753" y="284"/>
                    <a:pt x="1753" y="285"/>
                  </a:cubicBezTo>
                  <a:cubicBezTo>
                    <a:pt x="1753" y="287"/>
                    <a:pt x="1742" y="284"/>
                    <a:pt x="1732" y="286"/>
                  </a:cubicBezTo>
                  <a:cubicBezTo>
                    <a:pt x="1722" y="288"/>
                    <a:pt x="1709" y="293"/>
                    <a:pt x="1705" y="300"/>
                  </a:cubicBezTo>
                  <a:cubicBezTo>
                    <a:pt x="1701" y="307"/>
                    <a:pt x="1696" y="325"/>
                    <a:pt x="1692" y="326"/>
                  </a:cubicBezTo>
                  <a:cubicBezTo>
                    <a:pt x="1689" y="328"/>
                    <a:pt x="1684" y="336"/>
                    <a:pt x="1684" y="336"/>
                  </a:cubicBezTo>
                  <a:cubicBezTo>
                    <a:pt x="1684" y="336"/>
                    <a:pt x="1675" y="329"/>
                    <a:pt x="1674" y="325"/>
                  </a:cubicBezTo>
                  <a:cubicBezTo>
                    <a:pt x="1673" y="321"/>
                    <a:pt x="1652" y="325"/>
                    <a:pt x="1651" y="325"/>
                  </a:cubicBezTo>
                  <a:cubicBezTo>
                    <a:pt x="1650" y="326"/>
                    <a:pt x="1653" y="330"/>
                    <a:pt x="1651" y="333"/>
                  </a:cubicBezTo>
                  <a:cubicBezTo>
                    <a:pt x="1650" y="336"/>
                    <a:pt x="1655" y="344"/>
                    <a:pt x="1650" y="340"/>
                  </a:cubicBezTo>
                  <a:cubicBezTo>
                    <a:pt x="1644" y="337"/>
                    <a:pt x="1642" y="330"/>
                    <a:pt x="1642" y="330"/>
                  </a:cubicBezTo>
                  <a:cubicBezTo>
                    <a:pt x="1642" y="330"/>
                    <a:pt x="1640" y="334"/>
                    <a:pt x="1638" y="335"/>
                  </a:cubicBezTo>
                  <a:cubicBezTo>
                    <a:pt x="1636" y="335"/>
                    <a:pt x="1629" y="341"/>
                    <a:pt x="1626" y="343"/>
                  </a:cubicBezTo>
                  <a:cubicBezTo>
                    <a:pt x="1622" y="344"/>
                    <a:pt x="1621" y="340"/>
                    <a:pt x="1622" y="344"/>
                  </a:cubicBezTo>
                  <a:cubicBezTo>
                    <a:pt x="1624" y="348"/>
                    <a:pt x="1623" y="356"/>
                    <a:pt x="1622" y="358"/>
                  </a:cubicBezTo>
                  <a:cubicBezTo>
                    <a:pt x="1620" y="361"/>
                    <a:pt x="1622" y="365"/>
                    <a:pt x="1623" y="368"/>
                  </a:cubicBezTo>
                  <a:cubicBezTo>
                    <a:pt x="1624" y="370"/>
                    <a:pt x="1637" y="376"/>
                    <a:pt x="1635" y="376"/>
                  </a:cubicBezTo>
                  <a:cubicBezTo>
                    <a:pt x="1634" y="376"/>
                    <a:pt x="1636" y="386"/>
                    <a:pt x="1636" y="387"/>
                  </a:cubicBezTo>
                  <a:cubicBezTo>
                    <a:pt x="1636" y="389"/>
                    <a:pt x="1642" y="393"/>
                    <a:pt x="1640" y="395"/>
                  </a:cubicBezTo>
                  <a:cubicBezTo>
                    <a:pt x="1638" y="397"/>
                    <a:pt x="1642" y="405"/>
                    <a:pt x="1639" y="404"/>
                  </a:cubicBezTo>
                  <a:cubicBezTo>
                    <a:pt x="1636" y="403"/>
                    <a:pt x="1632" y="401"/>
                    <a:pt x="1632" y="401"/>
                  </a:cubicBezTo>
                  <a:cubicBezTo>
                    <a:pt x="1632" y="401"/>
                    <a:pt x="1640" y="405"/>
                    <a:pt x="1634" y="406"/>
                  </a:cubicBezTo>
                  <a:cubicBezTo>
                    <a:pt x="1628" y="407"/>
                    <a:pt x="1628" y="412"/>
                    <a:pt x="1628" y="412"/>
                  </a:cubicBezTo>
                  <a:cubicBezTo>
                    <a:pt x="1628" y="412"/>
                    <a:pt x="1631" y="413"/>
                    <a:pt x="1631" y="416"/>
                  </a:cubicBezTo>
                  <a:cubicBezTo>
                    <a:pt x="1631" y="419"/>
                    <a:pt x="1639" y="424"/>
                    <a:pt x="1636" y="424"/>
                  </a:cubicBezTo>
                  <a:cubicBezTo>
                    <a:pt x="1634" y="424"/>
                    <a:pt x="1631" y="427"/>
                    <a:pt x="1628" y="427"/>
                  </a:cubicBezTo>
                  <a:cubicBezTo>
                    <a:pt x="1626" y="428"/>
                    <a:pt x="1623" y="436"/>
                    <a:pt x="1623" y="438"/>
                  </a:cubicBezTo>
                  <a:cubicBezTo>
                    <a:pt x="1624" y="440"/>
                    <a:pt x="1622" y="450"/>
                    <a:pt x="1623" y="451"/>
                  </a:cubicBezTo>
                  <a:cubicBezTo>
                    <a:pt x="1624" y="453"/>
                    <a:pt x="1612" y="453"/>
                    <a:pt x="1612" y="453"/>
                  </a:cubicBezTo>
                  <a:cubicBezTo>
                    <a:pt x="1612" y="453"/>
                    <a:pt x="1618" y="462"/>
                    <a:pt x="1616" y="462"/>
                  </a:cubicBezTo>
                  <a:cubicBezTo>
                    <a:pt x="1614" y="463"/>
                    <a:pt x="1613" y="463"/>
                    <a:pt x="1611" y="468"/>
                  </a:cubicBezTo>
                  <a:cubicBezTo>
                    <a:pt x="1609" y="473"/>
                    <a:pt x="1606" y="479"/>
                    <a:pt x="1604" y="480"/>
                  </a:cubicBezTo>
                  <a:cubicBezTo>
                    <a:pt x="1601" y="481"/>
                    <a:pt x="1600" y="484"/>
                    <a:pt x="1600" y="485"/>
                  </a:cubicBezTo>
                  <a:cubicBezTo>
                    <a:pt x="1600" y="487"/>
                    <a:pt x="1591" y="461"/>
                    <a:pt x="1589" y="459"/>
                  </a:cubicBezTo>
                  <a:cubicBezTo>
                    <a:pt x="1587" y="457"/>
                    <a:pt x="1584" y="447"/>
                    <a:pt x="1584" y="447"/>
                  </a:cubicBezTo>
                  <a:cubicBezTo>
                    <a:pt x="1581" y="441"/>
                    <a:pt x="1581" y="441"/>
                    <a:pt x="1581" y="441"/>
                  </a:cubicBezTo>
                  <a:cubicBezTo>
                    <a:pt x="1581" y="441"/>
                    <a:pt x="1579" y="442"/>
                    <a:pt x="1577" y="438"/>
                  </a:cubicBezTo>
                  <a:cubicBezTo>
                    <a:pt x="1574" y="433"/>
                    <a:pt x="1566" y="392"/>
                    <a:pt x="1566" y="392"/>
                  </a:cubicBezTo>
                  <a:cubicBezTo>
                    <a:pt x="1566" y="392"/>
                    <a:pt x="1572" y="390"/>
                    <a:pt x="1571" y="388"/>
                  </a:cubicBezTo>
                  <a:cubicBezTo>
                    <a:pt x="1570" y="386"/>
                    <a:pt x="1568" y="372"/>
                    <a:pt x="1568" y="372"/>
                  </a:cubicBezTo>
                  <a:cubicBezTo>
                    <a:pt x="1568" y="372"/>
                    <a:pt x="1585" y="367"/>
                    <a:pt x="1586" y="360"/>
                  </a:cubicBezTo>
                  <a:cubicBezTo>
                    <a:pt x="1586" y="353"/>
                    <a:pt x="1594" y="345"/>
                    <a:pt x="1599" y="335"/>
                  </a:cubicBezTo>
                  <a:cubicBezTo>
                    <a:pt x="1603" y="325"/>
                    <a:pt x="1607" y="318"/>
                    <a:pt x="1607" y="318"/>
                  </a:cubicBezTo>
                  <a:cubicBezTo>
                    <a:pt x="1607" y="318"/>
                    <a:pt x="1616" y="316"/>
                    <a:pt x="1619" y="316"/>
                  </a:cubicBezTo>
                  <a:cubicBezTo>
                    <a:pt x="1621" y="315"/>
                    <a:pt x="1621" y="316"/>
                    <a:pt x="1620" y="311"/>
                  </a:cubicBezTo>
                  <a:cubicBezTo>
                    <a:pt x="1619" y="307"/>
                    <a:pt x="1615" y="313"/>
                    <a:pt x="1616" y="299"/>
                  </a:cubicBezTo>
                  <a:cubicBezTo>
                    <a:pt x="1618" y="285"/>
                    <a:pt x="1619" y="282"/>
                    <a:pt x="1619" y="282"/>
                  </a:cubicBezTo>
                  <a:cubicBezTo>
                    <a:pt x="1619" y="282"/>
                    <a:pt x="1614" y="280"/>
                    <a:pt x="1612" y="282"/>
                  </a:cubicBezTo>
                  <a:cubicBezTo>
                    <a:pt x="1610" y="283"/>
                    <a:pt x="1605" y="290"/>
                    <a:pt x="1606" y="292"/>
                  </a:cubicBezTo>
                  <a:cubicBezTo>
                    <a:pt x="1607" y="295"/>
                    <a:pt x="1611" y="304"/>
                    <a:pt x="1604" y="303"/>
                  </a:cubicBezTo>
                  <a:cubicBezTo>
                    <a:pt x="1597" y="302"/>
                    <a:pt x="1589" y="309"/>
                    <a:pt x="1590" y="311"/>
                  </a:cubicBezTo>
                  <a:cubicBezTo>
                    <a:pt x="1590" y="313"/>
                    <a:pt x="1593" y="318"/>
                    <a:pt x="1593" y="318"/>
                  </a:cubicBezTo>
                  <a:cubicBezTo>
                    <a:pt x="1589" y="319"/>
                    <a:pt x="1589" y="319"/>
                    <a:pt x="1589" y="319"/>
                  </a:cubicBezTo>
                  <a:cubicBezTo>
                    <a:pt x="1589" y="319"/>
                    <a:pt x="1586" y="315"/>
                    <a:pt x="1585" y="312"/>
                  </a:cubicBezTo>
                  <a:cubicBezTo>
                    <a:pt x="1583" y="309"/>
                    <a:pt x="1585" y="308"/>
                    <a:pt x="1582" y="304"/>
                  </a:cubicBezTo>
                  <a:cubicBezTo>
                    <a:pt x="1580" y="300"/>
                    <a:pt x="1580" y="299"/>
                    <a:pt x="1578" y="298"/>
                  </a:cubicBezTo>
                  <a:cubicBezTo>
                    <a:pt x="1576" y="298"/>
                    <a:pt x="1583" y="294"/>
                    <a:pt x="1574" y="297"/>
                  </a:cubicBezTo>
                  <a:cubicBezTo>
                    <a:pt x="1565" y="301"/>
                    <a:pt x="1571" y="304"/>
                    <a:pt x="1561" y="305"/>
                  </a:cubicBezTo>
                  <a:cubicBezTo>
                    <a:pt x="1552" y="306"/>
                    <a:pt x="1552" y="314"/>
                    <a:pt x="1551" y="317"/>
                  </a:cubicBezTo>
                  <a:cubicBezTo>
                    <a:pt x="1551" y="319"/>
                    <a:pt x="1551" y="313"/>
                    <a:pt x="1546" y="322"/>
                  </a:cubicBezTo>
                  <a:cubicBezTo>
                    <a:pt x="1541" y="331"/>
                    <a:pt x="1544" y="328"/>
                    <a:pt x="1540" y="333"/>
                  </a:cubicBezTo>
                  <a:cubicBezTo>
                    <a:pt x="1537" y="339"/>
                    <a:pt x="1547" y="343"/>
                    <a:pt x="1546" y="344"/>
                  </a:cubicBezTo>
                  <a:cubicBezTo>
                    <a:pt x="1545" y="346"/>
                    <a:pt x="1542" y="350"/>
                    <a:pt x="1542" y="350"/>
                  </a:cubicBezTo>
                  <a:cubicBezTo>
                    <a:pt x="1542" y="350"/>
                    <a:pt x="1541" y="350"/>
                    <a:pt x="1534" y="350"/>
                  </a:cubicBezTo>
                  <a:cubicBezTo>
                    <a:pt x="1528" y="350"/>
                    <a:pt x="1517" y="354"/>
                    <a:pt x="1515" y="353"/>
                  </a:cubicBezTo>
                  <a:cubicBezTo>
                    <a:pt x="1513" y="352"/>
                    <a:pt x="1516" y="343"/>
                    <a:pt x="1516" y="343"/>
                  </a:cubicBezTo>
                  <a:cubicBezTo>
                    <a:pt x="1516" y="343"/>
                    <a:pt x="1499" y="341"/>
                    <a:pt x="1496" y="342"/>
                  </a:cubicBezTo>
                  <a:cubicBezTo>
                    <a:pt x="1494" y="342"/>
                    <a:pt x="1495" y="343"/>
                    <a:pt x="1493" y="345"/>
                  </a:cubicBezTo>
                  <a:cubicBezTo>
                    <a:pt x="1491" y="347"/>
                    <a:pt x="1498" y="350"/>
                    <a:pt x="1489" y="349"/>
                  </a:cubicBezTo>
                  <a:cubicBezTo>
                    <a:pt x="1480" y="348"/>
                    <a:pt x="1474" y="346"/>
                    <a:pt x="1469" y="347"/>
                  </a:cubicBezTo>
                  <a:cubicBezTo>
                    <a:pt x="1464" y="348"/>
                    <a:pt x="1460" y="352"/>
                    <a:pt x="1460" y="352"/>
                  </a:cubicBezTo>
                  <a:cubicBezTo>
                    <a:pt x="1457" y="346"/>
                    <a:pt x="1457" y="346"/>
                    <a:pt x="1457" y="346"/>
                  </a:cubicBezTo>
                  <a:cubicBezTo>
                    <a:pt x="1428" y="350"/>
                    <a:pt x="1428" y="350"/>
                    <a:pt x="1428" y="350"/>
                  </a:cubicBezTo>
                  <a:cubicBezTo>
                    <a:pt x="1428" y="350"/>
                    <a:pt x="1431" y="357"/>
                    <a:pt x="1424" y="367"/>
                  </a:cubicBezTo>
                  <a:cubicBezTo>
                    <a:pt x="1417" y="378"/>
                    <a:pt x="1403" y="408"/>
                    <a:pt x="1396" y="408"/>
                  </a:cubicBezTo>
                  <a:cubicBezTo>
                    <a:pt x="1390" y="408"/>
                    <a:pt x="1373" y="419"/>
                    <a:pt x="1378" y="422"/>
                  </a:cubicBezTo>
                  <a:cubicBezTo>
                    <a:pt x="1383" y="426"/>
                    <a:pt x="1386" y="428"/>
                    <a:pt x="1388" y="429"/>
                  </a:cubicBezTo>
                  <a:cubicBezTo>
                    <a:pt x="1391" y="429"/>
                    <a:pt x="1400" y="427"/>
                    <a:pt x="1401" y="430"/>
                  </a:cubicBezTo>
                  <a:cubicBezTo>
                    <a:pt x="1402" y="433"/>
                    <a:pt x="1409" y="443"/>
                    <a:pt x="1409" y="443"/>
                  </a:cubicBezTo>
                  <a:cubicBezTo>
                    <a:pt x="1409" y="443"/>
                    <a:pt x="1406" y="447"/>
                    <a:pt x="1415" y="444"/>
                  </a:cubicBezTo>
                  <a:cubicBezTo>
                    <a:pt x="1424" y="440"/>
                    <a:pt x="1416" y="434"/>
                    <a:pt x="1416" y="434"/>
                  </a:cubicBezTo>
                  <a:cubicBezTo>
                    <a:pt x="1416" y="434"/>
                    <a:pt x="1431" y="434"/>
                    <a:pt x="1431" y="437"/>
                  </a:cubicBezTo>
                  <a:cubicBezTo>
                    <a:pt x="1432" y="439"/>
                    <a:pt x="1441" y="450"/>
                    <a:pt x="1439" y="450"/>
                  </a:cubicBezTo>
                  <a:cubicBezTo>
                    <a:pt x="1437" y="450"/>
                    <a:pt x="1445" y="447"/>
                    <a:pt x="1446" y="454"/>
                  </a:cubicBezTo>
                  <a:cubicBezTo>
                    <a:pt x="1447" y="460"/>
                    <a:pt x="1447" y="465"/>
                    <a:pt x="1449" y="469"/>
                  </a:cubicBezTo>
                  <a:cubicBezTo>
                    <a:pt x="1450" y="472"/>
                    <a:pt x="1448" y="480"/>
                    <a:pt x="1448" y="480"/>
                  </a:cubicBezTo>
                  <a:cubicBezTo>
                    <a:pt x="1448" y="480"/>
                    <a:pt x="1453" y="489"/>
                    <a:pt x="1452" y="491"/>
                  </a:cubicBezTo>
                  <a:cubicBezTo>
                    <a:pt x="1451" y="493"/>
                    <a:pt x="1456" y="476"/>
                    <a:pt x="1453" y="501"/>
                  </a:cubicBezTo>
                  <a:cubicBezTo>
                    <a:pt x="1450" y="526"/>
                    <a:pt x="1454" y="532"/>
                    <a:pt x="1452" y="535"/>
                  </a:cubicBezTo>
                  <a:cubicBezTo>
                    <a:pt x="1451" y="539"/>
                    <a:pt x="1452" y="538"/>
                    <a:pt x="1448" y="541"/>
                  </a:cubicBezTo>
                  <a:cubicBezTo>
                    <a:pt x="1445" y="544"/>
                    <a:pt x="1445" y="546"/>
                    <a:pt x="1442" y="551"/>
                  </a:cubicBezTo>
                  <a:cubicBezTo>
                    <a:pt x="1439" y="556"/>
                    <a:pt x="1443" y="564"/>
                    <a:pt x="1441" y="566"/>
                  </a:cubicBezTo>
                  <a:cubicBezTo>
                    <a:pt x="1439" y="568"/>
                    <a:pt x="1438" y="573"/>
                    <a:pt x="1433" y="577"/>
                  </a:cubicBezTo>
                  <a:cubicBezTo>
                    <a:pt x="1428" y="580"/>
                    <a:pt x="1412" y="595"/>
                    <a:pt x="1406" y="596"/>
                  </a:cubicBezTo>
                  <a:cubicBezTo>
                    <a:pt x="1400" y="597"/>
                    <a:pt x="1385" y="593"/>
                    <a:pt x="1385" y="593"/>
                  </a:cubicBezTo>
                  <a:cubicBezTo>
                    <a:pt x="1385" y="593"/>
                    <a:pt x="1382" y="602"/>
                    <a:pt x="1379" y="604"/>
                  </a:cubicBezTo>
                  <a:cubicBezTo>
                    <a:pt x="1377" y="606"/>
                    <a:pt x="1372" y="612"/>
                    <a:pt x="1372" y="615"/>
                  </a:cubicBezTo>
                  <a:cubicBezTo>
                    <a:pt x="1372" y="618"/>
                    <a:pt x="1368" y="617"/>
                    <a:pt x="1371" y="624"/>
                  </a:cubicBezTo>
                  <a:cubicBezTo>
                    <a:pt x="1373" y="632"/>
                    <a:pt x="1366" y="637"/>
                    <a:pt x="1366" y="637"/>
                  </a:cubicBezTo>
                  <a:cubicBezTo>
                    <a:pt x="1366" y="637"/>
                    <a:pt x="1363" y="642"/>
                    <a:pt x="1363" y="644"/>
                  </a:cubicBezTo>
                  <a:cubicBezTo>
                    <a:pt x="1364" y="646"/>
                    <a:pt x="1372" y="651"/>
                    <a:pt x="1372" y="654"/>
                  </a:cubicBezTo>
                  <a:cubicBezTo>
                    <a:pt x="1372" y="657"/>
                    <a:pt x="1385" y="670"/>
                    <a:pt x="1384" y="670"/>
                  </a:cubicBezTo>
                  <a:cubicBezTo>
                    <a:pt x="1382" y="670"/>
                    <a:pt x="1386" y="680"/>
                    <a:pt x="1383" y="687"/>
                  </a:cubicBezTo>
                  <a:cubicBezTo>
                    <a:pt x="1379" y="694"/>
                    <a:pt x="1372" y="698"/>
                    <a:pt x="1372" y="698"/>
                  </a:cubicBezTo>
                  <a:cubicBezTo>
                    <a:pt x="1372" y="698"/>
                    <a:pt x="1363" y="706"/>
                    <a:pt x="1360" y="702"/>
                  </a:cubicBezTo>
                  <a:cubicBezTo>
                    <a:pt x="1356" y="698"/>
                    <a:pt x="1352" y="692"/>
                    <a:pt x="1352" y="692"/>
                  </a:cubicBezTo>
                  <a:cubicBezTo>
                    <a:pt x="1352" y="692"/>
                    <a:pt x="1351" y="686"/>
                    <a:pt x="1350" y="677"/>
                  </a:cubicBezTo>
                  <a:cubicBezTo>
                    <a:pt x="1349" y="668"/>
                    <a:pt x="1346" y="666"/>
                    <a:pt x="1348" y="663"/>
                  </a:cubicBezTo>
                  <a:cubicBezTo>
                    <a:pt x="1349" y="660"/>
                    <a:pt x="1347" y="663"/>
                    <a:pt x="1340" y="661"/>
                  </a:cubicBezTo>
                  <a:cubicBezTo>
                    <a:pt x="1334" y="660"/>
                    <a:pt x="1335" y="664"/>
                    <a:pt x="1334" y="660"/>
                  </a:cubicBezTo>
                  <a:cubicBezTo>
                    <a:pt x="1333" y="656"/>
                    <a:pt x="1334" y="650"/>
                    <a:pt x="1333" y="648"/>
                  </a:cubicBezTo>
                  <a:cubicBezTo>
                    <a:pt x="1332" y="645"/>
                    <a:pt x="1332" y="642"/>
                    <a:pt x="1327" y="640"/>
                  </a:cubicBezTo>
                  <a:cubicBezTo>
                    <a:pt x="1322" y="638"/>
                    <a:pt x="1313" y="644"/>
                    <a:pt x="1313" y="644"/>
                  </a:cubicBezTo>
                  <a:cubicBezTo>
                    <a:pt x="1313" y="644"/>
                    <a:pt x="1311" y="647"/>
                    <a:pt x="1307" y="646"/>
                  </a:cubicBezTo>
                  <a:cubicBezTo>
                    <a:pt x="1303" y="644"/>
                    <a:pt x="1291" y="642"/>
                    <a:pt x="1292" y="638"/>
                  </a:cubicBezTo>
                  <a:cubicBezTo>
                    <a:pt x="1293" y="633"/>
                    <a:pt x="1295" y="628"/>
                    <a:pt x="1293" y="628"/>
                  </a:cubicBezTo>
                  <a:cubicBezTo>
                    <a:pt x="1290" y="628"/>
                    <a:pt x="1280" y="633"/>
                    <a:pt x="1276" y="635"/>
                  </a:cubicBezTo>
                  <a:cubicBezTo>
                    <a:pt x="1273" y="638"/>
                    <a:pt x="1274" y="645"/>
                    <a:pt x="1272" y="646"/>
                  </a:cubicBezTo>
                  <a:cubicBezTo>
                    <a:pt x="1271" y="647"/>
                    <a:pt x="1264" y="647"/>
                    <a:pt x="1266" y="652"/>
                  </a:cubicBezTo>
                  <a:cubicBezTo>
                    <a:pt x="1268" y="657"/>
                    <a:pt x="1272" y="664"/>
                    <a:pt x="1275" y="664"/>
                  </a:cubicBezTo>
                  <a:cubicBezTo>
                    <a:pt x="1277" y="665"/>
                    <a:pt x="1283" y="661"/>
                    <a:pt x="1286" y="661"/>
                  </a:cubicBezTo>
                  <a:cubicBezTo>
                    <a:pt x="1289" y="661"/>
                    <a:pt x="1293" y="657"/>
                    <a:pt x="1300" y="661"/>
                  </a:cubicBezTo>
                  <a:cubicBezTo>
                    <a:pt x="1308" y="665"/>
                    <a:pt x="1313" y="667"/>
                    <a:pt x="1315" y="667"/>
                  </a:cubicBezTo>
                  <a:cubicBezTo>
                    <a:pt x="1317" y="668"/>
                    <a:pt x="1328" y="671"/>
                    <a:pt x="1324" y="672"/>
                  </a:cubicBezTo>
                  <a:cubicBezTo>
                    <a:pt x="1319" y="673"/>
                    <a:pt x="1310" y="675"/>
                    <a:pt x="1303" y="677"/>
                  </a:cubicBezTo>
                  <a:cubicBezTo>
                    <a:pt x="1297" y="679"/>
                    <a:pt x="1298" y="679"/>
                    <a:pt x="1296" y="682"/>
                  </a:cubicBezTo>
                  <a:cubicBezTo>
                    <a:pt x="1294" y="685"/>
                    <a:pt x="1290" y="690"/>
                    <a:pt x="1291" y="691"/>
                  </a:cubicBezTo>
                  <a:cubicBezTo>
                    <a:pt x="1292" y="693"/>
                    <a:pt x="1298" y="700"/>
                    <a:pt x="1298" y="700"/>
                  </a:cubicBezTo>
                  <a:cubicBezTo>
                    <a:pt x="1298" y="700"/>
                    <a:pt x="1321" y="723"/>
                    <a:pt x="1319" y="729"/>
                  </a:cubicBezTo>
                  <a:cubicBezTo>
                    <a:pt x="1318" y="735"/>
                    <a:pt x="1319" y="740"/>
                    <a:pt x="1317" y="743"/>
                  </a:cubicBezTo>
                  <a:cubicBezTo>
                    <a:pt x="1316" y="746"/>
                    <a:pt x="1317" y="745"/>
                    <a:pt x="1320" y="750"/>
                  </a:cubicBezTo>
                  <a:cubicBezTo>
                    <a:pt x="1323" y="755"/>
                    <a:pt x="1311" y="784"/>
                    <a:pt x="1311" y="784"/>
                  </a:cubicBezTo>
                  <a:cubicBezTo>
                    <a:pt x="1311" y="784"/>
                    <a:pt x="1295" y="815"/>
                    <a:pt x="1293" y="816"/>
                  </a:cubicBezTo>
                  <a:cubicBezTo>
                    <a:pt x="1291" y="818"/>
                    <a:pt x="1289" y="828"/>
                    <a:pt x="1280" y="830"/>
                  </a:cubicBezTo>
                  <a:cubicBezTo>
                    <a:pt x="1271" y="831"/>
                    <a:pt x="1267" y="832"/>
                    <a:pt x="1262" y="832"/>
                  </a:cubicBezTo>
                  <a:cubicBezTo>
                    <a:pt x="1256" y="833"/>
                    <a:pt x="1244" y="838"/>
                    <a:pt x="1234" y="841"/>
                  </a:cubicBezTo>
                  <a:cubicBezTo>
                    <a:pt x="1224" y="845"/>
                    <a:pt x="1219" y="843"/>
                    <a:pt x="1218" y="844"/>
                  </a:cubicBezTo>
                  <a:cubicBezTo>
                    <a:pt x="1216" y="846"/>
                    <a:pt x="1224" y="852"/>
                    <a:pt x="1216" y="846"/>
                  </a:cubicBezTo>
                  <a:cubicBezTo>
                    <a:pt x="1209" y="840"/>
                    <a:pt x="1217" y="837"/>
                    <a:pt x="1208" y="838"/>
                  </a:cubicBezTo>
                  <a:cubicBezTo>
                    <a:pt x="1199" y="840"/>
                    <a:pt x="1187" y="843"/>
                    <a:pt x="1186" y="848"/>
                  </a:cubicBezTo>
                  <a:cubicBezTo>
                    <a:pt x="1184" y="853"/>
                    <a:pt x="1180" y="861"/>
                    <a:pt x="1183" y="863"/>
                  </a:cubicBezTo>
                  <a:cubicBezTo>
                    <a:pt x="1186" y="866"/>
                    <a:pt x="1176" y="856"/>
                    <a:pt x="1199" y="880"/>
                  </a:cubicBezTo>
                  <a:cubicBezTo>
                    <a:pt x="1222" y="904"/>
                    <a:pt x="1232" y="914"/>
                    <a:pt x="1228" y="923"/>
                  </a:cubicBezTo>
                  <a:cubicBezTo>
                    <a:pt x="1223" y="931"/>
                    <a:pt x="1226" y="940"/>
                    <a:pt x="1216" y="946"/>
                  </a:cubicBezTo>
                  <a:cubicBezTo>
                    <a:pt x="1207" y="952"/>
                    <a:pt x="1211" y="949"/>
                    <a:pt x="1203" y="956"/>
                  </a:cubicBezTo>
                  <a:cubicBezTo>
                    <a:pt x="1195" y="963"/>
                    <a:pt x="1197" y="970"/>
                    <a:pt x="1192" y="965"/>
                  </a:cubicBezTo>
                  <a:cubicBezTo>
                    <a:pt x="1187" y="960"/>
                    <a:pt x="1186" y="960"/>
                    <a:pt x="1174" y="946"/>
                  </a:cubicBezTo>
                  <a:cubicBezTo>
                    <a:pt x="1162" y="933"/>
                    <a:pt x="1171" y="937"/>
                    <a:pt x="1158" y="931"/>
                  </a:cubicBezTo>
                  <a:cubicBezTo>
                    <a:pt x="1145" y="926"/>
                    <a:pt x="1140" y="922"/>
                    <a:pt x="1137" y="921"/>
                  </a:cubicBezTo>
                  <a:cubicBezTo>
                    <a:pt x="1134" y="920"/>
                    <a:pt x="1137" y="922"/>
                    <a:pt x="1134" y="929"/>
                  </a:cubicBezTo>
                  <a:cubicBezTo>
                    <a:pt x="1131" y="935"/>
                    <a:pt x="1126" y="945"/>
                    <a:pt x="1129" y="950"/>
                  </a:cubicBezTo>
                  <a:cubicBezTo>
                    <a:pt x="1132" y="956"/>
                    <a:pt x="1135" y="962"/>
                    <a:pt x="1137" y="965"/>
                  </a:cubicBezTo>
                  <a:cubicBezTo>
                    <a:pt x="1138" y="968"/>
                    <a:pt x="1150" y="979"/>
                    <a:pt x="1154" y="981"/>
                  </a:cubicBezTo>
                  <a:cubicBezTo>
                    <a:pt x="1158" y="984"/>
                    <a:pt x="1189" y="999"/>
                    <a:pt x="1185" y="1007"/>
                  </a:cubicBezTo>
                  <a:cubicBezTo>
                    <a:pt x="1180" y="1015"/>
                    <a:pt x="1193" y="1027"/>
                    <a:pt x="1193" y="1027"/>
                  </a:cubicBezTo>
                  <a:cubicBezTo>
                    <a:pt x="1193" y="1027"/>
                    <a:pt x="1204" y="1034"/>
                    <a:pt x="1201" y="1035"/>
                  </a:cubicBezTo>
                  <a:cubicBezTo>
                    <a:pt x="1197" y="1036"/>
                    <a:pt x="1197" y="1038"/>
                    <a:pt x="1194" y="1038"/>
                  </a:cubicBezTo>
                  <a:cubicBezTo>
                    <a:pt x="1191" y="1038"/>
                    <a:pt x="1181" y="1029"/>
                    <a:pt x="1177" y="1027"/>
                  </a:cubicBezTo>
                  <a:cubicBezTo>
                    <a:pt x="1172" y="1025"/>
                    <a:pt x="1149" y="1007"/>
                    <a:pt x="1149" y="1007"/>
                  </a:cubicBezTo>
                  <a:cubicBezTo>
                    <a:pt x="1149" y="1007"/>
                    <a:pt x="1150" y="999"/>
                    <a:pt x="1146" y="995"/>
                  </a:cubicBezTo>
                  <a:cubicBezTo>
                    <a:pt x="1142" y="991"/>
                    <a:pt x="1140" y="990"/>
                    <a:pt x="1132" y="982"/>
                  </a:cubicBezTo>
                  <a:cubicBezTo>
                    <a:pt x="1124" y="975"/>
                    <a:pt x="1116" y="972"/>
                    <a:pt x="1116" y="961"/>
                  </a:cubicBezTo>
                  <a:cubicBezTo>
                    <a:pt x="1116" y="951"/>
                    <a:pt x="1116" y="935"/>
                    <a:pt x="1113" y="929"/>
                  </a:cubicBezTo>
                  <a:cubicBezTo>
                    <a:pt x="1111" y="923"/>
                    <a:pt x="1104" y="907"/>
                    <a:pt x="1104" y="905"/>
                  </a:cubicBezTo>
                  <a:cubicBezTo>
                    <a:pt x="1105" y="902"/>
                    <a:pt x="1102" y="888"/>
                    <a:pt x="1098" y="888"/>
                  </a:cubicBezTo>
                  <a:cubicBezTo>
                    <a:pt x="1094" y="887"/>
                    <a:pt x="1089" y="885"/>
                    <a:pt x="1086" y="889"/>
                  </a:cubicBezTo>
                  <a:cubicBezTo>
                    <a:pt x="1083" y="893"/>
                    <a:pt x="1076" y="897"/>
                    <a:pt x="1073" y="895"/>
                  </a:cubicBezTo>
                  <a:cubicBezTo>
                    <a:pt x="1069" y="893"/>
                    <a:pt x="1063" y="891"/>
                    <a:pt x="1063" y="891"/>
                  </a:cubicBezTo>
                  <a:cubicBezTo>
                    <a:pt x="1063" y="891"/>
                    <a:pt x="1058" y="870"/>
                    <a:pt x="1056" y="869"/>
                  </a:cubicBezTo>
                  <a:cubicBezTo>
                    <a:pt x="1054" y="868"/>
                    <a:pt x="1051" y="854"/>
                    <a:pt x="1044" y="849"/>
                  </a:cubicBezTo>
                  <a:cubicBezTo>
                    <a:pt x="1037" y="844"/>
                    <a:pt x="1029" y="838"/>
                    <a:pt x="1025" y="833"/>
                  </a:cubicBezTo>
                  <a:cubicBezTo>
                    <a:pt x="1020" y="828"/>
                    <a:pt x="1025" y="827"/>
                    <a:pt x="1020" y="828"/>
                  </a:cubicBezTo>
                  <a:cubicBezTo>
                    <a:pt x="1015" y="829"/>
                    <a:pt x="1016" y="830"/>
                    <a:pt x="1009" y="831"/>
                  </a:cubicBezTo>
                  <a:cubicBezTo>
                    <a:pt x="1001" y="833"/>
                    <a:pt x="993" y="836"/>
                    <a:pt x="991" y="836"/>
                  </a:cubicBezTo>
                  <a:cubicBezTo>
                    <a:pt x="989" y="836"/>
                    <a:pt x="980" y="837"/>
                    <a:pt x="980" y="840"/>
                  </a:cubicBezTo>
                  <a:cubicBezTo>
                    <a:pt x="979" y="842"/>
                    <a:pt x="980" y="849"/>
                    <a:pt x="982" y="851"/>
                  </a:cubicBezTo>
                  <a:cubicBezTo>
                    <a:pt x="983" y="853"/>
                    <a:pt x="994" y="851"/>
                    <a:pt x="976" y="858"/>
                  </a:cubicBezTo>
                  <a:cubicBezTo>
                    <a:pt x="958" y="864"/>
                    <a:pt x="953" y="872"/>
                    <a:pt x="952" y="874"/>
                  </a:cubicBezTo>
                  <a:cubicBezTo>
                    <a:pt x="951" y="877"/>
                    <a:pt x="963" y="878"/>
                    <a:pt x="950" y="883"/>
                  </a:cubicBezTo>
                  <a:cubicBezTo>
                    <a:pt x="937" y="887"/>
                    <a:pt x="926" y="890"/>
                    <a:pt x="920" y="899"/>
                  </a:cubicBezTo>
                  <a:cubicBezTo>
                    <a:pt x="919" y="901"/>
                    <a:pt x="925" y="941"/>
                    <a:pt x="920" y="950"/>
                  </a:cubicBezTo>
                  <a:cubicBezTo>
                    <a:pt x="914" y="959"/>
                    <a:pt x="902" y="969"/>
                    <a:pt x="902" y="969"/>
                  </a:cubicBezTo>
                  <a:cubicBezTo>
                    <a:pt x="902" y="969"/>
                    <a:pt x="905" y="978"/>
                    <a:pt x="886" y="964"/>
                  </a:cubicBezTo>
                  <a:cubicBezTo>
                    <a:pt x="868" y="951"/>
                    <a:pt x="884" y="963"/>
                    <a:pt x="884" y="963"/>
                  </a:cubicBezTo>
                  <a:cubicBezTo>
                    <a:pt x="884" y="963"/>
                    <a:pt x="876" y="937"/>
                    <a:pt x="869" y="930"/>
                  </a:cubicBezTo>
                  <a:cubicBezTo>
                    <a:pt x="863" y="923"/>
                    <a:pt x="851" y="908"/>
                    <a:pt x="848" y="897"/>
                  </a:cubicBezTo>
                  <a:cubicBezTo>
                    <a:pt x="844" y="886"/>
                    <a:pt x="840" y="879"/>
                    <a:pt x="838" y="872"/>
                  </a:cubicBezTo>
                  <a:cubicBezTo>
                    <a:pt x="837" y="866"/>
                    <a:pt x="835" y="849"/>
                    <a:pt x="836" y="848"/>
                  </a:cubicBezTo>
                  <a:cubicBezTo>
                    <a:pt x="836" y="846"/>
                    <a:pt x="832" y="834"/>
                    <a:pt x="832" y="834"/>
                  </a:cubicBezTo>
                  <a:cubicBezTo>
                    <a:pt x="832" y="834"/>
                    <a:pt x="827" y="832"/>
                    <a:pt x="827" y="834"/>
                  </a:cubicBezTo>
                  <a:cubicBezTo>
                    <a:pt x="826" y="836"/>
                    <a:pt x="826" y="840"/>
                    <a:pt x="826" y="844"/>
                  </a:cubicBezTo>
                  <a:cubicBezTo>
                    <a:pt x="825" y="847"/>
                    <a:pt x="811" y="848"/>
                    <a:pt x="811" y="848"/>
                  </a:cubicBezTo>
                  <a:cubicBezTo>
                    <a:pt x="806" y="845"/>
                    <a:pt x="806" y="845"/>
                    <a:pt x="806" y="845"/>
                  </a:cubicBezTo>
                  <a:cubicBezTo>
                    <a:pt x="806" y="845"/>
                    <a:pt x="785" y="823"/>
                    <a:pt x="782" y="820"/>
                  </a:cubicBezTo>
                  <a:cubicBezTo>
                    <a:pt x="779" y="816"/>
                    <a:pt x="775" y="811"/>
                    <a:pt x="770" y="808"/>
                  </a:cubicBezTo>
                  <a:cubicBezTo>
                    <a:pt x="765" y="805"/>
                    <a:pt x="769" y="802"/>
                    <a:pt x="759" y="802"/>
                  </a:cubicBezTo>
                  <a:cubicBezTo>
                    <a:pt x="750" y="802"/>
                    <a:pt x="751" y="802"/>
                    <a:pt x="735" y="801"/>
                  </a:cubicBezTo>
                  <a:cubicBezTo>
                    <a:pt x="719" y="799"/>
                    <a:pt x="715" y="804"/>
                    <a:pt x="708" y="803"/>
                  </a:cubicBezTo>
                  <a:cubicBezTo>
                    <a:pt x="701" y="801"/>
                    <a:pt x="699" y="803"/>
                    <a:pt x="684" y="800"/>
                  </a:cubicBezTo>
                  <a:cubicBezTo>
                    <a:pt x="668" y="797"/>
                    <a:pt x="668" y="797"/>
                    <a:pt x="668" y="797"/>
                  </a:cubicBezTo>
                  <a:cubicBezTo>
                    <a:pt x="668" y="797"/>
                    <a:pt x="666" y="793"/>
                    <a:pt x="663" y="789"/>
                  </a:cubicBezTo>
                  <a:cubicBezTo>
                    <a:pt x="661" y="785"/>
                    <a:pt x="661" y="785"/>
                    <a:pt x="661" y="785"/>
                  </a:cubicBezTo>
                  <a:cubicBezTo>
                    <a:pt x="657" y="788"/>
                    <a:pt x="657" y="788"/>
                    <a:pt x="657" y="788"/>
                  </a:cubicBezTo>
                  <a:cubicBezTo>
                    <a:pt x="657" y="788"/>
                    <a:pt x="654" y="789"/>
                    <a:pt x="652" y="789"/>
                  </a:cubicBezTo>
                  <a:cubicBezTo>
                    <a:pt x="650" y="788"/>
                    <a:pt x="629" y="783"/>
                    <a:pt x="625" y="782"/>
                  </a:cubicBezTo>
                  <a:cubicBezTo>
                    <a:pt x="622" y="781"/>
                    <a:pt x="622" y="784"/>
                    <a:pt x="608" y="774"/>
                  </a:cubicBezTo>
                  <a:cubicBezTo>
                    <a:pt x="594" y="763"/>
                    <a:pt x="599" y="759"/>
                    <a:pt x="599" y="759"/>
                  </a:cubicBezTo>
                  <a:cubicBezTo>
                    <a:pt x="599" y="759"/>
                    <a:pt x="596" y="756"/>
                    <a:pt x="592" y="754"/>
                  </a:cubicBezTo>
                  <a:cubicBezTo>
                    <a:pt x="589" y="752"/>
                    <a:pt x="584" y="749"/>
                    <a:pt x="582" y="749"/>
                  </a:cubicBezTo>
                  <a:cubicBezTo>
                    <a:pt x="581" y="750"/>
                    <a:pt x="572" y="754"/>
                    <a:pt x="574" y="758"/>
                  </a:cubicBezTo>
                  <a:cubicBezTo>
                    <a:pt x="576" y="762"/>
                    <a:pt x="589" y="775"/>
                    <a:pt x="590" y="775"/>
                  </a:cubicBezTo>
                  <a:cubicBezTo>
                    <a:pt x="591" y="775"/>
                    <a:pt x="608" y="794"/>
                    <a:pt x="608" y="794"/>
                  </a:cubicBezTo>
                  <a:cubicBezTo>
                    <a:pt x="615" y="803"/>
                    <a:pt x="615" y="803"/>
                    <a:pt x="615" y="803"/>
                  </a:cubicBezTo>
                  <a:cubicBezTo>
                    <a:pt x="615" y="803"/>
                    <a:pt x="609" y="808"/>
                    <a:pt x="615" y="807"/>
                  </a:cubicBezTo>
                  <a:cubicBezTo>
                    <a:pt x="621" y="806"/>
                    <a:pt x="616" y="805"/>
                    <a:pt x="625" y="806"/>
                  </a:cubicBezTo>
                  <a:cubicBezTo>
                    <a:pt x="634" y="807"/>
                    <a:pt x="639" y="809"/>
                    <a:pt x="642" y="806"/>
                  </a:cubicBezTo>
                  <a:cubicBezTo>
                    <a:pt x="645" y="804"/>
                    <a:pt x="640" y="801"/>
                    <a:pt x="647" y="798"/>
                  </a:cubicBezTo>
                  <a:cubicBezTo>
                    <a:pt x="654" y="795"/>
                    <a:pt x="660" y="796"/>
                    <a:pt x="661" y="797"/>
                  </a:cubicBezTo>
                  <a:cubicBezTo>
                    <a:pt x="662" y="799"/>
                    <a:pt x="666" y="803"/>
                    <a:pt x="667" y="805"/>
                  </a:cubicBezTo>
                  <a:cubicBezTo>
                    <a:pt x="667" y="807"/>
                    <a:pt x="669" y="812"/>
                    <a:pt x="672" y="812"/>
                  </a:cubicBezTo>
                  <a:cubicBezTo>
                    <a:pt x="674" y="813"/>
                    <a:pt x="680" y="812"/>
                    <a:pt x="681" y="816"/>
                  </a:cubicBezTo>
                  <a:cubicBezTo>
                    <a:pt x="682" y="819"/>
                    <a:pt x="689" y="825"/>
                    <a:pt x="689" y="825"/>
                  </a:cubicBezTo>
                  <a:cubicBezTo>
                    <a:pt x="689" y="825"/>
                    <a:pt x="691" y="826"/>
                    <a:pt x="695" y="827"/>
                  </a:cubicBezTo>
                  <a:cubicBezTo>
                    <a:pt x="699" y="829"/>
                    <a:pt x="710" y="835"/>
                    <a:pt x="710" y="835"/>
                  </a:cubicBezTo>
                  <a:cubicBezTo>
                    <a:pt x="707" y="837"/>
                    <a:pt x="702" y="846"/>
                    <a:pt x="698" y="846"/>
                  </a:cubicBezTo>
                  <a:cubicBezTo>
                    <a:pt x="695" y="846"/>
                    <a:pt x="696" y="845"/>
                    <a:pt x="688" y="850"/>
                  </a:cubicBezTo>
                  <a:cubicBezTo>
                    <a:pt x="680" y="854"/>
                    <a:pt x="684" y="864"/>
                    <a:pt x="680" y="865"/>
                  </a:cubicBezTo>
                  <a:cubicBezTo>
                    <a:pt x="676" y="866"/>
                    <a:pt x="670" y="874"/>
                    <a:pt x="667" y="876"/>
                  </a:cubicBezTo>
                  <a:cubicBezTo>
                    <a:pt x="664" y="877"/>
                    <a:pt x="644" y="885"/>
                    <a:pt x="642" y="884"/>
                  </a:cubicBezTo>
                  <a:cubicBezTo>
                    <a:pt x="640" y="884"/>
                    <a:pt x="635" y="887"/>
                    <a:pt x="633" y="887"/>
                  </a:cubicBezTo>
                  <a:cubicBezTo>
                    <a:pt x="632" y="887"/>
                    <a:pt x="633" y="892"/>
                    <a:pt x="632" y="893"/>
                  </a:cubicBezTo>
                  <a:cubicBezTo>
                    <a:pt x="630" y="894"/>
                    <a:pt x="638" y="899"/>
                    <a:pt x="626" y="901"/>
                  </a:cubicBezTo>
                  <a:cubicBezTo>
                    <a:pt x="615" y="902"/>
                    <a:pt x="607" y="906"/>
                    <a:pt x="605" y="906"/>
                  </a:cubicBezTo>
                  <a:cubicBezTo>
                    <a:pt x="602" y="907"/>
                    <a:pt x="597" y="918"/>
                    <a:pt x="588" y="917"/>
                  </a:cubicBezTo>
                  <a:cubicBezTo>
                    <a:pt x="579" y="916"/>
                    <a:pt x="583" y="916"/>
                    <a:pt x="575" y="917"/>
                  </a:cubicBezTo>
                  <a:cubicBezTo>
                    <a:pt x="567" y="917"/>
                    <a:pt x="566" y="920"/>
                    <a:pt x="558" y="921"/>
                  </a:cubicBezTo>
                  <a:cubicBezTo>
                    <a:pt x="550" y="922"/>
                    <a:pt x="545" y="923"/>
                    <a:pt x="545" y="923"/>
                  </a:cubicBezTo>
                  <a:lnTo>
                    <a:pt x="541" y="9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37" name="Freeform 142"/>
            <p:cNvSpPr/>
            <p:nvPr/>
          </p:nvSpPr>
          <p:spPr bwMode="auto">
            <a:xfrm>
              <a:off x="5564188" y="941388"/>
              <a:ext cx="414338" cy="223838"/>
            </a:xfrm>
            <a:custGeom>
              <a:gdLst>
                <a:gd fmla="*/ 83 w 155" name="T0"/>
                <a:gd fmla="*/ 44 h 84" name="T1"/>
                <a:gd fmla="*/ 72 w 155" name="T2"/>
                <a:gd fmla="*/ 57 h 84" name="T3"/>
                <a:gd fmla="*/ 60 w 155" name="T4"/>
                <a:gd fmla="*/ 78 h 84" name="T5"/>
                <a:gd fmla="*/ 52 w 155" name="T6"/>
                <a:gd fmla="*/ 81 h 84" name="T7"/>
                <a:gd fmla="*/ 39 w 155" name="T8"/>
                <a:gd fmla="*/ 69 h 84" name="T9"/>
                <a:gd fmla="*/ 30 w 155" name="T10"/>
                <a:gd fmla="*/ 61 h 84" name="T11"/>
                <a:gd fmla="*/ 30 w 155" name="T12"/>
                <a:gd fmla="*/ 54 h 84" name="T13"/>
                <a:gd fmla="*/ 36 w 155" name="T14"/>
                <a:gd fmla="*/ 52 h 84" name="T15"/>
                <a:gd fmla="*/ 20 w 155" name="T16"/>
                <a:gd fmla="*/ 49 h 84" name="T17"/>
                <a:gd fmla="*/ 21 w 155" name="T18"/>
                <a:gd fmla="*/ 54 h 84" name="T19"/>
                <a:gd fmla="*/ 12 w 155" name="T20"/>
                <a:gd fmla="*/ 50 h 84" name="T21"/>
                <a:gd fmla="*/ 2 w 155" name="T22"/>
                <a:gd fmla="*/ 37 h 84" name="T23"/>
                <a:gd fmla="*/ 16 w 155" name="T24"/>
                <a:gd fmla="*/ 38 h 84" name="T25"/>
                <a:gd fmla="*/ 6 w 155" name="T26"/>
                <a:gd fmla="*/ 27 h 84" name="T27"/>
                <a:gd fmla="*/ 9 w 155" name="T28"/>
                <a:gd fmla="*/ 20 h 84" name="T29"/>
                <a:gd fmla="*/ 20 w 155" name="T30"/>
                <a:gd fmla="*/ 18 h 84" name="T31"/>
                <a:gd fmla="*/ 35 w 155" name="T32"/>
                <a:gd fmla="*/ 18 h 84" name="T33"/>
                <a:gd fmla="*/ 42 w 155" name="T34"/>
                <a:gd fmla="*/ 19 h 84" name="T35"/>
                <a:gd fmla="*/ 50 w 155" name="T36"/>
                <a:gd fmla="*/ 14 h 84" name="T37"/>
                <a:gd fmla="*/ 48 w 155" name="T38"/>
                <a:gd fmla="*/ 10 h 84" name="T39"/>
                <a:gd fmla="*/ 60 w 155" name="T40"/>
                <a:gd fmla="*/ 15 h 84" name="T41"/>
                <a:gd fmla="*/ 82 w 155" name="T42"/>
                <a:gd fmla="*/ 24 h 84" name="T43"/>
                <a:gd fmla="*/ 76 w 155" name="T44"/>
                <a:gd fmla="*/ 27 h 84" name="T45"/>
                <a:gd fmla="*/ 84 w 155" name="T46"/>
                <a:gd fmla="*/ 31 h 84" name="T47"/>
                <a:gd fmla="*/ 85 w 155" name="T48"/>
                <a:gd fmla="*/ 21 h 84" name="T49"/>
                <a:gd fmla="*/ 75 w 155" name="T50"/>
                <a:gd fmla="*/ 14 h 84" name="T51"/>
                <a:gd fmla="*/ 67 w 155" name="T52"/>
                <a:gd fmla="*/ 7 h 84" name="T53"/>
                <a:gd fmla="*/ 76 w 155" name="T54"/>
                <a:gd fmla="*/ 2 h 84" name="T55"/>
                <a:gd fmla="*/ 95 w 155" name="T56"/>
                <a:gd fmla="*/ 4 h 84" name="T57"/>
                <a:gd fmla="*/ 110 w 155" name="T58"/>
                <a:gd fmla="*/ 8 h 84" name="T59"/>
                <a:gd fmla="*/ 116 w 155" name="T60"/>
                <a:gd fmla="*/ 4 h 84" name="T61"/>
                <a:gd fmla="*/ 139 w 155" name="T62"/>
                <a:gd fmla="*/ 8 h 84" name="T63"/>
                <a:gd fmla="*/ 148 w 155" name="T64"/>
                <a:gd fmla="*/ 11 h 84" name="T65"/>
                <a:gd fmla="*/ 151 w 155" name="T66"/>
                <a:gd fmla="*/ 19 h 84" name="T67"/>
                <a:gd fmla="*/ 140 w 155" name="T68"/>
                <a:gd fmla="*/ 26 h 84" name="T69"/>
                <a:gd fmla="*/ 116 w 155" name="T70"/>
                <a:gd fmla="*/ 29 h 84" name="T71"/>
                <a:gd fmla="*/ 99 w 155" name="T72"/>
                <a:gd fmla="*/ 31 h 84" name="T73"/>
                <a:gd fmla="*/ 103 w 155" name="T74"/>
                <a:gd fmla="*/ 42 h 84" name="T75"/>
                <a:gd fmla="*/ 108 w 155" name="T76"/>
                <a:gd fmla="*/ 43 h 84" name="T77"/>
                <a:gd fmla="*/ 128 w 155" name="T78"/>
                <a:gd fmla="*/ 60 h 84" name="T79"/>
                <a:gd fmla="*/ 122 w 155" name="T80"/>
                <a:gd fmla="*/ 62 h 84" name="T81"/>
                <a:gd fmla="*/ 117 w 155" name="T82"/>
                <a:gd fmla="*/ 67 h 84" name="T83"/>
                <a:gd fmla="*/ 101 w 155" name="T84"/>
                <a:gd fmla="*/ 71 h 84" name="T85"/>
                <a:gd fmla="*/ 93 w 155" name="T86"/>
                <a:gd fmla="*/ 68 h 84" name="T87"/>
                <a:gd fmla="*/ 97 w 155" name="T88"/>
                <a:gd fmla="*/ 55 h 84" name="T89"/>
                <a:gd fmla="*/ 88 w 155" name="T90"/>
                <a:gd fmla="*/ 48 h 84" name="T91"/>
                <a:gd fmla="*/ 83 w 155" name="T92"/>
                <a:gd fmla="*/ 44 h 84" name="T9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b="b" l="0" r="r" t="0"/>
              <a:pathLst>
                <a:path h="84" w="155">
                  <a:moveTo>
                    <a:pt x="83" y="44"/>
                  </a:moveTo>
                  <a:cubicBezTo>
                    <a:pt x="79" y="52"/>
                    <a:pt x="78" y="55"/>
                    <a:pt x="72" y="57"/>
                  </a:cubicBezTo>
                  <a:cubicBezTo>
                    <a:pt x="66" y="59"/>
                    <a:pt x="60" y="78"/>
                    <a:pt x="60" y="78"/>
                  </a:cubicBezTo>
                  <a:cubicBezTo>
                    <a:pt x="60" y="78"/>
                    <a:pt x="55" y="84"/>
                    <a:pt x="52" y="81"/>
                  </a:cubicBezTo>
                  <a:cubicBezTo>
                    <a:pt x="49" y="78"/>
                    <a:pt x="43" y="74"/>
                    <a:pt x="39" y="69"/>
                  </a:cubicBezTo>
                  <a:cubicBezTo>
                    <a:pt x="35" y="64"/>
                    <a:pt x="32" y="63"/>
                    <a:pt x="30" y="61"/>
                  </a:cubicBezTo>
                  <a:cubicBezTo>
                    <a:pt x="29" y="59"/>
                    <a:pt x="24" y="54"/>
                    <a:pt x="30" y="54"/>
                  </a:cubicBezTo>
                  <a:cubicBezTo>
                    <a:pt x="35" y="54"/>
                    <a:pt x="40" y="55"/>
                    <a:pt x="36" y="52"/>
                  </a:cubicBezTo>
                  <a:cubicBezTo>
                    <a:pt x="32" y="48"/>
                    <a:pt x="21" y="46"/>
                    <a:pt x="20" y="49"/>
                  </a:cubicBezTo>
                  <a:cubicBezTo>
                    <a:pt x="20" y="52"/>
                    <a:pt x="24" y="53"/>
                    <a:pt x="21" y="54"/>
                  </a:cubicBezTo>
                  <a:cubicBezTo>
                    <a:pt x="17" y="54"/>
                    <a:pt x="18" y="55"/>
                    <a:pt x="12" y="50"/>
                  </a:cubicBezTo>
                  <a:cubicBezTo>
                    <a:pt x="6" y="45"/>
                    <a:pt x="0" y="38"/>
                    <a:pt x="2" y="37"/>
                  </a:cubicBezTo>
                  <a:cubicBezTo>
                    <a:pt x="4" y="35"/>
                    <a:pt x="22" y="45"/>
                    <a:pt x="16" y="38"/>
                  </a:cubicBezTo>
                  <a:cubicBezTo>
                    <a:pt x="10" y="30"/>
                    <a:pt x="6" y="27"/>
                    <a:pt x="6" y="27"/>
                  </a:cubicBezTo>
                  <a:cubicBezTo>
                    <a:pt x="6" y="27"/>
                    <a:pt x="6" y="25"/>
                    <a:pt x="9" y="20"/>
                  </a:cubicBezTo>
                  <a:cubicBezTo>
                    <a:pt x="12" y="15"/>
                    <a:pt x="20" y="18"/>
                    <a:pt x="20" y="18"/>
                  </a:cubicBezTo>
                  <a:cubicBezTo>
                    <a:pt x="20" y="18"/>
                    <a:pt x="33" y="17"/>
                    <a:pt x="35" y="18"/>
                  </a:cubicBezTo>
                  <a:cubicBezTo>
                    <a:pt x="37" y="18"/>
                    <a:pt x="36" y="21"/>
                    <a:pt x="42" y="19"/>
                  </a:cubicBezTo>
                  <a:cubicBezTo>
                    <a:pt x="47" y="17"/>
                    <a:pt x="52" y="18"/>
                    <a:pt x="50" y="14"/>
                  </a:cubicBezTo>
                  <a:cubicBezTo>
                    <a:pt x="48" y="10"/>
                    <a:pt x="48" y="10"/>
                    <a:pt x="48" y="10"/>
                  </a:cubicBezTo>
                  <a:cubicBezTo>
                    <a:pt x="48" y="10"/>
                    <a:pt x="54" y="16"/>
                    <a:pt x="60" y="15"/>
                  </a:cubicBezTo>
                  <a:cubicBezTo>
                    <a:pt x="66" y="14"/>
                    <a:pt x="85" y="21"/>
                    <a:pt x="82" y="24"/>
                  </a:cubicBezTo>
                  <a:cubicBezTo>
                    <a:pt x="78" y="27"/>
                    <a:pt x="74" y="26"/>
                    <a:pt x="76" y="27"/>
                  </a:cubicBezTo>
                  <a:cubicBezTo>
                    <a:pt x="77" y="28"/>
                    <a:pt x="79" y="29"/>
                    <a:pt x="84" y="31"/>
                  </a:cubicBezTo>
                  <a:cubicBezTo>
                    <a:pt x="89" y="32"/>
                    <a:pt x="91" y="27"/>
                    <a:pt x="85" y="21"/>
                  </a:cubicBezTo>
                  <a:cubicBezTo>
                    <a:pt x="80" y="16"/>
                    <a:pt x="75" y="14"/>
                    <a:pt x="75" y="14"/>
                  </a:cubicBezTo>
                  <a:cubicBezTo>
                    <a:pt x="75" y="14"/>
                    <a:pt x="68" y="9"/>
                    <a:pt x="67" y="7"/>
                  </a:cubicBezTo>
                  <a:cubicBezTo>
                    <a:pt x="67" y="5"/>
                    <a:pt x="73" y="3"/>
                    <a:pt x="76" y="2"/>
                  </a:cubicBezTo>
                  <a:cubicBezTo>
                    <a:pt x="79" y="0"/>
                    <a:pt x="91" y="6"/>
                    <a:pt x="95" y="4"/>
                  </a:cubicBezTo>
                  <a:cubicBezTo>
                    <a:pt x="100" y="2"/>
                    <a:pt x="110" y="9"/>
                    <a:pt x="110" y="8"/>
                  </a:cubicBezTo>
                  <a:cubicBezTo>
                    <a:pt x="109" y="6"/>
                    <a:pt x="102" y="4"/>
                    <a:pt x="116" y="4"/>
                  </a:cubicBezTo>
                  <a:cubicBezTo>
                    <a:pt x="130" y="3"/>
                    <a:pt x="135" y="7"/>
                    <a:pt x="139" y="8"/>
                  </a:cubicBezTo>
                  <a:cubicBezTo>
                    <a:pt x="142" y="9"/>
                    <a:pt x="146" y="12"/>
                    <a:pt x="148" y="11"/>
                  </a:cubicBezTo>
                  <a:cubicBezTo>
                    <a:pt x="149" y="11"/>
                    <a:pt x="155" y="18"/>
                    <a:pt x="151" y="19"/>
                  </a:cubicBezTo>
                  <a:cubicBezTo>
                    <a:pt x="148" y="19"/>
                    <a:pt x="147" y="28"/>
                    <a:pt x="140" y="26"/>
                  </a:cubicBezTo>
                  <a:cubicBezTo>
                    <a:pt x="133" y="24"/>
                    <a:pt x="136" y="31"/>
                    <a:pt x="116" y="29"/>
                  </a:cubicBezTo>
                  <a:cubicBezTo>
                    <a:pt x="97" y="27"/>
                    <a:pt x="98" y="26"/>
                    <a:pt x="99" y="31"/>
                  </a:cubicBezTo>
                  <a:cubicBezTo>
                    <a:pt x="100" y="35"/>
                    <a:pt x="103" y="42"/>
                    <a:pt x="103" y="42"/>
                  </a:cubicBezTo>
                  <a:cubicBezTo>
                    <a:pt x="108" y="43"/>
                    <a:pt x="108" y="43"/>
                    <a:pt x="108" y="43"/>
                  </a:cubicBezTo>
                  <a:cubicBezTo>
                    <a:pt x="108" y="43"/>
                    <a:pt x="129" y="60"/>
                    <a:pt x="128" y="60"/>
                  </a:cubicBezTo>
                  <a:cubicBezTo>
                    <a:pt x="127" y="60"/>
                    <a:pt x="126" y="61"/>
                    <a:pt x="122" y="62"/>
                  </a:cubicBezTo>
                  <a:cubicBezTo>
                    <a:pt x="119" y="62"/>
                    <a:pt x="117" y="63"/>
                    <a:pt x="117" y="67"/>
                  </a:cubicBezTo>
                  <a:cubicBezTo>
                    <a:pt x="118" y="71"/>
                    <a:pt x="106" y="74"/>
                    <a:pt x="101" y="71"/>
                  </a:cubicBezTo>
                  <a:cubicBezTo>
                    <a:pt x="96" y="68"/>
                    <a:pt x="95" y="70"/>
                    <a:pt x="93" y="68"/>
                  </a:cubicBezTo>
                  <a:cubicBezTo>
                    <a:pt x="90" y="66"/>
                    <a:pt x="100" y="57"/>
                    <a:pt x="97" y="55"/>
                  </a:cubicBezTo>
                  <a:cubicBezTo>
                    <a:pt x="93" y="52"/>
                    <a:pt x="90" y="49"/>
                    <a:pt x="88" y="48"/>
                  </a:cubicBezTo>
                  <a:cubicBezTo>
                    <a:pt x="87" y="47"/>
                    <a:pt x="83" y="44"/>
                    <a:pt x="83" y="4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38" name="Freeform 143"/>
            <p:cNvSpPr/>
            <p:nvPr/>
          </p:nvSpPr>
          <p:spPr bwMode="auto">
            <a:xfrm>
              <a:off x="6503988" y="1135063"/>
              <a:ext cx="427038" cy="342900"/>
            </a:xfrm>
            <a:custGeom>
              <a:gdLst>
                <a:gd fmla="*/ 66 w 160" name="T0"/>
                <a:gd fmla="*/ 120 h 128" name="T1"/>
                <a:gd fmla="*/ 59 w 160" name="T2"/>
                <a:gd fmla="*/ 124 h 128" name="T3"/>
                <a:gd fmla="*/ 33 w 160" name="T4"/>
                <a:gd fmla="*/ 116 h 128" name="T5"/>
                <a:gd fmla="*/ 16 w 160" name="T6"/>
                <a:gd fmla="*/ 111 h 128" name="T7"/>
                <a:gd fmla="*/ 12 w 160" name="T8"/>
                <a:gd fmla="*/ 103 h 128" name="T9"/>
                <a:gd fmla="*/ 24 w 160" name="T10"/>
                <a:gd fmla="*/ 89 h 128" name="T11"/>
                <a:gd fmla="*/ 26 w 160" name="T12"/>
                <a:gd fmla="*/ 74 h 128" name="T13"/>
                <a:gd fmla="*/ 31 w 160" name="T14"/>
                <a:gd fmla="*/ 73 h 128" name="T15"/>
                <a:gd fmla="*/ 38 w 160" name="T16"/>
                <a:gd fmla="*/ 68 h 128" name="T17"/>
                <a:gd fmla="*/ 32 w 160" name="T18"/>
                <a:gd fmla="*/ 65 h 128" name="T19"/>
                <a:gd fmla="*/ 30 w 160" name="T20"/>
                <a:gd fmla="*/ 59 h 128" name="T21"/>
                <a:gd fmla="*/ 47 w 160" name="T22"/>
                <a:gd fmla="*/ 53 h 128" name="T23"/>
                <a:gd fmla="*/ 46 w 160" name="T24"/>
                <a:gd fmla="*/ 42 h 128" name="T25"/>
                <a:gd fmla="*/ 46 w 160" name="T26"/>
                <a:gd fmla="*/ 33 h 128" name="T27"/>
                <a:gd fmla="*/ 64 w 160" name="T28"/>
                <a:gd fmla="*/ 31 h 128" name="T29"/>
                <a:gd fmla="*/ 87 w 160" name="T30"/>
                <a:gd fmla="*/ 14 h 128" name="T31"/>
                <a:gd fmla="*/ 111 w 160" name="T32"/>
                <a:gd fmla="*/ 14 h 128" name="T33"/>
                <a:gd fmla="*/ 126 w 160" name="T34"/>
                <a:gd fmla="*/ 10 h 128" name="T35"/>
                <a:gd fmla="*/ 136 w 160" name="T36"/>
                <a:gd fmla="*/ 4 h 128" name="T37"/>
                <a:gd fmla="*/ 159 w 160" name="T38"/>
                <a:gd fmla="*/ 3 h 128" name="T39"/>
                <a:gd fmla="*/ 158 w 160" name="T40"/>
                <a:gd fmla="*/ 12 h 128" name="T41"/>
                <a:gd fmla="*/ 152 w 160" name="T42"/>
                <a:gd fmla="*/ 15 h 128" name="T43"/>
                <a:gd fmla="*/ 126 w 160" name="T44"/>
                <a:gd fmla="*/ 23 h 128" name="T45"/>
                <a:gd fmla="*/ 111 w 160" name="T46"/>
                <a:gd fmla="*/ 29 h 128" name="T47"/>
                <a:gd fmla="*/ 94 w 160" name="T48"/>
                <a:gd fmla="*/ 41 h 128" name="T49"/>
                <a:gd fmla="*/ 69 w 160" name="T50"/>
                <a:gd fmla="*/ 49 h 128" name="T51"/>
                <a:gd fmla="*/ 64 w 160" name="T52"/>
                <a:gd fmla="*/ 63 h 128" name="T53"/>
                <a:gd fmla="*/ 57 w 160" name="T54"/>
                <a:gd fmla="*/ 71 h 128" name="T55"/>
                <a:gd fmla="*/ 54 w 160" name="T56"/>
                <a:gd fmla="*/ 77 h 128" name="T57"/>
                <a:gd fmla="*/ 49 w 160" name="T58"/>
                <a:gd fmla="*/ 91 h 128" name="T59"/>
                <a:gd fmla="*/ 49 w 160" name="T60"/>
                <a:gd fmla="*/ 105 h 128" name="T61"/>
                <a:gd fmla="*/ 66 w 160" name="T62"/>
                <a:gd fmla="*/ 116 h 128" name="T63"/>
                <a:gd fmla="*/ 66 w 160" name="T64"/>
                <a:gd fmla="*/ 120 h 128" name="T6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b="b" l="0" r="r" t="0"/>
              <a:pathLst>
                <a:path h="128" w="160">
                  <a:moveTo>
                    <a:pt x="66" y="120"/>
                  </a:moveTo>
                  <a:cubicBezTo>
                    <a:pt x="64" y="122"/>
                    <a:pt x="72" y="128"/>
                    <a:pt x="59" y="124"/>
                  </a:cubicBezTo>
                  <a:cubicBezTo>
                    <a:pt x="46" y="120"/>
                    <a:pt x="37" y="123"/>
                    <a:pt x="33" y="116"/>
                  </a:cubicBezTo>
                  <a:cubicBezTo>
                    <a:pt x="30" y="109"/>
                    <a:pt x="20" y="115"/>
                    <a:pt x="16" y="111"/>
                  </a:cubicBezTo>
                  <a:cubicBezTo>
                    <a:pt x="12" y="106"/>
                    <a:pt x="0" y="116"/>
                    <a:pt x="12" y="103"/>
                  </a:cubicBezTo>
                  <a:cubicBezTo>
                    <a:pt x="24" y="89"/>
                    <a:pt x="23" y="98"/>
                    <a:pt x="24" y="89"/>
                  </a:cubicBezTo>
                  <a:cubicBezTo>
                    <a:pt x="25" y="81"/>
                    <a:pt x="26" y="74"/>
                    <a:pt x="26" y="74"/>
                  </a:cubicBezTo>
                  <a:cubicBezTo>
                    <a:pt x="26" y="74"/>
                    <a:pt x="27" y="71"/>
                    <a:pt x="31" y="73"/>
                  </a:cubicBezTo>
                  <a:cubicBezTo>
                    <a:pt x="35" y="74"/>
                    <a:pt x="39" y="69"/>
                    <a:pt x="38" y="68"/>
                  </a:cubicBezTo>
                  <a:cubicBezTo>
                    <a:pt x="36" y="68"/>
                    <a:pt x="35" y="68"/>
                    <a:pt x="32" y="65"/>
                  </a:cubicBezTo>
                  <a:cubicBezTo>
                    <a:pt x="30" y="62"/>
                    <a:pt x="25" y="60"/>
                    <a:pt x="30" y="59"/>
                  </a:cubicBezTo>
                  <a:cubicBezTo>
                    <a:pt x="34" y="58"/>
                    <a:pt x="48" y="56"/>
                    <a:pt x="47" y="53"/>
                  </a:cubicBezTo>
                  <a:cubicBezTo>
                    <a:pt x="47" y="50"/>
                    <a:pt x="46" y="42"/>
                    <a:pt x="46" y="42"/>
                  </a:cubicBezTo>
                  <a:cubicBezTo>
                    <a:pt x="46" y="42"/>
                    <a:pt x="44" y="33"/>
                    <a:pt x="46" y="33"/>
                  </a:cubicBezTo>
                  <a:cubicBezTo>
                    <a:pt x="48" y="32"/>
                    <a:pt x="61" y="33"/>
                    <a:pt x="64" y="31"/>
                  </a:cubicBezTo>
                  <a:cubicBezTo>
                    <a:pt x="66" y="29"/>
                    <a:pt x="83" y="16"/>
                    <a:pt x="87" y="14"/>
                  </a:cubicBezTo>
                  <a:cubicBezTo>
                    <a:pt x="90" y="12"/>
                    <a:pt x="109" y="14"/>
                    <a:pt x="111" y="14"/>
                  </a:cubicBezTo>
                  <a:cubicBezTo>
                    <a:pt x="113" y="14"/>
                    <a:pt x="123" y="13"/>
                    <a:pt x="126" y="10"/>
                  </a:cubicBezTo>
                  <a:cubicBezTo>
                    <a:pt x="130" y="8"/>
                    <a:pt x="131" y="7"/>
                    <a:pt x="136" y="4"/>
                  </a:cubicBezTo>
                  <a:cubicBezTo>
                    <a:pt x="140" y="0"/>
                    <a:pt x="159" y="1"/>
                    <a:pt x="159" y="3"/>
                  </a:cubicBezTo>
                  <a:cubicBezTo>
                    <a:pt x="160" y="6"/>
                    <a:pt x="158" y="12"/>
                    <a:pt x="158" y="12"/>
                  </a:cubicBezTo>
                  <a:cubicBezTo>
                    <a:pt x="158" y="12"/>
                    <a:pt x="157" y="11"/>
                    <a:pt x="152" y="15"/>
                  </a:cubicBezTo>
                  <a:cubicBezTo>
                    <a:pt x="148" y="20"/>
                    <a:pt x="131" y="22"/>
                    <a:pt x="126" y="23"/>
                  </a:cubicBezTo>
                  <a:cubicBezTo>
                    <a:pt x="121" y="24"/>
                    <a:pt x="122" y="26"/>
                    <a:pt x="111" y="29"/>
                  </a:cubicBezTo>
                  <a:cubicBezTo>
                    <a:pt x="101" y="32"/>
                    <a:pt x="108" y="39"/>
                    <a:pt x="94" y="41"/>
                  </a:cubicBezTo>
                  <a:cubicBezTo>
                    <a:pt x="81" y="44"/>
                    <a:pt x="73" y="44"/>
                    <a:pt x="69" y="49"/>
                  </a:cubicBezTo>
                  <a:cubicBezTo>
                    <a:pt x="66" y="55"/>
                    <a:pt x="66" y="61"/>
                    <a:pt x="64" y="63"/>
                  </a:cubicBezTo>
                  <a:cubicBezTo>
                    <a:pt x="62" y="65"/>
                    <a:pt x="57" y="69"/>
                    <a:pt x="57" y="71"/>
                  </a:cubicBezTo>
                  <a:cubicBezTo>
                    <a:pt x="58" y="73"/>
                    <a:pt x="54" y="77"/>
                    <a:pt x="54" y="77"/>
                  </a:cubicBezTo>
                  <a:cubicBezTo>
                    <a:pt x="54" y="77"/>
                    <a:pt x="52" y="89"/>
                    <a:pt x="49" y="91"/>
                  </a:cubicBezTo>
                  <a:cubicBezTo>
                    <a:pt x="47" y="92"/>
                    <a:pt x="44" y="98"/>
                    <a:pt x="49" y="105"/>
                  </a:cubicBezTo>
                  <a:cubicBezTo>
                    <a:pt x="54" y="111"/>
                    <a:pt x="66" y="116"/>
                    <a:pt x="66" y="116"/>
                  </a:cubicBezTo>
                  <a:lnTo>
                    <a:pt x="66" y="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39" name="Freeform 144"/>
            <p:cNvSpPr/>
            <p:nvPr/>
          </p:nvSpPr>
          <p:spPr bwMode="auto">
            <a:xfrm>
              <a:off x="6338888" y="900113"/>
              <a:ext cx="180975" cy="84138"/>
            </a:xfrm>
            <a:custGeom>
              <a:gdLst>
                <a:gd fmla="*/ 60 w 68" name="T0"/>
                <a:gd fmla="*/ 29 h 31" name="T1"/>
                <a:gd fmla="*/ 41 w 68" name="T2"/>
                <a:gd fmla="*/ 26 h 31" name="T3"/>
                <a:gd fmla="*/ 22 w 68" name="T4"/>
                <a:gd fmla="*/ 21 h 31" name="T5"/>
                <a:gd fmla="*/ 3 w 68" name="T6"/>
                <a:gd fmla="*/ 15 h 31" name="T7"/>
                <a:gd fmla="*/ 4 w 68" name="T8"/>
                <a:gd fmla="*/ 9 h 31" name="T9"/>
                <a:gd fmla="*/ 11 w 68" name="T10"/>
                <a:gd fmla="*/ 8 h 31" name="T11"/>
                <a:gd fmla="*/ 17 w 68" name="T12"/>
                <a:gd fmla="*/ 9 h 31" name="T13"/>
                <a:gd fmla="*/ 37 w 68" name="T14"/>
                <a:gd fmla="*/ 5 h 31" name="T15"/>
                <a:gd fmla="*/ 41 w 68" name="T16"/>
                <a:gd fmla="*/ 8 h 31" name="T17"/>
                <a:gd fmla="*/ 48 w 68" name="T18"/>
                <a:gd fmla="*/ 4 h 31" name="T19"/>
                <a:gd fmla="*/ 64 w 68" name="T20"/>
                <a:gd fmla="*/ 13 h 31" name="T21"/>
                <a:gd fmla="*/ 61 w 68" name="T22"/>
                <a:gd fmla="*/ 24 h 31" name="T23"/>
                <a:gd fmla="*/ 60 w 68" name="T24"/>
                <a:gd fmla="*/ 29 h 31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31" w="68">
                  <a:moveTo>
                    <a:pt x="60" y="29"/>
                  </a:moveTo>
                  <a:cubicBezTo>
                    <a:pt x="50" y="27"/>
                    <a:pt x="51" y="31"/>
                    <a:pt x="41" y="26"/>
                  </a:cubicBezTo>
                  <a:cubicBezTo>
                    <a:pt x="31" y="20"/>
                    <a:pt x="33" y="20"/>
                    <a:pt x="22" y="21"/>
                  </a:cubicBezTo>
                  <a:cubicBezTo>
                    <a:pt x="10" y="22"/>
                    <a:pt x="6" y="19"/>
                    <a:pt x="3" y="15"/>
                  </a:cubicBezTo>
                  <a:cubicBezTo>
                    <a:pt x="0" y="10"/>
                    <a:pt x="0" y="10"/>
                    <a:pt x="4" y="9"/>
                  </a:cubicBezTo>
                  <a:cubicBezTo>
                    <a:pt x="7" y="8"/>
                    <a:pt x="6" y="7"/>
                    <a:pt x="11" y="8"/>
                  </a:cubicBezTo>
                  <a:cubicBezTo>
                    <a:pt x="17" y="9"/>
                    <a:pt x="4" y="18"/>
                    <a:pt x="17" y="9"/>
                  </a:cubicBezTo>
                  <a:cubicBezTo>
                    <a:pt x="30" y="0"/>
                    <a:pt x="37" y="5"/>
                    <a:pt x="37" y="5"/>
                  </a:cubicBezTo>
                  <a:cubicBezTo>
                    <a:pt x="37" y="5"/>
                    <a:pt x="36" y="11"/>
                    <a:pt x="41" y="8"/>
                  </a:cubicBezTo>
                  <a:cubicBezTo>
                    <a:pt x="47" y="6"/>
                    <a:pt x="48" y="4"/>
                    <a:pt x="48" y="4"/>
                  </a:cubicBezTo>
                  <a:cubicBezTo>
                    <a:pt x="48" y="4"/>
                    <a:pt x="68" y="10"/>
                    <a:pt x="64" y="13"/>
                  </a:cubicBezTo>
                  <a:cubicBezTo>
                    <a:pt x="59" y="17"/>
                    <a:pt x="61" y="24"/>
                    <a:pt x="61" y="24"/>
                  </a:cubicBezTo>
                  <a:lnTo>
                    <a:pt x="60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40" name="Freeform 145"/>
            <p:cNvSpPr/>
            <p:nvPr/>
          </p:nvSpPr>
          <p:spPr bwMode="auto">
            <a:xfrm>
              <a:off x="6527800" y="933451"/>
              <a:ext cx="77788" cy="31750"/>
            </a:xfrm>
            <a:custGeom>
              <a:gdLst>
                <a:gd fmla="*/ 21 w 29" name="T0"/>
                <a:gd fmla="*/ 10 h 12" name="T1"/>
                <a:gd fmla="*/ 9 w 29" name="T2"/>
                <a:gd fmla="*/ 12 h 12" name="T3"/>
                <a:gd fmla="*/ 1 w 29" name="T4"/>
                <a:gd fmla="*/ 9 h 12" name="T5"/>
                <a:gd fmla="*/ 5 w 29" name="T6"/>
                <a:gd fmla="*/ 6 h 12" name="T7"/>
                <a:gd fmla="*/ 12 w 29" name="T8"/>
                <a:gd fmla="*/ 5 h 12" name="T9"/>
                <a:gd fmla="*/ 13 w 29" name="T10"/>
                <a:gd fmla="*/ 0 h 12" name="T11"/>
                <a:gd fmla="*/ 24 w 29" name="T12"/>
                <a:gd fmla="*/ 2 h 12" name="T13"/>
                <a:gd fmla="*/ 27 w 29" name="T14"/>
                <a:gd fmla="*/ 7 h 12" name="T15"/>
                <a:gd fmla="*/ 21 w 29" name="T16"/>
                <a:gd fmla="*/ 10 h 12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2" w="28">
                  <a:moveTo>
                    <a:pt x="21" y="10"/>
                  </a:moveTo>
                  <a:cubicBezTo>
                    <a:pt x="9" y="12"/>
                    <a:pt x="9" y="12"/>
                    <a:pt x="9" y="12"/>
                  </a:cubicBezTo>
                  <a:cubicBezTo>
                    <a:pt x="9" y="12"/>
                    <a:pt x="0" y="12"/>
                    <a:pt x="1" y="9"/>
                  </a:cubicBezTo>
                  <a:cubicBezTo>
                    <a:pt x="2" y="7"/>
                    <a:pt x="2" y="9"/>
                    <a:pt x="5" y="6"/>
                  </a:cubicBezTo>
                  <a:cubicBezTo>
                    <a:pt x="8" y="4"/>
                    <a:pt x="9" y="5"/>
                    <a:pt x="12" y="5"/>
                  </a:cubicBezTo>
                  <a:cubicBezTo>
                    <a:pt x="14" y="5"/>
                    <a:pt x="13" y="0"/>
                    <a:pt x="13" y="0"/>
                  </a:cubicBezTo>
                  <a:cubicBezTo>
                    <a:pt x="13" y="0"/>
                    <a:pt x="22" y="1"/>
                    <a:pt x="24" y="2"/>
                  </a:cubicBezTo>
                  <a:cubicBezTo>
                    <a:pt x="26" y="3"/>
                    <a:pt x="29" y="7"/>
                    <a:pt x="27" y="7"/>
                  </a:cubicBezTo>
                  <a:cubicBezTo>
                    <a:pt x="25" y="7"/>
                    <a:pt x="21" y="10"/>
                    <a:pt x="21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41" name="Freeform 146"/>
            <p:cNvSpPr/>
            <p:nvPr/>
          </p:nvSpPr>
          <p:spPr bwMode="auto">
            <a:xfrm>
              <a:off x="6559550" y="860426"/>
              <a:ext cx="120650" cy="69850"/>
            </a:xfrm>
            <a:custGeom>
              <a:gdLst>
                <a:gd fmla="*/ 31 w 45" name="T0"/>
                <a:gd fmla="*/ 24 h 26" name="T1"/>
                <a:gd fmla="*/ 19 w 45" name="T2"/>
                <a:gd fmla="*/ 25 h 26" name="T3"/>
                <a:gd fmla="*/ 14 w 45" name="T4"/>
                <a:gd fmla="*/ 22 h 26" name="T5"/>
                <a:gd fmla="*/ 5 w 45" name="T6"/>
                <a:gd fmla="*/ 22 h 26" name="T7"/>
                <a:gd fmla="*/ 2 w 45" name="T8"/>
                <a:gd fmla="*/ 20 h 26" name="T9"/>
                <a:gd fmla="*/ 12 w 45" name="T10"/>
                <a:gd fmla="*/ 16 h 26" name="T11"/>
                <a:gd fmla="*/ 16 w 45" name="T12"/>
                <a:gd fmla="*/ 11 h 26" name="T13"/>
                <a:gd fmla="*/ 19 w 45" name="T14"/>
                <a:gd fmla="*/ 6 h 26" name="T15"/>
                <a:gd fmla="*/ 22 w 45" name="T16"/>
                <a:gd fmla="*/ 4 h 26" name="T17"/>
                <a:gd fmla="*/ 28 w 45" name="T18"/>
                <a:gd fmla="*/ 1 h 26" name="T19"/>
                <a:gd fmla="*/ 35 w 45" name="T20"/>
                <a:gd fmla="*/ 4 h 26" name="T21"/>
                <a:gd fmla="*/ 34 w 45" name="T22"/>
                <a:gd fmla="*/ 12 h 26" name="T23"/>
                <a:gd fmla="*/ 34 w 45" name="T24"/>
                <a:gd fmla="*/ 16 h 26" name="T25"/>
                <a:gd fmla="*/ 41 w 45" name="T26"/>
                <a:gd fmla="*/ 21 h 26" name="T27"/>
                <a:gd fmla="*/ 34 w 45" name="T28"/>
                <a:gd fmla="*/ 22 h 26" name="T29"/>
                <a:gd fmla="*/ 31 w 45" name="T30"/>
                <a:gd fmla="*/ 24 h 26" name="T3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b="b" l="0" r="r" t="0"/>
              <a:pathLst>
                <a:path h="26" w="45">
                  <a:moveTo>
                    <a:pt x="31" y="24"/>
                  </a:moveTo>
                  <a:cubicBezTo>
                    <a:pt x="29" y="24"/>
                    <a:pt x="22" y="26"/>
                    <a:pt x="19" y="25"/>
                  </a:cubicBezTo>
                  <a:cubicBezTo>
                    <a:pt x="17" y="24"/>
                    <a:pt x="17" y="22"/>
                    <a:pt x="14" y="22"/>
                  </a:cubicBezTo>
                  <a:cubicBezTo>
                    <a:pt x="10" y="21"/>
                    <a:pt x="5" y="22"/>
                    <a:pt x="5" y="22"/>
                  </a:cubicBezTo>
                  <a:cubicBezTo>
                    <a:pt x="5" y="22"/>
                    <a:pt x="0" y="25"/>
                    <a:pt x="2" y="20"/>
                  </a:cubicBezTo>
                  <a:cubicBezTo>
                    <a:pt x="5" y="15"/>
                    <a:pt x="11" y="17"/>
                    <a:pt x="12" y="16"/>
                  </a:cubicBezTo>
                  <a:cubicBezTo>
                    <a:pt x="12" y="14"/>
                    <a:pt x="13" y="13"/>
                    <a:pt x="16" y="11"/>
                  </a:cubicBezTo>
                  <a:cubicBezTo>
                    <a:pt x="19" y="8"/>
                    <a:pt x="15" y="9"/>
                    <a:pt x="19" y="6"/>
                  </a:cubicBezTo>
                  <a:cubicBezTo>
                    <a:pt x="22" y="4"/>
                    <a:pt x="22" y="4"/>
                    <a:pt x="22" y="4"/>
                  </a:cubicBezTo>
                  <a:cubicBezTo>
                    <a:pt x="22" y="4"/>
                    <a:pt x="25" y="0"/>
                    <a:pt x="28" y="1"/>
                  </a:cubicBezTo>
                  <a:cubicBezTo>
                    <a:pt x="32" y="2"/>
                    <a:pt x="35" y="4"/>
                    <a:pt x="35" y="4"/>
                  </a:cubicBezTo>
                  <a:cubicBezTo>
                    <a:pt x="35" y="4"/>
                    <a:pt x="36" y="12"/>
                    <a:pt x="34" y="12"/>
                  </a:cubicBezTo>
                  <a:cubicBezTo>
                    <a:pt x="32" y="12"/>
                    <a:pt x="34" y="16"/>
                    <a:pt x="34" y="16"/>
                  </a:cubicBezTo>
                  <a:cubicBezTo>
                    <a:pt x="34" y="16"/>
                    <a:pt x="45" y="20"/>
                    <a:pt x="41" y="21"/>
                  </a:cubicBezTo>
                  <a:cubicBezTo>
                    <a:pt x="37" y="22"/>
                    <a:pt x="34" y="22"/>
                    <a:pt x="34" y="22"/>
                  </a:cubicBezTo>
                  <a:lnTo>
                    <a:pt x="31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42" name="Freeform 147"/>
            <p:cNvSpPr/>
            <p:nvPr/>
          </p:nvSpPr>
          <p:spPr bwMode="auto">
            <a:xfrm>
              <a:off x="6613525" y="938213"/>
              <a:ext cx="74613" cy="28575"/>
            </a:xfrm>
            <a:custGeom>
              <a:gdLst>
                <a:gd fmla="*/ 1 w 28" name="T0"/>
                <a:gd fmla="*/ 10 h 11" name="T1"/>
                <a:gd fmla="*/ 9 w 28" name="T2"/>
                <a:gd fmla="*/ 9 h 11" name="T3"/>
                <a:gd fmla="*/ 16 w 28" name="T4"/>
                <a:gd fmla="*/ 7 h 11" name="T5"/>
                <a:gd fmla="*/ 25 w 28" name="T6"/>
                <a:gd fmla="*/ 3 h 11" name="T7"/>
                <a:gd fmla="*/ 17 w 28" name="T8"/>
                <a:gd fmla="*/ 2 h 11" name="T9"/>
                <a:gd fmla="*/ 5 w 28" name="T10"/>
                <a:gd fmla="*/ 1 h 11" name="T11"/>
                <a:gd fmla="*/ 0 w 28" name="T12"/>
                <a:gd fmla="*/ 7 h 11" name="T13"/>
                <a:gd fmla="*/ 1 w 28" name="T14"/>
                <a:gd fmla="*/ 10 h 11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1" w="28">
                  <a:moveTo>
                    <a:pt x="1" y="10"/>
                  </a:moveTo>
                  <a:cubicBezTo>
                    <a:pt x="4" y="11"/>
                    <a:pt x="6" y="11"/>
                    <a:pt x="9" y="9"/>
                  </a:cubicBezTo>
                  <a:cubicBezTo>
                    <a:pt x="12" y="7"/>
                    <a:pt x="12" y="6"/>
                    <a:pt x="16" y="7"/>
                  </a:cubicBezTo>
                  <a:cubicBezTo>
                    <a:pt x="19" y="8"/>
                    <a:pt x="28" y="3"/>
                    <a:pt x="25" y="3"/>
                  </a:cubicBezTo>
                  <a:cubicBezTo>
                    <a:pt x="23" y="3"/>
                    <a:pt x="19" y="3"/>
                    <a:pt x="17" y="2"/>
                  </a:cubicBezTo>
                  <a:cubicBezTo>
                    <a:pt x="15" y="0"/>
                    <a:pt x="9" y="1"/>
                    <a:pt x="5" y="1"/>
                  </a:cubicBezTo>
                  <a:cubicBezTo>
                    <a:pt x="1" y="2"/>
                    <a:pt x="0" y="7"/>
                    <a:pt x="0" y="7"/>
                  </a:cubicBezTo>
                  <a:lnTo>
                    <a:pt x="1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43" name="Freeform 148"/>
            <p:cNvSpPr/>
            <p:nvPr/>
          </p:nvSpPr>
          <p:spPr bwMode="auto">
            <a:xfrm>
              <a:off x="6684963" y="900113"/>
              <a:ext cx="69850" cy="66675"/>
            </a:xfrm>
            <a:custGeom>
              <a:gdLst>
                <a:gd fmla="*/ 9 w 26" name="T0"/>
                <a:gd fmla="*/ 18 h 25" name="T1"/>
                <a:gd fmla="*/ 13 w 26" name="T2"/>
                <a:gd fmla="*/ 21 h 25" name="T3"/>
                <a:gd fmla="*/ 21 w 26" name="T4"/>
                <a:gd fmla="*/ 16 h 25" name="T5"/>
                <a:gd fmla="*/ 26 w 26" name="T6"/>
                <a:gd fmla="*/ 10 h 25" name="T7"/>
                <a:gd fmla="*/ 20 w 26" name="T8"/>
                <a:gd fmla="*/ 4 h 25" name="T9"/>
                <a:gd fmla="*/ 15 w 26" name="T10"/>
                <a:gd fmla="*/ 1 h 25" name="T11"/>
                <a:gd fmla="*/ 8 w 26" name="T12"/>
                <a:gd fmla="*/ 10 h 25" name="T13"/>
                <a:gd fmla="*/ 2 w 26" name="T14"/>
                <a:gd fmla="*/ 11 h 25" name="T15"/>
                <a:gd fmla="*/ 9 w 26" name="T16"/>
                <a:gd fmla="*/ 17 h 25" name="T17"/>
                <a:gd fmla="*/ 9 w 26" name="T18"/>
                <a:gd fmla="*/ 18 h 25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25" w="26">
                  <a:moveTo>
                    <a:pt x="9" y="18"/>
                  </a:moveTo>
                  <a:cubicBezTo>
                    <a:pt x="9" y="18"/>
                    <a:pt x="7" y="25"/>
                    <a:pt x="13" y="21"/>
                  </a:cubicBezTo>
                  <a:cubicBezTo>
                    <a:pt x="19" y="17"/>
                    <a:pt x="19" y="16"/>
                    <a:pt x="21" y="16"/>
                  </a:cubicBezTo>
                  <a:cubicBezTo>
                    <a:pt x="23" y="15"/>
                    <a:pt x="26" y="10"/>
                    <a:pt x="26" y="10"/>
                  </a:cubicBezTo>
                  <a:cubicBezTo>
                    <a:pt x="26" y="10"/>
                    <a:pt x="22" y="6"/>
                    <a:pt x="20" y="4"/>
                  </a:cubicBezTo>
                  <a:cubicBezTo>
                    <a:pt x="17" y="2"/>
                    <a:pt x="20" y="0"/>
                    <a:pt x="15" y="1"/>
                  </a:cubicBezTo>
                  <a:cubicBezTo>
                    <a:pt x="9" y="1"/>
                    <a:pt x="8" y="10"/>
                    <a:pt x="8" y="10"/>
                  </a:cubicBezTo>
                  <a:cubicBezTo>
                    <a:pt x="8" y="10"/>
                    <a:pt x="0" y="7"/>
                    <a:pt x="2" y="11"/>
                  </a:cubicBezTo>
                  <a:cubicBezTo>
                    <a:pt x="4" y="15"/>
                    <a:pt x="9" y="17"/>
                    <a:pt x="9" y="17"/>
                  </a:cubicBezTo>
                  <a:lnTo>
                    <a:pt x="9" y="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44" name="Freeform 149"/>
            <p:cNvSpPr/>
            <p:nvPr/>
          </p:nvSpPr>
          <p:spPr bwMode="auto">
            <a:xfrm>
              <a:off x="6645275" y="965201"/>
              <a:ext cx="57150" cy="19050"/>
            </a:xfrm>
            <a:custGeom>
              <a:gdLst>
                <a:gd fmla="*/ 9 w 21" name="T0"/>
                <a:gd fmla="*/ 0 h 7" name="T1"/>
                <a:gd fmla="*/ 4 w 21" name="T2"/>
                <a:gd fmla="*/ 5 h 7" name="T3"/>
                <a:gd fmla="*/ 15 w 21" name="T4"/>
                <a:gd fmla="*/ 7 h 7" name="T5"/>
                <a:gd fmla="*/ 20 w 21" name="T6"/>
                <a:gd fmla="*/ 5 h 7" name="T7"/>
                <a:gd fmla="*/ 15 w 21" name="T8"/>
                <a:gd fmla="*/ 0 h 7" name="T9"/>
                <a:gd fmla="*/ 9 w 21" name="T10"/>
                <a:gd fmla="*/ 0 h 7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7" w="21">
                  <a:moveTo>
                    <a:pt x="9" y="0"/>
                  </a:moveTo>
                  <a:cubicBezTo>
                    <a:pt x="7" y="0"/>
                    <a:pt x="0" y="3"/>
                    <a:pt x="4" y="5"/>
                  </a:cubicBezTo>
                  <a:cubicBezTo>
                    <a:pt x="8" y="7"/>
                    <a:pt x="14" y="7"/>
                    <a:pt x="15" y="7"/>
                  </a:cubicBezTo>
                  <a:cubicBezTo>
                    <a:pt x="17" y="7"/>
                    <a:pt x="20" y="7"/>
                    <a:pt x="20" y="5"/>
                  </a:cubicBezTo>
                  <a:cubicBezTo>
                    <a:pt x="21" y="3"/>
                    <a:pt x="15" y="0"/>
                    <a:pt x="15" y="0"/>
                  </a:cubicBezTo>
                  <a:lnTo>
                    <a:pt x="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45" name="Freeform 150"/>
            <p:cNvSpPr/>
            <p:nvPr/>
          </p:nvSpPr>
          <p:spPr bwMode="auto">
            <a:xfrm>
              <a:off x="6645275" y="839788"/>
              <a:ext cx="34925" cy="23813"/>
            </a:xfrm>
            <a:custGeom>
              <a:gdLst>
                <a:gd fmla="*/ 9 w 13" name="T0"/>
                <a:gd fmla="*/ 9 h 9" name="T1"/>
                <a:gd fmla="*/ 0 w 13" name="T2"/>
                <a:gd fmla="*/ 4 h 9" name="T3"/>
                <a:gd fmla="*/ 8 w 13" name="T4"/>
                <a:gd fmla="*/ 0 h 9" name="T5"/>
                <a:gd fmla="*/ 12 w 13" name="T6"/>
                <a:gd fmla="*/ 2 h 9" name="T7"/>
                <a:gd fmla="*/ 9 w 13" name="T8"/>
                <a:gd fmla="*/ 9 h 9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9" w="13">
                  <a:moveTo>
                    <a:pt x="9" y="9"/>
                  </a:moveTo>
                  <a:cubicBezTo>
                    <a:pt x="9" y="9"/>
                    <a:pt x="0" y="6"/>
                    <a:pt x="0" y="4"/>
                  </a:cubicBezTo>
                  <a:cubicBezTo>
                    <a:pt x="1" y="3"/>
                    <a:pt x="6" y="0"/>
                    <a:pt x="8" y="0"/>
                  </a:cubicBezTo>
                  <a:cubicBezTo>
                    <a:pt x="9" y="1"/>
                    <a:pt x="13" y="0"/>
                    <a:pt x="12" y="2"/>
                  </a:cubicBezTo>
                  <a:cubicBezTo>
                    <a:pt x="12" y="4"/>
                    <a:pt x="9" y="9"/>
                    <a:pt x="9" y="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46" name="Freeform 151"/>
            <p:cNvSpPr/>
            <p:nvPr/>
          </p:nvSpPr>
          <p:spPr bwMode="auto">
            <a:xfrm>
              <a:off x="6746875" y="868363"/>
              <a:ext cx="77788" cy="61913"/>
            </a:xfrm>
            <a:custGeom>
              <a:gdLst>
                <a:gd fmla="*/ 16 w 29" name="T0"/>
                <a:gd fmla="*/ 22 h 23" name="T1"/>
                <a:gd fmla="*/ 19 w 29" name="T2"/>
                <a:gd fmla="*/ 19 h 23" name="T3"/>
                <a:gd fmla="*/ 29 w 29" name="T4"/>
                <a:gd fmla="*/ 12 h 23" name="T5"/>
                <a:gd fmla="*/ 26 w 29" name="T6"/>
                <a:gd fmla="*/ 7 h 23" name="T7"/>
                <a:gd fmla="*/ 17 w 29" name="T8"/>
                <a:gd fmla="*/ 1 h 23" name="T9"/>
                <a:gd fmla="*/ 11 w 29" name="T10"/>
                <a:gd fmla="*/ 11 h 23" name="T11"/>
                <a:gd fmla="*/ 3 w 29" name="T12"/>
                <a:gd fmla="*/ 13 h 23" name="T13"/>
                <a:gd fmla="*/ 5 w 29" name="T14"/>
                <a:gd fmla="*/ 18 h 23" name="T15"/>
                <a:gd fmla="*/ 10 w 29" name="T16"/>
                <a:gd fmla="*/ 23 h 23" name="T17"/>
                <a:gd fmla="*/ 16 w 29" name="T18"/>
                <a:gd fmla="*/ 22 h 23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23" w="28">
                  <a:moveTo>
                    <a:pt x="16" y="22"/>
                  </a:moveTo>
                  <a:cubicBezTo>
                    <a:pt x="15" y="22"/>
                    <a:pt x="15" y="21"/>
                    <a:pt x="19" y="19"/>
                  </a:cubicBezTo>
                  <a:cubicBezTo>
                    <a:pt x="22" y="18"/>
                    <a:pt x="29" y="14"/>
                    <a:pt x="29" y="12"/>
                  </a:cubicBezTo>
                  <a:cubicBezTo>
                    <a:pt x="29" y="11"/>
                    <a:pt x="28" y="10"/>
                    <a:pt x="26" y="7"/>
                  </a:cubicBezTo>
                  <a:cubicBezTo>
                    <a:pt x="23" y="5"/>
                    <a:pt x="19" y="0"/>
                    <a:pt x="17" y="1"/>
                  </a:cubicBezTo>
                  <a:cubicBezTo>
                    <a:pt x="14" y="3"/>
                    <a:pt x="13" y="10"/>
                    <a:pt x="11" y="11"/>
                  </a:cubicBezTo>
                  <a:cubicBezTo>
                    <a:pt x="10" y="12"/>
                    <a:pt x="6" y="13"/>
                    <a:pt x="3" y="13"/>
                  </a:cubicBezTo>
                  <a:cubicBezTo>
                    <a:pt x="0" y="13"/>
                    <a:pt x="3" y="18"/>
                    <a:pt x="5" y="18"/>
                  </a:cubicBezTo>
                  <a:cubicBezTo>
                    <a:pt x="8" y="19"/>
                    <a:pt x="8" y="23"/>
                    <a:pt x="10" y="23"/>
                  </a:cubicBezTo>
                  <a:cubicBezTo>
                    <a:pt x="12" y="22"/>
                    <a:pt x="16" y="22"/>
                    <a:pt x="16" y="2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47" name="Freeform 152"/>
            <p:cNvSpPr/>
            <p:nvPr/>
          </p:nvSpPr>
          <p:spPr bwMode="auto">
            <a:xfrm>
              <a:off x="7412038" y="890588"/>
              <a:ext cx="246063" cy="168275"/>
            </a:xfrm>
            <a:custGeom>
              <a:gdLst>
                <a:gd fmla="*/ 23 w 92" name="T0"/>
                <a:gd fmla="*/ 42 h 63" name="T1"/>
                <a:gd fmla="*/ 22 w 92" name="T2"/>
                <a:gd fmla="*/ 49 h 63" name="T3"/>
                <a:gd fmla="*/ 8 w 92" name="T4"/>
                <a:gd fmla="*/ 40 h 63" name="T5"/>
                <a:gd fmla="*/ 2 w 92" name="T6"/>
                <a:gd fmla="*/ 45 h 63" name="T7"/>
                <a:gd fmla="*/ 3 w 92" name="T8"/>
                <a:gd fmla="*/ 35 h 63" name="T9"/>
                <a:gd fmla="*/ 7 w 92" name="T10"/>
                <a:gd fmla="*/ 31 h 63" name="T11"/>
                <a:gd fmla="*/ 8 w 92" name="T12"/>
                <a:gd fmla="*/ 21 h 63" name="T13"/>
                <a:gd fmla="*/ 13 w 92" name="T14"/>
                <a:gd fmla="*/ 17 h 63" name="T15"/>
                <a:gd fmla="*/ 29 w 92" name="T16"/>
                <a:gd fmla="*/ 8 h 63" name="T17"/>
                <a:gd fmla="*/ 34 w 92" name="T18"/>
                <a:gd fmla="*/ 2 h 63" name="T19"/>
                <a:gd fmla="*/ 44 w 92" name="T20"/>
                <a:gd fmla="*/ 6 h 63" name="T21"/>
                <a:gd fmla="*/ 51 w 92" name="T22"/>
                <a:gd fmla="*/ 16 h 63" name="T23"/>
                <a:gd fmla="*/ 61 w 92" name="T24"/>
                <a:gd fmla="*/ 27 h 63" name="T25"/>
                <a:gd fmla="*/ 70 w 92" name="T26"/>
                <a:gd fmla="*/ 36 h 63" name="T27"/>
                <a:gd fmla="*/ 90 w 92" name="T28"/>
                <a:gd fmla="*/ 42 h 63" name="T29"/>
                <a:gd fmla="*/ 85 w 92" name="T30"/>
                <a:gd fmla="*/ 47 h 63" name="T31"/>
                <a:gd fmla="*/ 86 w 92" name="T32"/>
                <a:gd fmla="*/ 51 h 63" name="T33"/>
                <a:gd fmla="*/ 87 w 92" name="T34"/>
                <a:gd fmla="*/ 58 h 63" name="T35"/>
                <a:gd fmla="*/ 72 w 92" name="T36"/>
                <a:gd fmla="*/ 58 h 63" name="T37"/>
                <a:gd fmla="*/ 66 w 92" name="T38"/>
                <a:gd fmla="*/ 62 h 63" name="T39"/>
                <a:gd fmla="*/ 55 w 92" name="T40"/>
                <a:gd fmla="*/ 57 h 63" name="T41"/>
                <a:gd fmla="*/ 44 w 92" name="T42"/>
                <a:gd fmla="*/ 52 h 63" name="T43"/>
                <a:gd fmla="*/ 36 w 92" name="T44"/>
                <a:gd fmla="*/ 51 h 63" name="T45"/>
                <a:gd fmla="*/ 28 w 92" name="T46"/>
                <a:gd fmla="*/ 41 h 63" name="T47"/>
                <a:gd fmla="*/ 23 w 92" name="T48"/>
                <a:gd fmla="*/ 42 h 63" name="T4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b="b" l="0" r="r" t="0"/>
              <a:pathLst>
                <a:path h="62" w="92">
                  <a:moveTo>
                    <a:pt x="23" y="42"/>
                  </a:moveTo>
                  <a:cubicBezTo>
                    <a:pt x="21" y="46"/>
                    <a:pt x="33" y="56"/>
                    <a:pt x="22" y="49"/>
                  </a:cubicBezTo>
                  <a:cubicBezTo>
                    <a:pt x="10" y="42"/>
                    <a:pt x="8" y="40"/>
                    <a:pt x="8" y="40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5"/>
                    <a:pt x="0" y="37"/>
                    <a:pt x="3" y="35"/>
                  </a:cubicBezTo>
                  <a:cubicBezTo>
                    <a:pt x="7" y="33"/>
                    <a:pt x="8" y="37"/>
                    <a:pt x="7" y="31"/>
                  </a:cubicBezTo>
                  <a:cubicBezTo>
                    <a:pt x="6" y="24"/>
                    <a:pt x="6" y="23"/>
                    <a:pt x="8" y="21"/>
                  </a:cubicBezTo>
                  <a:cubicBezTo>
                    <a:pt x="10" y="18"/>
                    <a:pt x="9" y="20"/>
                    <a:pt x="13" y="17"/>
                  </a:cubicBezTo>
                  <a:cubicBezTo>
                    <a:pt x="16" y="14"/>
                    <a:pt x="27" y="12"/>
                    <a:pt x="29" y="8"/>
                  </a:cubicBezTo>
                  <a:cubicBezTo>
                    <a:pt x="31" y="5"/>
                    <a:pt x="33" y="3"/>
                    <a:pt x="34" y="2"/>
                  </a:cubicBezTo>
                  <a:cubicBezTo>
                    <a:pt x="36" y="0"/>
                    <a:pt x="40" y="5"/>
                    <a:pt x="44" y="6"/>
                  </a:cubicBezTo>
                  <a:cubicBezTo>
                    <a:pt x="49" y="7"/>
                    <a:pt x="51" y="16"/>
                    <a:pt x="51" y="16"/>
                  </a:cubicBezTo>
                  <a:cubicBezTo>
                    <a:pt x="51" y="16"/>
                    <a:pt x="58" y="24"/>
                    <a:pt x="61" y="27"/>
                  </a:cubicBezTo>
                  <a:cubicBezTo>
                    <a:pt x="65" y="30"/>
                    <a:pt x="64" y="38"/>
                    <a:pt x="70" y="36"/>
                  </a:cubicBezTo>
                  <a:cubicBezTo>
                    <a:pt x="77" y="35"/>
                    <a:pt x="92" y="42"/>
                    <a:pt x="90" y="42"/>
                  </a:cubicBezTo>
                  <a:cubicBezTo>
                    <a:pt x="88" y="43"/>
                    <a:pt x="85" y="47"/>
                    <a:pt x="85" y="47"/>
                  </a:cubicBezTo>
                  <a:cubicBezTo>
                    <a:pt x="86" y="51"/>
                    <a:pt x="86" y="51"/>
                    <a:pt x="86" y="51"/>
                  </a:cubicBezTo>
                  <a:cubicBezTo>
                    <a:pt x="86" y="51"/>
                    <a:pt x="91" y="58"/>
                    <a:pt x="87" y="58"/>
                  </a:cubicBezTo>
                  <a:cubicBezTo>
                    <a:pt x="83" y="57"/>
                    <a:pt x="78" y="58"/>
                    <a:pt x="72" y="58"/>
                  </a:cubicBezTo>
                  <a:cubicBezTo>
                    <a:pt x="66" y="58"/>
                    <a:pt x="68" y="63"/>
                    <a:pt x="66" y="62"/>
                  </a:cubicBezTo>
                  <a:cubicBezTo>
                    <a:pt x="63" y="61"/>
                    <a:pt x="61" y="60"/>
                    <a:pt x="55" y="57"/>
                  </a:cubicBezTo>
                  <a:cubicBezTo>
                    <a:pt x="49" y="53"/>
                    <a:pt x="52" y="53"/>
                    <a:pt x="44" y="52"/>
                  </a:cubicBezTo>
                  <a:cubicBezTo>
                    <a:pt x="36" y="51"/>
                    <a:pt x="41" y="60"/>
                    <a:pt x="36" y="51"/>
                  </a:cubicBezTo>
                  <a:cubicBezTo>
                    <a:pt x="31" y="43"/>
                    <a:pt x="28" y="41"/>
                    <a:pt x="28" y="41"/>
                  </a:cubicBezTo>
                  <a:lnTo>
                    <a:pt x="23" y="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48" name="Freeform 153"/>
            <p:cNvSpPr/>
            <p:nvPr/>
          </p:nvSpPr>
          <p:spPr bwMode="auto">
            <a:xfrm>
              <a:off x="7631113" y="1004888"/>
              <a:ext cx="157163" cy="90488"/>
            </a:xfrm>
            <a:custGeom>
              <a:gdLst>
                <a:gd fmla="*/ 5 w 59" name="T0"/>
                <a:gd fmla="*/ 32 h 34" name="T1"/>
                <a:gd fmla="*/ 19 w 59" name="T2"/>
                <a:gd fmla="*/ 28 h 34" name="T3"/>
                <a:gd fmla="*/ 35 w 59" name="T4"/>
                <a:gd fmla="*/ 30 h 34" name="T5"/>
                <a:gd fmla="*/ 48 w 59" name="T6"/>
                <a:gd fmla="*/ 29 h 34" name="T7"/>
                <a:gd fmla="*/ 49 w 59" name="T8"/>
                <a:gd fmla="*/ 25 h 34" name="T9"/>
                <a:gd fmla="*/ 55 w 59" name="T10"/>
                <a:gd fmla="*/ 22 h 34" name="T11"/>
                <a:gd fmla="*/ 39 w 59" name="T12"/>
                <a:gd fmla="*/ 9 h 34" name="T13"/>
                <a:gd fmla="*/ 25 w 59" name="T14"/>
                <a:gd fmla="*/ 1 h 34" name="T15"/>
                <a:gd fmla="*/ 13 w 59" name="T16"/>
                <a:gd fmla="*/ 6 h 34" name="T17"/>
                <a:gd fmla="*/ 10 w 59" name="T18"/>
                <a:gd fmla="*/ 13 h 34" name="T19"/>
                <a:gd fmla="*/ 2 w 59" name="T20"/>
                <a:gd fmla="*/ 24 h 34" name="T21"/>
                <a:gd fmla="*/ 2 w 59" name="T22"/>
                <a:gd fmla="*/ 32 h 34" name="T23"/>
                <a:gd fmla="*/ 5 w 59" name="T24"/>
                <a:gd fmla="*/ 32 h 34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34" w="59">
                  <a:moveTo>
                    <a:pt x="5" y="32"/>
                  </a:moveTo>
                  <a:cubicBezTo>
                    <a:pt x="11" y="30"/>
                    <a:pt x="14" y="28"/>
                    <a:pt x="19" y="28"/>
                  </a:cubicBezTo>
                  <a:cubicBezTo>
                    <a:pt x="25" y="28"/>
                    <a:pt x="31" y="29"/>
                    <a:pt x="35" y="30"/>
                  </a:cubicBezTo>
                  <a:cubicBezTo>
                    <a:pt x="38" y="31"/>
                    <a:pt x="47" y="31"/>
                    <a:pt x="48" y="29"/>
                  </a:cubicBezTo>
                  <a:cubicBezTo>
                    <a:pt x="48" y="27"/>
                    <a:pt x="49" y="25"/>
                    <a:pt x="49" y="25"/>
                  </a:cubicBezTo>
                  <a:cubicBezTo>
                    <a:pt x="49" y="25"/>
                    <a:pt x="59" y="26"/>
                    <a:pt x="55" y="22"/>
                  </a:cubicBezTo>
                  <a:cubicBezTo>
                    <a:pt x="51" y="18"/>
                    <a:pt x="39" y="9"/>
                    <a:pt x="39" y="9"/>
                  </a:cubicBezTo>
                  <a:cubicBezTo>
                    <a:pt x="39" y="9"/>
                    <a:pt x="28" y="2"/>
                    <a:pt x="25" y="1"/>
                  </a:cubicBezTo>
                  <a:cubicBezTo>
                    <a:pt x="22" y="0"/>
                    <a:pt x="17" y="4"/>
                    <a:pt x="13" y="6"/>
                  </a:cubicBezTo>
                  <a:cubicBezTo>
                    <a:pt x="10" y="7"/>
                    <a:pt x="10" y="10"/>
                    <a:pt x="10" y="13"/>
                  </a:cubicBezTo>
                  <a:cubicBezTo>
                    <a:pt x="10" y="15"/>
                    <a:pt x="5" y="24"/>
                    <a:pt x="2" y="24"/>
                  </a:cubicBezTo>
                  <a:cubicBezTo>
                    <a:pt x="0" y="24"/>
                    <a:pt x="1" y="30"/>
                    <a:pt x="2" y="32"/>
                  </a:cubicBezTo>
                  <a:cubicBezTo>
                    <a:pt x="3" y="34"/>
                    <a:pt x="5" y="32"/>
                    <a:pt x="5" y="3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49" name="Freeform 154"/>
            <p:cNvSpPr/>
            <p:nvPr/>
          </p:nvSpPr>
          <p:spPr bwMode="auto">
            <a:xfrm>
              <a:off x="7227888" y="1185863"/>
              <a:ext cx="39688" cy="42863"/>
            </a:xfrm>
            <a:custGeom>
              <a:gdLst>
                <a:gd fmla="*/ 8 w 15" name="T0"/>
                <a:gd fmla="*/ 0 h 16" name="T1"/>
                <a:gd fmla="*/ 1 w 15" name="T2"/>
                <a:gd fmla="*/ 3 h 16" name="T3"/>
                <a:gd fmla="*/ 2 w 15" name="T4"/>
                <a:gd fmla="*/ 8 h 16" name="T5"/>
                <a:gd fmla="*/ 0 w 15" name="T6"/>
                <a:gd fmla="*/ 14 h 16" name="T7"/>
                <a:gd fmla="*/ 3 w 15" name="T8"/>
                <a:gd fmla="*/ 15 h 16" name="T9"/>
                <a:gd fmla="*/ 7 w 15" name="T10"/>
                <a:gd fmla="*/ 11 h 16" name="T11"/>
                <a:gd fmla="*/ 8 w 15" name="T12"/>
                <a:gd fmla="*/ 4 h 16" name="T13"/>
                <a:gd fmla="*/ 15 w 15" name="T14"/>
                <a:gd fmla="*/ 4 h 16" name="T15"/>
                <a:gd fmla="*/ 8 w 15" name="T16"/>
                <a:gd fmla="*/ 0 h 16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6" w="15">
                  <a:moveTo>
                    <a:pt x="8" y="0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4" y="8"/>
                    <a:pt x="2" y="8"/>
                  </a:cubicBezTo>
                  <a:cubicBezTo>
                    <a:pt x="1" y="8"/>
                    <a:pt x="0" y="14"/>
                    <a:pt x="0" y="14"/>
                  </a:cubicBezTo>
                  <a:cubicBezTo>
                    <a:pt x="0" y="14"/>
                    <a:pt x="0" y="16"/>
                    <a:pt x="3" y="15"/>
                  </a:cubicBezTo>
                  <a:cubicBezTo>
                    <a:pt x="7" y="14"/>
                    <a:pt x="7" y="11"/>
                    <a:pt x="7" y="11"/>
                  </a:cubicBezTo>
                  <a:cubicBezTo>
                    <a:pt x="7" y="11"/>
                    <a:pt x="5" y="4"/>
                    <a:pt x="8" y="4"/>
                  </a:cubicBezTo>
                  <a:cubicBezTo>
                    <a:pt x="10" y="4"/>
                    <a:pt x="15" y="4"/>
                    <a:pt x="15" y="4"/>
                  </a:cubicBezTo>
                  <a:lnTo>
                    <a:pt x="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50" name="Freeform 155"/>
            <p:cNvSpPr/>
            <p:nvPr/>
          </p:nvSpPr>
          <p:spPr bwMode="auto">
            <a:xfrm>
              <a:off x="7391400" y="1114426"/>
              <a:ext cx="33338" cy="28575"/>
            </a:xfrm>
            <a:custGeom>
              <a:gdLst>
                <a:gd fmla="*/ 0 w 13" name="T0"/>
                <a:gd fmla="*/ 11 h 11" name="T1"/>
                <a:gd fmla="*/ 8 w 13" name="T2"/>
                <a:gd fmla="*/ 7 h 11" name="T3"/>
                <a:gd fmla="*/ 10 w 13" name="T4"/>
                <a:gd fmla="*/ 0 h 11" name="T5"/>
                <a:gd fmla="*/ 4 w 13" name="T6"/>
                <a:gd fmla="*/ 3 h 11" name="T7"/>
                <a:gd fmla="*/ 4 w 13" name="T8"/>
                <a:gd fmla="*/ 9 h 11" name="T9"/>
                <a:gd fmla="*/ 0 w 13" name="T10"/>
                <a:gd fmla="*/ 11 h 11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1" w="13">
                  <a:moveTo>
                    <a:pt x="0" y="11"/>
                  </a:moveTo>
                  <a:cubicBezTo>
                    <a:pt x="0" y="11"/>
                    <a:pt x="4" y="11"/>
                    <a:pt x="8" y="7"/>
                  </a:cubicBezTo>
                  <a:cubicBezTo>
                    <a:pt x="11" y="3"/>
                    <a:pt x="13" y="0"/>
                    <a:pt x="10" y="0"/>
                  </a:cubicBezTo>
                  <a:cubicBezTo>
                    <a:pt x="8" y="0"/>
                    <a:pt x="4" y="3"/>
                    <a:pt x="4" y="3"/>
                  </a:cubicBezTo>
                  <a:cubicBezTo>
                    <a:pt x="4" y="9"/>
                    <a:pt x="4" y="9"/>
                    <a:pt x="4" y="9"/>
                  </a:cubicBezTo>
                  <a:lnTo>
                    <a:pt x="0" y="1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51" name="Freeform 156"/>
            <p:cNvSpPr/>
            <p:nvPr/>
          </p:nvSpPr>
          <p:spPr bwMode="auto">
            <a:xfrm>
              <a:off x="7131050" y="914401"/>
              <a:ext cx="30163" cy="19050"/>
            </a:xfrm>
            <a:custGeom>
              <a:gdLst>
                <a:gd fmla="*/ 0 w 11" name="T0"/>
                <a:gd fmla="*/ 6 h 7" name="T1"/>
                <a:gd fmla="*/ 11 w 11" name="T2"/>
                <a:gd fmla="*/ 7 h 7" name="T3"/>
                <a:gd fmla="*/ 9 w 11" name="T4"/>
                <a:gd fmla="*/ 0 h 7" name="T5"/>
                <a:gd fmla="*/ 0 w 11" name="T6"/>
                <a:gd fmla="*/ 6 h 7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7" w="11">
                  <a:moveTo>
                    <a:pt x="0" y="6"/>
                  </a:moveTo>
                  <a:cubicBezTo>
                    <a:pt x="5" y="6"/>
                    <a:pt x="11" y="7"/>
                    <a:pt x="11" y="7"/>
                  </a:cubicBezTo>
                  <a:cubicBezTo>
                    <a:pt x="11" y="7"/>
                    <a:pt x="10" y="0"/>
                    <a:pt x="9" y="0"/>
                  </a:cubicBezTo>
                  <a:cubicBezTo>
                    <a:pt x="7" y="0"/>
                    <a:pt x="0" y="6"/>
                    <a:pt x="0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52" name="Freeform 157"/>
            <p:cNvSpPr/>
            <p:nvPr/>
          </p:nvSpPr>
          <p:spPr bwMode="auto">
            <a:xfrm>
              <a:off x="8523288" y="1162051"/>
              <a:ext cx="211138" cy="101600"/>
            </a:xfrm>
            <a:custGeom>
              <a:gdLst>
                <a:gd fmla="*/ 7 w 79" name="T0"/>
                <a:gd fmla="*/ 9 h 38" name="T1"/>
                <a:gd fmla="*/ 5 w 79" name="T2"/>
                <a:gd fmla="*/ 23 h 38" name="T3"/>
                <a:gd fmla="*/ 16 w 79" name="T4"/>
                <a:gd fmla="*/ 30 h 38" name="T5"/>
                <a:gd fmla="*/ 24 w 79" name="T6"/>
                <a:gd fmla="*/ 37 h 38" name="T7"/>
                <a:gd fmla="*/ 30 w 79" name="T8"/>
                <a:gd fmla="*/ 31 h 38" name="T9"/>
                <a:gd fmla="*/ 30 w 79" name="T10"/>
                <a:gd fmla="*/ 29 h 38" name="T11"/>
                <a:gd fmla="*/ 42 w 79" name="T12"/>
                <a:gd fmla="*/ 31 h 38" name="T13"/>
                <a:gd fmla="*/ 49 w 79" name="T14"/>
                <a:gd fmla="*/ 32 h 38" name="T15"/>
                <a:gd fmla="*/ 52 w 79" name="T16"/>
                <a:gd fmla="*/ 28 h 38" name="T17"/>
                <a:gd fmla="*/ 59 w 79" name="T18"/>
                <a:gd fmla="*/ 29 h 38" name="T19"/>
                <a:gd fmla="*/ 76 w 79" name="T20"/>
                <a:gd fmla="*/ 22 h 38" name="T21"/>
                <a:gd fmla="*/ 76 w 79" name="T22"/>
                <a:gd fmla="*/ 15 h 38" name="T23"/>
                <a:gd fmla="*/ 70 w 79" name="T24"/>
                <a:gd fmla="*/ 13 h 38" name="T25"/>
                <a:gd fmla="*/ 61 w 79" name="T26"/>
                <a:gd fmla="*/ 9 h 38" name="T27"/>
                <a:gd fmla="*/ 39 w 79" name="T28"/>
                <a:gd fmla="*/ 9 h 38" name="T29"/>
                <a:gd fmla="*/ 35 w 79" name="T30"/>
                <a:gd fmla="*/ 11 h 38" name="T31"/>
                <a:gd fmla="*/ 28 w 79" name="T32"/>
                <a:gd fmla="*/ 9 h 38" name="T33"/>
                <a:gd fmla="*/ 20 w 79" name="T34"/>
                <a:gd fmla="*/ 1 h 38" name="T35"/>
                <a:gd fmla="*/ 9 w 79" name="T36"/>
                <a:gd fmla="*/ 6 h 38" name="T37"/>
                <a:gd fmla="*/ 7 w 79" name="T38"/>
                <a:gd fmla="*/ 9 h 38" name="T3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b="b" l="0" r="r" t="0"/>
              <a:pathLst>
                <a:path h="38" w="79">
                  <a:moveTo>
                    <a:pt x="7" y="9"/>
                  </a:moveTo>
                  <a:cubicBezTo>
                    <a:pt x="4" y="3"/>
                    <a:pt x="0" y="19"/>
                    <a:pt x="5" y="23"/>
                  </a:cubicBezTo>
                  <a:cubicBezTo>
                    <a:pt x="9" y="26"/>
                    <a:pt x="16" y="30"/>
                    <a:pt x="16" y="30"/>
                  </a:cubicBezTo>
                  <a:cubicBezTo>
                    <a:pt x="16" y="30"/>
                    <a:pt x="23" y="36"/>
                    <a:pt x="24" y="37"/>
                  </a:cubicBezTo>
                  <a:cubicBezTo>
                    <a:pt x="25" y="38"/>
                    <a:pt x="30" y="31"/>
                    <a:pt x="30" y="31"/>
                  </a:cubicBezTo>
                  <a:cubicBezTo>
                    <a:pt x="30" y="31"/>
                    <a:pt x="21" y="29"/>
                    <a:pt x="30" y="29"/>
                  </a:cubicBezTo>
                  <a:cubicBezTo>
                    <a:pt x="38" y="29"/>
                    <a:pt x="42" y="31"/>
                    <a:pt x="42" y="31"/>
                  </a:cubicBezTo>
                  <a:cubicBezTo>
                    <a:pt x="42" y="31"/>
                    <a:pt x="48" y="34"/>
                    <a:pt x="49" y="32"/>
                  </a:cubicBezTo>
                  <a:cubicBezTo>
                    <a:pt x="50" y="31"/>
                    <a:pt x="48" y="28"/>
                    <a:pt x="52" y="28"/>
                  </a:cubicBezTo>
                  <a:cubicBezTo>
                    <a:pt x="55" y="28"/>
                    <a:pt x="54" y="27"/>
                    <a:pt x="59" y="29"/>
                  </a:cubicBezTo>
                  <a:cubicBezTo>
                    <a:pt x="64" y="31"/>
                    <a:pt x="76" y="22"/>
                    <a:pt x="76" y="22"/>
                  </a:cubicBezTo>
                  <a:cubicBezTo>
                    <a:pt x="76" y="22"/>
                    <a:pt x="79" y="16"/>
                    <a:pt x="76" y="15"/>
                  </a:cubicBezTo>
                  <a:cubicBezTo>
                    <a:pt x="72" y="13"/>
                    <a:pt x="72" y="14"/>
                    <a:pt x="70" y="13"/>
                  </a:cubicBezTo>
                  <a:cubicBezTo>
                    <a:pt x="68" y="13"/>
                    <a:pt x="72" y="14"/>
                    <a:pt x="61" y="9"/>
                  </a:cubicBezTo>
                  <a:cubicBezTo>
                    <a:pt x="49" y="5"/>
                    <a:pt x="42" y="9"/>
                    <a:pt x="39" y="9"/>
                  </a:cubicBezTo>
                  <a:cubicBezTo>
                    <a:pt x="35" y="9"/>
                    <a:pt x="39" y="11"/>
                    <a:pt x="35" y="11"/>
                  </a:cubicBezTo>
                  <a:cubicBezTo>
                    <a:pt x="32" y="11"/>
                    <a:pt x="36" y="18"/>
                    <a:pt x="28" y="9"/>
                  </a:cubicBezTo>
                  <a:cubicBezTo>
                    <a:pt x="20" y="1"/>
                    <a:pt x="25" y="0"/>
                    <a:pt x="20" y="1"/>
                  </a:cubicBezTo>
                  <a:cubicBezTo>
                    <a:pt x="16" y="2"/>
                    <a:pt x="9" y="6"/>
                    <a:pt x="9" y="6"/>
                  </a:cubicBezTo>
                  <a:cubicBezTo>
                    <a:pt x="9" y="6"/>
                    <a:pt x="8" y="11"/>
                    <a:pt x="7" y="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53" name="Freeform 158"/>
            <p:cNvSpPr/>
            <p:nvPr/>
          </p:nvSpPr>
          <p:spPr bwMode="auto">
            <a:xfrm>
              <a:off x="8618538" y="1263651"/>
              <a:ext cx="101600" cy="65088"/>
            </a:xfrm>
            <a:custGeom>
              <a:gdLst>
                <a:gd fmla="*/ 15 w 38" name="T0"/>
                <a:gd fmla="*/ 23 h 24" name="T1"/>
                <a:gd fmla="*/ 38 w 38" name="T2"/>
                <a:gd fmla="*/ 24 h 24" name="T3"/>
                <a:gd fmla="*/ 34 w 38" name="T4"/>
                <a:gd fmla="*/ 17 h 24" name="T5"/>
                <a:gd fmla="*/ 25 w 38" name="T6"/>
                <a:gd fmla="*/ 12 h 24" name="T7"/>
                <a:gd fmla="*/ 18 w 38" name="T8"/>
                <a:gd fmla="*/ 6 h 24" name="T9"/>
                <a:gd fmla="*/ 15 w 38" name="T10"/>
                <a:gd fmla="*/ 5 h 24" name="T11"/>
                <a:gd fmla="*/ 8 w 38" name="T12"/>
                <a:gd fmla="*/ 0 h 24" name="T13"/>
                <a:gd fmla="*/ 4 w 38" name="T14"/>
                <a:gd fmla="*/ 3 h 24" name="T15"/>
                <a:gd fmla="*/ 5 w 38" name="T16"/>
                <a:gd fmla="*/ 10 h 24" name="T17"/>
                <a:gd fmla="*/ 11 w 38" name="T18"/>
                <a:gd fmla="*/ 14 h 24" name="T19"/>
                <a:gd fmla="*/ 7 w 38" name="T20"/>
                <a:gd fmla="*/ 19 h 24" name="T21"/>
                <a:gd fmla="*/ 15 w 38" name="T22"/>
                <a:gd fmla="*/ 23 h 24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24" w="38">
                  <a:moveTo>
                    <a:pt x="15" y="23"/>
                  </a:moveTo>
                  <a:cubicBezTo>
                    <a:pt x="38" y="24"/>
                    <a:pt x="38" y="24"/>
                    <a:pt x="38" y="24"/>
                  </a:cubicBezTo>
                  <a:cubicBezTo>
                    <a:pt x="34" y="17"/>
                    <a:pt x="34" y="17"/>
                    <a:pt x="34" y="17"/>
                  </a:cubicBezTo>
                  <a:cubicBezTo>
                    <a:pt x="25" y="12"/>
                    <a:pt x="25" y="12"/>
                    <a:pt x="25" y="12"/>
                  </a:cubicBezTo>
                  <a:cubicBezTo>
                    <a:pt x="25" y="12"/>
                    <a:pt x="21" y="7"/>
                    <a:pt x="18" y="6"/>
                  </a:cubicBezTo>
                  <a:cubicBezTo>
                    <a:pt x="15" y="5"/>
                    <a:pt x="18" y="7"/>
                    <a:pt x="15" y="5"/>
                  </a:cubicBezTo>
                  <a:cubicBezTo>
                    <a:pt x="12" y="3"/>
                    <a:pt x="11" y="0"/>
                    <a:pt x="8" y="0"/>
                  </a:cubicBezTo>
                  <a:cubicBezTo>
                    <a:pt x="6" y="0"/>
                    <a:pt x="8" y="0"/>
                    <a:pt x="4" y="3"/>
                  </a:cubicBezTo>
                  <a:cubicBezTo>
                    <a:pt x="0" y="7"/>
                    <a:pt x="5" y="10"/>
                    <a:pt x="5" y="10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6" y="17"/>
                    <a:pt x="7" y="19"/>
                  </a:cubicBezTo>
                  <a:cubicBezTo>
                    <a:pt x="8" y="21"/>
                    <a:pt x="15" y="23"/>
                    <a:pt x="15" y="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54" name="Freeform 159"/>
            <p:cNvSpPr/>
            <p:nvPr/>
          </p:nvSpPr>
          <p:spPr bwMode="auto">
            <a:xfrm>
              <a:off x="8488363" y="1252538"/>
              <a:ext cx="46038" cy="41275"/>
            </a:xfrm>
            <a:custGeom>
              <a:gdLst>
                <a:gd fmla="*/ 17 w 17" name="T0"/>
                <a:gd fmla="*/ 15 h 15" name="T1"/>
                <a:gd fmla="*/ 4 w 17" name="T2"/>
                <a:gd fmla="*/ 6 h 15" name="T3"/>
                <a:gd fmla="*/ 5 w 17" name="T4"/>
                <a:gd fmla="*/ 3 h 15" name="T5"/>
                <a:gd fmla="*/ 17 w 17" name="T6"/>
                <a:gd fmla="*/ 10 h 15" name="T7"/>
                <a:gd fmla="*/ 17 w 17" name="T8"/>
                <a:gd fmla="*/ 15 h 15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5" w="17">
                  <a:moveTo>
                    <a:pt x="17" y="15"/>
                  </a:move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0" y="0"/>
                    <a:pt x="5" y="3"/>
                  </a:cubicBezTo>
                  <a:cubicBezTo>
                    <a:pt x="10" y="6"/>
                    <a:pt x="17" y="10"/>
                    <a:pt x="17" y="10"/>
                  </a:cubicBezTo>
                  <a:lnTo>
                    <a:pt x="17" y="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55" name="Freeform 160"/>
            <p:cNvSpPr/>
            <p:nvPr/>
          </p:nvSpPr>
          <p:spPr bwMode="auto">
            <a:xfrm>
              <a:off x="8755063" y="1185863"/>
              <a:ext cx="109538" cy="66675"/>
            </a:xfrm>
            <a:custGeom>
              <a:gdLst>
                <a:gd fmla="*/ 2 w 41" name="T0"/>
                <a:gd fmla="*/ 3 h 25" name="T1"/>
                <a:gd fmla="*/ 8 w 41" name="T2"/>
                <a:gd fmla="*/ 14 h 25" name="T3"/>
                <a:gd fmla="*/ 13 w 41" name="T4"/>
                <a:gd fmla="*/ 16 h 25" name="T5"/>
                <a:gd fmla="*/ 22 w 41" name="T6"/>
                <a:gd fmla="*/ 22 h 25" name="T7"/>
                <a:gd fmla="*/ 27 w 41" name="T8"/>
                <a:gd fmla="*/ 24 h 25" name="T9"/>
                <a:gd fmla="*/ 33 w 41" name="T10"/>
                <a:gd fmla="*/ 23 h 25" name="T11"/>
                <a:gd fmla="*/ 38 w 41" name="T12"/>
                <a:gd fmla="*/ 20 h 25" name="T13"/>
                <a:gd fmla="*/ 40 w 41" name="T14"/>
                <a:gd fmla="*/ 16 h 25" name="T15"/>
                <a:gd fmla="*/ 37 w 41" name="T16"/>
                <a:gd fmla="*/ 14 h 25" name="T17"/>
                <a:gd fmla="*/ 25 w 41" name="T18"/>
                <a:gd fmla="*/ 11 h 25" name="T19"/>
                <a:gd fmla="*/ 13 w 41" name="T20"/>
                <a:gd fmla="*/ 5 h 25" name="T21"/>
                <a:gd fmla="*/ 9 w 41" name="T22"/>
                <a:gd fmla="*/ 3 h 25" name="T23"/>
                <a:gd fmla="*/ 2 w 41" name="T24"/>
                <a:gd fmla="*/ 3 h 25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25" w="41">
                  <a:moveTo>
                    <a:pt x="2" y="3"/>
                  </a:moveTo>
                  <a:cubicBezTo>
                    <a:pt x="3" y="5"/>
                    <a:pt x="8" y="14"/>
                    <a:pt x="8" y="14"/>
                  </a:cubicBezTo>
                  <a:cubicBezTo>
                    <a:pt x="8" y="14"/>
                    <a:pt x="11" y="14"/>
                    <a:pt x="13" y="16"/>
                  </a:cubicBezTo>
                  <a:cubicBezTo>
                    <a:pt x="15" y="17"/>
                    <a:pt x="22" y="22"/>
                    <a:pt x="22" y="22"/>
                  </a:cubicBezTo>
                  <a:cubicBezTo>
                    <a:pt x="27" y="24"/>
                    <a:pt x="27" y="24"/>
                    <a:pt x="27" y="24"/>
                  </a:cubicBezTo>
                  <a:cubicBezTo>
                    <a:pt x="27" y="24"/>
                    <a:pt x="28" y="25"/>
                    <a:pt x="33" y="23"/>
                  </a:cubicBezTo>
                  <a:cubicBezTo>
                    <a:pt x="38" y="22"/>
                    <a:pt x="36" y="22"/>
                    <a:pt x="38" y="20"/>
                  </a:cubicBezTo>
                  <a:cubicBezTo>
                    <a:pt x="40" y="18"/>
                    <a:pt x="41" y="18"/>
                    <a:pt x="40" y="16"/>
                  </a:cubicBezTo>
                  <a:cubicBezTo>
                    <a:pt x="39" y="14"/>
                    <a:pt x="40" y="14"/>
                    <a:pt x="37" y="14"/>
                  </a:cubicBezTo>
                  <a:cubicBezTo>
                    <a:pt x="33" y="13"/>
                    <a:pt x="31" y="13"/>
                    <a:pt x="25" y="11"/>
                  </a:cubicBezTo>
                  <a:cubicBezTo>
                    <a:pt x="18" y="10"/>
                    <a:pt x="15" y="6"/>
                    <a:pt x="13" y="5"/>
                  </a:cubicBezTo>
                  <a:cubicBezTo>
                    <a:pt x="11" y="3"/>
                    <a:pt x="17" y="5"/>
                    <a:pt x="9" y="3"/>
                  </a:cubicBezTo>
                  <a:cubicBezTo>
                    <a:pt x="0" y="0"/>
                    <a:pt x="2" y="3"/>
                    <a:pt x="2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56" name="Freeform 161"/>
            <p:cNvSpPr/>
            <p:nvPr/>
          </p:nvSpPr>
          <p:spPr bwMode="auto">
            <a:xfrm>
              <a:off x="9567863" y="1404938"/>
              <a:ext cx="111125" cy="46038"/>
            </a:xfrm>
            <a:custGeom>
              <a:gdLst>
                <a:gd fmla="*/ 7 w 42" name="T0"/>
                <a:gd fmla="*/ 4 h 17" name="T1"/>
                <a:gd fmla="*/ 3 w 42" name="T2"/>
                <a:gd fmla="*/ 8 h 17" name="T3"/>
                <a:gd fmla="*/ 13 w 42" name="T4"/>
                <a:gd fmla="*/ 12 h 17" name="T5"/>
                <a:gd fmla="*/ 24 w 42" name="T6"/>
                <a:gd fmla="*/ 16 h 17" name="T7"/>
                <a:gd fmla="*/ 33 w 42" name="T8"/>
                <a:gd fmla="*/ 12 h 17" name="T9"/>
                <a:gd fmla="*/ 41 w 42" name="T10"/>
                <a:gd fmla="*/ 13 h 17" name="T11"/>
                <a:gd fmla="*/ 39 w 42" name="T12"/>
                <a:gd fmla="*/ 7 h 17" name="T13"/>
                <a:gd fmla="*/ 30 w 42" name="T14"/>
                <a:gd fmla="*/ 2 h 17" name="T15"/>
                <a:gd fmla="*/ 25 w 42" name="T16"/>
                <a:gd fmla="*/ 2 h 17" name="T17"/>
                <a:gd fmla="*/ 9 w 42" name="T18"/>
                <a:gd fmla="*/ 0 h 17" name="T19"/>
                <a:gd fmla="*/ 7 w 42" name="T20"/>
                <a:gd fmla="*/ 4 h 17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17" w="42">
                  <a:moveTo>
                    <a:pt x="7" y="4"/>
                  </a:moveTo>
                  <a:cubicBezTo>
                    <a:pt x="5" y="4"/>
                    <a:pt x="0" y="7"/>
                    <a:pt x="3" y="8"/>
                  </a:cubicBezTo>
                  <a:cubicBezTo>
                    <a:pt x="7" y="9"/>
                    <a:pt x="7" y="10"/>
                    <a:pt x="13" y="12"/>
                  </a:cubicBezTo>
                  <a:cubicBezTo>
                    <a:pt x="20" y="14"/>
                    <a:pt x="22" y="17"/>
                    <a:pt x="24" y="16"/>
                  </a:cubicBezTo>
                  <a:cubicBezTo>
                    <a:pt x="26" y="16"/>
                    <a:pt x="28" y="12"/>
                    <a:pt x="33" y="12"/>
                  </a:cubicBezTo>
                  <a:cubicBezTo>
                    <a:pt x="37" y="12"/>
                    <a:pt x="40" y="15"/>
                    <a:pt x="41" y="13"/>
                  </a:cubicBezTo>
                  <a:cubicBezTo>
                    <a:pt x="42" y="12"/>
                    <a:pt x="42" y="8"/>
                    <a:pt x="39" y="7"/>
                  </a:cubicBezTo>
                  <a:cubicBezTo>
                    <a:pt x="36" y="5"/>
                    <a:pt x="32" y="2"/>
                    <a:pt x="30" y="2"/>
                  </a:cubicBezTo>
                  <a:cubicBezTo>
                    <a:pt x="28" y="2"/>
                    <a:pt x="28" y="2"/>
                    <a:pt x="25" y="2"/>
                  </a:cubicBezTo>
                  <a:cubicBezTo>
                    <a:pt x="22" y="2"/>
                    <a:pt x="9" y="0"/>
                    <a:pt x="9" y="0"/>
                  </a:cubicBezTo>
                  <a:lnTo>
                    <a:pt x="7" y="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57" name="Freeform 162"/>
            <p:cNvSpPr/>
            <p:nvPr/>
          </p:nvSpPr>
          <p:spPr bwMode="auto">
            <a:xfrm>
              <a:off x="10475913" y="1951038"/>
              <a:ext cx="60325" cy="114300"/>
            </a:xfrm>
            <a:custGeom>
              <a:gdLst>
                <a:gd fmla="*/ 6 w 23" name="T0"/>
                <a:gd fmla="*/ 0 h 43" name="T1"/>
                <a:gd fmla="*/ 4 w 23" name="T2"/>
                <a:gd fmla="*/ 8 h 43" name="T3"/>
                <a:gd fmla="*/ 4 w 23" name="T4"/>
                <a:gd fmla="*/ 13 h 43" name="T5"/>
                <a:gd fmla="*/ 6 w 23" name="T6"/>
                <a:gd fmla="*/ 24 h 43" name="T7"/>
                <a:gd fmla="*/ 6 w 23" name="T8"/>
                <a:gd fmla="*/ 28 h 43" name="T9"/>
                <a:gd fmla="*/ 5 w 23" name="T10"/>
                <a:gd fmla="*/ 37 h 43" name="T11"/>
                <a:gd fmla="*/ 13 w 23" name="T12"/>
                <a:gd fmla="*/ 38 h 43" name="T13"/>
                <a:gd fmla="*/ 15 w 23" name="T14"/>
                <a:gd fmla="*/ 33 h 43" name="T15"/>
                <a:gd fmla="*/ 22 w 23" name="T16"/>
                <a:gd fmla="*/ 29 h 43" name="T17"/>
                <a:gd fmla="*/ 20 w 23" name="T18"/>
                <a:gd fmla="*/ 23 h 43" name="T19"/>
                <a:gd fmla="*/ 14 w 23" name="T20"/>
                <a:gd fmla="*/ 5 h 43" name="T21"/>
                <a:gd fmla="*/ 6 w 23" name="T22"/>
                <a:gd fmla="*/ 0 h 43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43" w="23">
                  <a:moveTo>
                    <a:pt x="6" y="0"/>
                  </a:moveTo>
                  <a:cubicBezTo>
                    <a:pt x="6" y="2"/>
                    <a:pt x="4" y="8"/>
                    <a:pt x="4" y="8"/>
                  </a:cubicBezTo>
                  <a:cubicBezTo>
                    <a:pt x="4" y="8"/>
                    <a:pt x="5" y="10"/>
                    <a:pt x="4" y="13"/>
                  </a:cubicBezTo>
                  <a:cubicBezTo>
                    <a:pt x="4" y="15"/>
                    <a:pt x="8" y="24"/>
                    <a:pt x="6" y="24"/>
                  </a:cubicBezTo>
                  <a:cubicBezTo>
                    <a:pt x="5" y="24"/>
                    <a:pt x="10" y="24"/>
                    <a:pt x="6" y="28"/>
                  </a:cubicBezTo>
                  <a:cubicBezTo>
                    <a:pt x="3" y="31"/>
                    <a:pt x="0" y="35"/>
                    <a:pt x="5" y="37"/>
                  </a:cubicBezTo>
                  <a:cubicBezTo>
                    <a:pt x="9" y="38"/>
                    <a:pt x="13" y="43"/>
                    <a:pt x="13" y="38"/>
                  </a:cubicBezTo>
                  <a:cubicBezTo>
                    <a:pt x="13" y="34"/>
                    <a:pt x="14" y="36"/>
                    <a:pt x="15" y="33"/>
                  </a:cubicBezTo>
                  <a:cubicBezTo>
                    <a:pt x="17" y="29"/>
                    <a:pt x="22" y="31"/>
                    <a:pt x="22" y="29"/>
                  </a:cubicBezTo>
                  <a:cubicBezTo>
                    <a:pt x="22" y="27"/>
                    <a:pt x="23" y="27"/>
                    <a:pt x="20" y="23"/>
                  </a:cubicBezTo>
                  <a:cubicBezTo>
                    <a:pt x="17" y="19"/>
                    <a:pt x="14" y="5"/>
                    <a:pt x="14" y="5"/>
                  </a:cubicBezTo>
                  <a:lnTo>
                    <a:pt x="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58" name="Freeform 163"/>
            <p:cNvSpPr/>
            <p:nvPr/>
          </p:nvSpPr>
          <p:spPr bwMode="auto">
            <a:xfrm>
              <a:off x="10464800" y="2085976"/>
              <a:ext cx="42863" cy="33338"/>
            </a:xfrm>
            <a:custGeom>
              <a:gdLst>
                <a:gd fmla="*/ 11 w 16" name="T0"/>
                <a:gd fmla="*/ 0 h 12" name="T1"/>
                <a:gd fmla="*/ 2 w 16" name="T2"/>
                <a:gd fmla="*/ 4 h 12" name="T3"/>
                <a:gd fmla="*/ 13 w 16" name="T4"/>
                <a:gd fmla="*/ 9 h 12" name="T5"/>
                <a:gd fmla="*/ 16 w 16" name="T6"/>
                <a:gd fmla="*/ 6 h 12" name="T7"/>
                <a:gd fmla="*/ 11 w 16" name="T8"/>
                <a:gd fmla="*/ 0 h 1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2" w="16">
                  <a:moveTo>
                    <a:pt x="11" y="0"/>
                  </a:moveTo>
                  <a:cubicBezTo>
                    <a:pt x="8" y="0"/>
                    <a:pt x="0" y="3"/>
                    <a:pt x="2" y="4"/>
                  </a:cubicBezTo>
                  <a:cubicBezTo>
                    <a:pt x="3" y="6"/>
                    <a:pt x="12" y="12"/>
                    <a:pt x="13" y="9"/>
                  </a:cubicBezTo>
                  <a:cubicBezTo>
                    <a:pt x="14" y="7"/>
                    <a:pt x="16" y="9"/>
                    <a:pt x="16" y="6"/>
                  </a:cubicBezTo>
                  <a:cubicBezTo>
                    <a:pt x="16" y="3"/>
                    <a:pt x="11" y="0"/>
                    <a:pt x="11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59" name="Freeform 164"/>
            <p:cNvSpPr/>
            <p:nvPr/>
          </p:nvSpPr>
          <p:spPr bwMode="auto">
            <a:xfrm>
              <a:off x="10445750" y="2124076"/>
              <a:ext cx="74613" cy="58738"/>
            </a:xfrm>
            <a:custGeom>
              <a:gdLst>
                <a:gd fmla="*/ 3 w 28" name="T0"/>
                <a:gd fmla="*/ 2 h 22" name="T1"/>
                <a:gd fmla="*/ 27 w 28" name="T2"/>
                <a:gd fmla="*/ 1 h 22" name="T3"/>
                <a:gd fmla="*/ 22 w 28" name="T4"/>
                <a:gd fmla="*/ 8 h 22" name="T5"/>
                <a:gd fmla="*/ 12 w 28" name="T6"/>
                <a:gd fmla="*/ 9 h 22" name="T7"/>
                <a:gd fmla="*/ 10 w 28" name="T8"/>
                <a:gd fmla="*/ 20 h 22" name="T9"/>
                <a:gd fmla="*/ 1 w 28" name="T10"/>
                <a:gd fmla="*/ 10 h 22" name="T11"/>
                <a:gd fmla="*/ 3 w 28" name="T12"/>
                <a:gd fmla="*/ 2 h 2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2" w="28">
                  <a:moveTo>
                    <a:pt x="3" y="2"/>
                  </a:moveTo>
                  <a:cubicBezTo>
                    <a:pt x="3" y="2"/>
                    <a:pt x="28" y="0"/>
                    <a:pt x="27" y="1"/>
                  </a:cubicBezTo>
                  <a:cubicBezTo>
                    <a:pt x="25" y="1"/>
                    <a:pt x="27" y="8"/>
                    <a:pt x="22" y="8"/>
                  </a:cubicBezTo>
                  <a:cubicBezTo>
                    <a:pt x="16" y="9"/>
                    <a:pt x="14" y="5"/>
                    <a:pt x="12" y="9"/>
                  </a:cubicBezTo>
                  <a:cubicBezTo>
                    <a:pt x="10" y="13"/>
                    <a:pt x="13" y="22"/>
                    <a:pt x="10" y="20"/>
                  </a:cubicBezTo>
                  <a:cubicBezTo>
                    <a:pt x="6" y="18"/>
                    <a:pt x="1" y="12"/>
                    <a:pt x="1" y="10"/>
                  </a:cubicBezTo>
                  <a:cubicBezTo>
                    <a:pt x="0" y="8"/>
                    <a:pt x="3" y="2"/>
                    <a:pt x="3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60" name="Freeform 165"/>
            <p:cNvSpPr/>
            <p:nvPr/>
          </p:nvSpPr>
          <p:spPr bwMode="auto">
            <a:xfrm>
              <a:off x="10085388" y="1993901"/>
              <a:ext cx="46038" cy="39688"/>
            </a:xfrm>
            <a:custGeom>
              <a:gdLst>
                <a:gd fmla="*/ 17 w 17" name="T0"/>
                <a:gd fmla="*/ 15 h 15" name="T1"/>
                <a:gd fmla="*/ 13 w 17" name="T2"/>
                <a:gd fmla="*/ 1 h 15" name="T3"/>
                <a:gd fmla="*/ 1 w 17" name="T4"/>
                <a:gd fmla="*/ 2 h 15" name="T5"/>
                <a:gd fmla="*/ 10 w 17" name="T6"/>
                <a:gd fmla="*/ 12 h 15" name="T7"/>
                <a:gd fmla="*/ 17 w 17" name="T8"/>
                <a:gd fmla="*/ 15 h 15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5" w="17">
                  <a:moveTo>
                    <a:pt x="17" y="15"/>
                  </a:moveTo>
                  <a:cubicBezTo>
                    <a:pt x="16" y="11"/>
                    <a:pt x="15" y="1"/>
                    <a:pt x="13" y="1"/>
                  </a:cubicBezTo>
                  <a:cubicBezTo>
                    <a:pt x="11" y="0"/>
                    <a:pt x="2" y="1"/>
                    <a:pt x="1" y="2"/>
                  </a:cubicBezTo>
                  <a:cubicBezTo>
                    <a:pt x="0" y="4"/>
                    <a:pt x="10" y="12"/>
                    <a:pt x="10" y="12"/>
                  </a:cubicBezTo>
                  <a:lnTo>
                    <a:pt x="17" y="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61" name="Freeform 166"/>
            <p:cNvSpPr/>
            <p:nvPr/>
          </p:nvSpPr>
          <p:spPr bwMode="auto">
            <a:xfrm>
              <a:off x="9880600" y="1806576"/>
              <a:ext cx="114300" cy="44450"/>
            </a:xfrm>
            <a:custGeom>
              <a:gdLst>
                <a:gd fmla="*/ 32 w 43" name="T0"/>
                <a:gd fmla="*/ 17 h 17" name="T1"/>
                <a:gd fmla="*/ 16 w 43" name="T2"/>
                <a:gd fmla="*/ 13 h 17" name="T3"/>
                <a:gd fmla="*/ 8 w 43" name="T4"/>
                <a:gd fmla="*/ 9 h 17" name="T5"/>
                <a:gd fmla="*/ 19 w 43" name="T6"/>
                <a:gd fmla="*/ 1 h 17" name="T7"/>
                <a:gd fmla="*/ 29 w 43" name="T8"/>
                <a:gd fmla="*/ 3 h 17" name="T9"/>
                <a:gd fmla="*/ 41 w 43" name="T10"/>
                <a:gd fmla="*/ 10 h 17" name="T11"/>
                <a:gd fmla="*/ 40 w 43" name="T12"/>
                <a:gd fmla="*/ 14 h 17" name="T13"/>
                <a:gd fmla="*/ 32 w 43" name="T14"/>
                <a:gd fmla="*/ 17 h 17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7" w="43">
                  <a:moveTo>
                    <a:pt x="32" y="17"/>
                  </a:moveTo>
                  <a:cubicBezTo>
                    <a:pt x="26" y="14"/>
                    <a:pt x="19" y="14"/>
                    <a:pt x="16" y="13"/>
                  </a:cubicBezTo>
                  <a:cubicBezTo>
                    <a:pt x="13" y="12"/>
                    <a:pt x="17" y="17"/>
                    <a:pt x="8" y="9"/>
                  </a:cubicBezTo>
                  <a:cubicBezTo>
                    <a:pt x="0" y="1"/>
                    <a:pt x="12" y="1"/>
                    <a:pt x="19" y="1"/>
                  </a:cubicBezTo>
                  <a:cubicBezTo>
                    <a:pt x="26" y="0"/>
                    <a:pt x="20" y="0"/>
                    <a:pt x="29" y="3"/>
                  </a:cubicBezTo>
                  <a:cubicBezTo>
                    <a:pt x="37" y="6"/>
                    <a:pt x="41" y="10"/>
                    <a:pt x="41" y="10"/>
                  </a:cubicBezTo>
                  <a:cubicBezTo>
                    <a:pt x="41" y="10"/>
                    <a:pt x="43" y="14"/>
                    <a:pt x="40" y="14"/>
                  </a:cubicBezTo>
                  <a:cubicBezTo>
                    <a:pt x="36" y="15"/>
                    <a:pt x="32" y="17"/>
                    <a:pt x="32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62" name="Freeform 167"/>
            <p:cNvSpPr/>
            <p:nvPr/>
          </p:nvSpPr>
          <p:spPr bwMode="auto">
            <a:xfrm>
              <a:off x="10158413" y="2297113"/>
              <a:ext cx="58738" cy="46038"/>
            </a:xfrm>
            <a:custGeom>
              <a:gdLst>
                <a:gd fmla="*/ 18 w 22" name="T0"/>
                <a:gd fmla="*/ 0 h 17" name="T1"/>
                <a:gd fmla="*/ 10 w 22" name="T2"/>
                <a:gd fmla="*/ 7 h 17" name="T3"/>
                <a:gd fmla="*/ 1 w 22" name="T4"/>
                <a:gd fmla="*/ 10 h 17" name="T5"/>
                <a:gd fmla="*/ 7 w 22" name="T6"/>
                <a:gd fmla="*/ 17 h 17" name="T7"/>
                <a:gd fmla="*/ 7 w 22" name="T8"/>
                <a:gd fmla="*/ 13 h 17" name="T9"/>
                <a:gd fmla="*/ 17 w 22" name="T10"/>
                <a:gd fmla="*/ 11 h 17" name="T11"/>
                <a:gd fmla="*/ 21 w 22" name="T12"/>
                <a:gd fmla="*/ 6 h 17" name="T13"/>
                <a:gd fmla="*/ 21 w 22" name="T14"/>
                <a:gd fmla="*/ 2 h 17" name="T15"/>
                <a:gd fmla="*/ 18 w 22" name="T16"/>
                <a:gd fmla="*/ 0 h 17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7" w="22">
                  <a:moveTo>
                    <a:pt x="18" y="0"/>
                  </a:moveTo>
                  <a:cubicBezTo>
                    <a:pt x="16" y="3"/>
                    <a:pt x="13" y="9"/>
                    <a:pt x="10" y="7"/>
                  </a:cubicBezTo>
                  <a:cubicBezTo>
                    <a:pt x="8" y="6"/>
                    <a:pt x="0" y="9"/>
                    <a:pt x="1" y="10"/>
                  </a:cubicBezTo>
                  <a:cubicBezTo>
                    <a:pt x="2" y="11"/>
                    <a:pt x="7" y="17"/>
                    <a:pt x="7" y="17"/>
                  </a:cubicBezTo>
                  <a:cubicBezTo>
                    <a:pt x="7" y="17"/>
                    <a:pt x="5" y="16"/>
                    <a:pt x="7" y="13"/>
                  </a:cubicBezTo>
                  <a:cubicBezTo>
                    <a:pt x="9" y="9"/>
                    <a:pt x="14" y="12"/>
                    <a:pt x="17" y="11"/>
                  </a:cubicBezTo>
                  <a:cubicBezTo>
                    <a:pt x="20" y="9"/>
                    <a:pt x="21" y="7"/>
                    <a:pt x="21" y="6"/>
                  </a:cubicBezTo>
                  <a:cubicBezTo>
                    <a:pt x="22" y="4"/>
                    <a:pt x="22" y="4"/>
                    <a:pt x="21" y="2"/>
                  </a:cubicBezTo>
                  <a:cubicBezTo>
                    <a:pt x="21" y="1"/>
                    <a:pt x="18" y="0"/>
                    <a:pt x="1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63" name="Freeform 168"/>
            <p:cNvSpPr/>
            <p:nvPr/>
          </p:nvSpPr>
          <p:spPr bwMode="auto">
            <a:xfrm>
              <a:off x="9999663" y="2343151"/>
              <a:ext cx="65088" cy="39688"/>
            </a:xfrm>
            <a:custGeom>
              <a:gdLst>
                <a:gd fmla="*/ 16 w 24" name="T0"/>
                <a:gd fmla="*/ 12 h 15" name="T1"/>
                <a:gd fmla="*/ 9 w 24" name="T2"/>
                <a:gd fmla="*/ 15 h 15" name="T3"/>
                <a:gd fmla="*/ 1 w 24" name="T4"/>
                <a:gd fmla="*/ 10 h 15" name="T5"/>
                <a:gd fmla="*/ 8 w 24" name="T6"/>
                <a:gd fmla="*/ 5 h 15" name="T7"/>
                <a:gd fmla="*/ 14 w 24" name="T8"/>
                <a:gd fmla="*/ 5 h 15" name="T9"/>
                <a:gd fmla="*/ 16 w 24" name="T10"/>
                <a:gd fmla="*/ 12 h 15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5" w="24">
                  <a:moveTo>
                    <a:pt x="16" y="12"/>
                  </a:moveTo>
                  <a:cubicBezTo>
                    <a:pt x="11" y="12"/>
                    <a:pt x="11" y="15"/>
                    <a:pt x="9" y="15"/>
                  </a:cubicBezTo>
                  <a:cubicBezTo>
                    <a:pt x="6" y="15"/>
                    <a:pt x="0" y="10"/>
                    <a:pt x="1" y="10"/>
                  </a:cubicBezTo>
                  <a:cubicBezTo>
                    <a:pt x="3" y="9"/>
                    <a:pt x="6" y="5"/>
                    <a:pt x="8" y="5"/>
                  </a:cubicBezTo>
                  <a:cubicBezTo>
                    <a:pt x="9" y="4"/>
                    <a:pt x="5" y="0"/>
                    <a:pt x="14" y="5"/>
                  </a:cubicBezTo>
                  <a:cubicBezTo>
                    <a:pt x="24" y="10"/>
                    <a:pt x="16" y="12"/>
                    <a:pt x="16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64" name="Freeform 169"/>
            <p:cNvSpPr/>
            <p:nvPr/>
          </p:nvSpPr>
          <p:spPr bwMode="auto">
            <a:xfrm>
              <a:off x="9931400" y="2378076"/>
              <a:ext cx="55563" cy="20638"/>
            </a:xfrm>
            <a:custGeom>
              <a:gdLst>
                <a:gd fmla="*/ 21 w 21" name="T0"/>
                <a:gd fmla="*/ 6 h 8" name="T1"/>
                <a:gd fmla="*/ 8 w 21" name="T2"/>
                <a:gd fmla="*/ 6 h 8" name="T3"/>
                <a:gd fmla="*/ 3 w 21" name="T4"/>
                <a:gd fmla="*/ 1 h 8" name="T5"/>
                <a:gd fmla="*/ 12 w 21" name="T6"/>
                <a:gd fmla="*/ 1 h 8" name="T7"/>
                <a:gd fmla="*/ 20 w 21" name="T8"/>
                <a:gd fmla="*/ 2 h 8" name="T9"/>
                <a:gd fmla="*/ 21 w 21" name="T10"/>
                <a:gd fmla="*/ 6 h 8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8" w="21">
                  <a:moveTo>
                    <a:pt x="21" y="6"/>
                  </a:moveTo>
                  <a:cubicBezTo>
                    <a:pt x="16" y="8"/>
                    <a:pt x="8" y="6"/>
                    <a:pt x="8" y="6"/>
                  </a:cubicBezTo>
                  <a:cubicBezTo>
                    <a:pt x="8" y="6"/>
                    <a:pt x="0" y="2"/>
                    <a:pt x="3" y="1"/>
                  </a:cubicBezTo>
                  <a:cubicBezTo>
                    <a:pt x="6" y="0"/>
                    <a:pt x="9" y="1"/>
                    <a:pt x="12" y="1"/>
                  </a:cubicBezTo>
                  <a:cubicBezTo>
                    <a:pt x="15" y="2"/>
                    <a:pt x="20" y="2"/>
                    <a:pt x="20" y="2"/>
                  </a:cubicBezTo>
                  <a:lnTo>
                    <a:pt x="21" y="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65" name="Freeform 170"/>
            <p:cNvSpPr/>
            <p:nvPr/>
          </p:nvSpPr>
          <p:spPr bwMode="auto">
            <a:xfrm>
              <a:off x="9847263" y="2379663"/>
              <a:ext cx="46038" cy="26988"/>
            </a:xfrm>
            <a:custGeom>
              <a:gdLst>
                <a:gd fmla="*/ 10 w 17" name="T0"/>
                <a:gd fmla="*/ 10 h 10" name="T1"/>
                <a:gd fmla="*/ 3 w 17" name="T2"/>
                <a:gd fmla="*/ 1 h 10" name="T3"/>
                <a:gd fmla="*/ 15 w 17" name="T4"/>
                <a:gd fmla="*/ 5 h 10" name="T5"/>
                <a:gd fmla="*/ 10 w 17" name="T6"/>
                <a:gd fmla="*/ 10 h 1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10" w="17">
                  <a:moveTo>
                    <a:pt x="10" y="10"/>
                  </a:moveTo>
                  <a:cubicBezTo>
                    <a:pt x="8" y="8"/>
                    <a:pt x="0" y="0"/>
                    <a:pt x="3" y="1"/>
                  </a:cubicBezTo>
                  <a:cubicBezTo>
                    <a:pt x="6" y="2"/>
                    <a:pt x="17" y="4"/>
                    <a:pt x="15" y="5"/>
                  </a:cubicBezTo>
                  <a:cubicBezTo>
                    <a:pt x="13" y="6"/>
                    <a:pt x="10" y="10"/>
                    <a:pt x="10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66" name="Freeform 171"/>
            <p:cNvSpPr/>
            <p:nvPr/>
          </p:nvSpPr>
          <p:spPr bwMode="auto">
            <a:xfrm>
              <a:off x="9485313" y="2174876"/>
              <a:ext cx="63500" cy="61913"/>
            </a:xfrm>
            <a:custGeom>
              <a:gdLst>
                <a:gd fmla="*/ 20 w 24" name="T0"/>
                <a:gd fmla="*/ 23 h 23" name="T1"/>
                <a:gd fmla="*/ 5 w 24" name="T2"/>
                <a:gd fmla="*/ 16 h 23" name="T3"/>
                <a:gd fmla="*/ 5 w 24" name="T4"/>
                <a:gd fmla="*/ 5 h 23" name="T5"/>
                <a:gd fmla="*/ 14 w 24" name="T6"/>
                <a:gd fmla="*/ 17 h 23" name="T7"/>
                <a:gd fmla="*/ 24 w 24" name="T8"/>
                <a:gd fmla="*/ 23 h 23" name="T9"/>
                <a:gd fmla="*/ 20 w 24" name="T10"/>
                <a:gd fmla="*/ 23 h 23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23" w="24">
                  <a:moveTo>
                    <a:pt x="20" y="23"/>
                  </a:moveTo>
                  <a:cubicBezTo>
                    <a:pt x="17" y="22"/>
                    <a:pt x="7" y="19"/>
                    <a:pt x="5" y="16"/>
                  </a:cubicBezTo>
                  <a:cubicBezTo>
                    <a:pt x="4" y="12"/>
                    <a:pt x="0" y="0"/>
                    <a:pt x="5" y="5"/>
                  </a:cubicBezTo>
                  <a:cubicBezTo>
                    <a:pt x="9" y="11"/>
                    <a:pt x="10" y="16"/>
                    <a:pt x="14" y="17"/>
                  </a:cubicBezTo>
                  <a:cubicBezTo>
                    <a:pt x="18" y="19"/>
                    <a:pt x="24" y="23"/>
                    <a:pt x="24" y="23"/>
                  </a:cubicBezTo>
                  <a:lnTo>
                    <a:pt x="20" y="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67" name="Freeform 172"/>
            <p:cNvSpPr/>
            <p:nvPr/>
          </p:nvSpPr>
          <p:spPr bwMode="auto">
            <a:xfrm>
              <a:off x="9544050" y="2206626"/>
              <a:ext cx="50800" cy="39688"/>
            </a:xfrm>
            <a:custGeom>
              <a:gdLst>
                <a:gd fmla="*/ 12 w 19" name="T0"/>
                <a:gd fmla="*/ 15 h 15" name="T1"/>
                <a:gd fmla="*/ 15 w 19" name="T2"/>
                <a:gd fmla="*/ 10 h 15" name="T3"/>
                <a:gd fmla="*/ 7 w 19" name="T4"/>
                <a:gd fmla="*/ 6 h 15" name="T5"/>
                <a:gd fmla="*/ 2 w 19" name="T6"/>
                <a:gd fmla="*/ 2 h 15" name="T7"/>
                <a:gd fmla="*/ 7 w 19" name="T8"/>
                <a:gd fmla="*/ 11 h 15" name="T9"/>
                <a:gd fmla="*/ 12 w 19" name="T10"/>
                <a:gd fmla="*/ 15 h 15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5" w="19">
                  <a:moveTo>
                    <a:pt x="12" y="15"/>
                  </a:moveTo>
                  <a:cubicBezTo>
                    <a:pt x="16" y="13"/>
                    <a:pt x="19" y="11"/>
                    <a:pt x="15" y="10"/>
                  </a:cubicBezTo>
                  <a:cubicBezTo>
                    <a:pt x="11" y="9"/>
                    <a:pt x="13" y="9"/>
                    <a:pt x="7" y="6"/>
                  </a:cubicBezTo>
                  <a:cubicBezTo>
                    <a:pt x="2" y="2"/>
                    <a:pt x="4" y="0"/>
                    <a:pt x="2" y="2"/>
                  </a:cubicBezTo>
                  <a:cubicBezTo>
                    <a:pt x="0" y="4"/>
                    <a:pt x="7" y="11"/>
                    <a:pt x="7" y="11"/>
                  </a:cubicBezTo>
                  <a:lnTo>
                    <a:pt x="12" y="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68" name="Freeform 173"/>
            <p:cNvSpPr/>
            <p:nvPr/>
          </p:nvSpPr>
          <p:spPr bwMode="auto">
            <a:xfrm>
              <a:off x="8923338" y="2244726"/>
              <a:ext cx="147638" cy="330200"/>
            </a:xfrm>
            <a:custGeom>
              <a:gdLst>
                <a:gd fmla="*/ 28 w 55" name="T0"/>
                <a:gd fmla="*/ 123 h 124" name="T1"/>
                <a:gd fmla="*/ 23 w 55" name="T2"/>
                <a:gd fmla="*/ 109 h 124" name="T3"/>
                <a:gd fmla="*/ 17 w 55" name="T4"/>
                <a:gd fmla="*/ 80 h 124" name="T5"/>
                <a:gd fmla="*/ 13 w 55" name="T6"/>
                <a:gd fmla="*/ 65 h 124" name="T7"/>
                <a:gd fmla="*/ 7 w 55" name="T8"/>
                <a:gd fmla="*/ 47 h 124" name="T9"/>
                <a:gd fmla="*/ 2 w 55" name="T10"/>
                <a:gd fmla="*/ 18 h 124" name="T11"/>
                <a:gd fmla="*/ 1 w 55" name="T12"/>
                <a:gd fmla="*/ 0 h 124" name="T13"/>
                <a:gd fmla="*/ 12 w 55" name="T14"/>
                <a:gd fmla="*/ 9 h 124" name="T15"/>
                <a:gd fmla="*/ 21 w 55" name="T16"/>
                <a:gd fmla="*/ 41 h 124" name="T17"/>
                <a:gd fmla="*/ 26 w 55" name="T18"/>
                <a:gd fmla="*/ 55 h 124" name="T19"/>
                <a:gd fmla="*/ 31 w 55" name="T20"/>
                <a:gd fmla="*/ 58 h 124" name="T21"/>
                <a:gd fmla="*/ 35 w 55" name="T22"/>
                <a:gd fmla="*/ 67 h 124" name="T23"/>
                <a:gd fmla="*/ 33 w 55" name="T24"/>
                <a:gd fmla="*/ 71 h 124" name="T25"/>
                <a:gd fmla="*/ 45 w 55" name="T26"/>
                <a:gd fmla="*/ 79 h 124" name="T27"/>
                <a:gd fmla="*/ 50 w 55" name="T28"/>
                <a:gd fmla="*/ 88 h 124" name="T29"/>
                <a:gd fmla="*/ 39 w 55" name="T30"/>
                <a:gd fmla="*/ 86 h 124" name="T31"/>
                <a:gd fmla="*/ 32 w 55" name="T32"/>
                <a:gd fmla="*/ 80 h 124" name="T33"/>
                <a:gd fmla="*/ 29 w 55" name="T34"/>
                <a:gd fmla="*/ 81 h 124" name="T35"/>
                <a:gd fmla="*/ 29 w 55" name="T36"/>
                <a:gd fmla="*/ 90 h 124" name="T37"/>
                <a:gd fmla="*/ 30 w 55" name="T38"/>
                <a:gd fmla="*/ 104 h 124" name="T39"/>
                <a:gd fmla="*/ 35 w 55" name="T40"/>
                <a:gd fmla="*/ 113 h 124" name="T41"/>
                <a:gd fmla="*/ 40 w 55" name="T42"/>
                <a:gd fmla="*/ 118 h 124" name="T43"/>
                <a:gd fmla="*/ 43 w 55" name="T44"/>
                <a:gd fmla="*/ 123 h 124" name="T45"/>
                <a:gd fmla="*/ 33 w 55" name="T46"/>
                <a:gd fmla="*/ 122 h 124" name="T47"/>
                <a:gd fmla="*/ 28 w 55" name="T48"/>
                <a:gd fmla="*/ 123 h 124" name="T4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b="b" l="0" r="r" t="0"/>
              <a:pathLst>
                <a:path h="124" w="55">
                  <a:moveTo>
                    <a:pt x="28" y="123"/>
                  </a:moveTo>
                  <a:cubicBezTo>
                    <a:pt x="29" y="121"/>
                    <a:pt x="27" y="121"/>
                    <a:pt x="23" y="109"/>
                  </a:cubicBezTo>
                  <a:cubicBezTo>
                    <a:pt x="18" y="97"/>
                    <a:pt x="17" y="86"/>
                    <a:pt x="17" y="80"/>
                  </a:cubicBezTo>
                  <a:cubicBezTo>
                    <a:pt x="17" y="73"/>
                    <a:pt x="16" y="73"/>
                    <a:pt x="13" y="65"/>
                  </a:cubicBezTo>
                  <a:cubicBezTo>
                    <a:pt x="10" y="57"/>
                    <a:pt x="6" y="51"/>
                    <a:pt x="7" y="47"/>
                  </a:cubicBezTo>
                  <a:cubicBezTo>
                    <a:pt x="7" y="43"/>
                    <a:pt x="3" y="22"/>
                    <a:pt x="2" y="18"/>
                  </a:cubicBezTo>
                  <a:cubicBezTo>
                    <a:pt x="1" y="14"/>
                    <a:pt x="0" y="0"/>
                    <a:pt x="1" y="0"/>
                  </a:cubicBezTo>
                  <a:cubicBezTo>
                    <a:pt x="3" y="0"/>
                    <a:pt x="10" y="5"/>
                    <a:pt x="12" y="9"/>
                  </a:cubicBezTo>
                  <a:cubicBezTo>
                    <a:pt x="14" y="12"/>
                    <a:pt x="18" y="36"/>
                    <a:pt x="21" y="41"/>
                  </a:cubicBezTo>
                  <a:cubicBezTo>
                    <a:pt x="24" y="47"/>
                    <a:pt x="21" y="53"/>
                    <a:pt x="26" y="55"/>
                  </a:cubicBezTo>
                  <a:cubicBezTo>
                    <a:pt x="31" y="58"/>
                    <a:pt x="31" y="50"/>
                    <a:pt x="31" y="58"/>
                  </a:cubicBezTo>
                  <a:cubicBezTo>
                    <a:pt x="31" y="66"/>
                    <a:pt x="38" y="67"/>
                    <a:pt x="35" y="67"/>
                  </a:cubicBezTo>
                  <a:cubicBezTo>
                    <a:pt x="32" y="67"/>
                    <a:pt x="33" y="71"/>
                    <a:pt x="33" y="71"/>
                  </a:cubicBezTo>
                  <a:cubicBezTo>
                    <a:pt x="33" y="71"/>
                    <a:pt x="43" y="77"/>
                    <a:pt x="45" y="79"/>
                  </a:cubicBezTo>
                  <a:cubicBezTo>
                    <a:pt x="47" y="81"/>
                    <a:pt x="55" y="89"/>
                    <a:pt x="50" y="88"/>
                  </a:cubicBezTo>
                  <a:cubicBezTo>
                    <a:pt x="44" y="87"/>
                    <a:pt x="42" y="91"/>
                    <a:pt x="39" y="86"/>
                  </a:cubicBezTo>
                  <a:cubicBezTo>
                    <a:pt x="35" y="82"/>
                    <a:pt x="35" y="82"/>
                    <a:pt x="32" y="80"/>
                  </a:cubicBezTo>
                  <a:cubicBezTo>
                    <a:pt x="30" y="78"/>
                    <a:pt x="28" y="77"/>
                    <a:pt x="29" y="81"/>
                  </a:cubicBezTo>
                  <a:cubicBezTo>
                    <a:pt x="30" y="84"/>
                    <a:pt x="29" y="84"/>
                    <a:pt x="29" y="90"/>
                  </a:cubicBezTo>
                  <a:cubicBezTo>
                    <a:pt x="30" y="96"/>
                    <a:pt x="31" y="101"/>
                    <a:pt x="30" y="104"/>
                  </a:cubicBezTo>
                  <a:cubicBezTo>
                    <a:pt x="29" y="106"/>
                    <a:pt x="33" y="112"/>
                    <a:pt x="35" y="113"/>
                  </a:cubicBezTo>
                  <a:cubicBezTo>
                    <a:pt x="37" y="114"/>
                    <a:pt x="40" y="116"/>
                    <a:pt x="40" y="118"/>
                  </a:cubicBezTo>
                  <a:cubicBezTo>
                    <a:pt x="41" y="119"/>
                    <a:pt x="48" y="123"/>
                    <a:pt x="43" y="123"/>
                  </a:cubicBezTo>
                  <a:cubicBezTo>
                    <a:pt x="38" y="124"/>
                    <a:pt x="33" y="122"/>
                    <a:pt x="33" y="122"/>
                  </a:cubicBezTo>
                  <a:lnTo>
                    <a:pt x="28" y="1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69" name="Freeform 174"/>
            <p:cNvSpPr/>
            <p:nvPr/>
          </p:nvSpPr>
          <p:spPr bwMode="auto">
            <a:xfrm>
              <a:off x="8963025" y="2543176"/>
              <a:ext cx="276225" cy="198438"/>
            </a:xfrm>
            <a:custGeom>
              <a:gdLst>
                <a:gd fmla="*/ 39 w 103" name="T0"/>
                <a:gd fmla="*/ 39 h 74" name="T1"/>
                <a:gd fmla="*/ 23 w 103" name="T2"/>
                <a:gd fmla="*/ 30 h 74" name="T3"/>
                <a:gd fmla="*/ 14 w 103" name="T4"/>
                <a:gd fmla="*/ 22 h 74" name="T5"/>
                <a:gd fmla="*/ 7 w 103" name="T6"/>
                <a:gd fmla="*/ 25 h 74" name="T7"/>
                <a:gd fmla="*/ 13 w 103" name="T8"/>
                <a:gd fmla="*/ 35 h 74" name="T9"/>
                <a:gd fmla="*/ 13 w 103" name="T10"/>
                <a:gd fmla="*/ 40 h 74" name="T11"/>
                <a:gd fmla="*/ 10 w 103" name="T12"/>
                <a:gd fmla="*/ 48 h 74" name="T13"/>
                <a:gd fmla="*/ 6 w 103" name="T14"/>
                <a:gd fmla="*/ 51 h 74" name="T15"/>
                <a:gd fmla="*/ 3 w 103" name="T16"/>
                <a:gd fmla="*/ 55 h 74" name="T17"/>
                <a:gd fmla="*/ 8 w 103" name="T18"/>
                <a:gd fmla="*/ 65 h 74" name="T19"/>
                <a:gd fmla="*/ 3 w 103" name="T20"/>
                <a:gd fmla="*/ 70 h 74" name="T21"/>
                <a:gd fmla="*/ 10 w 103" name="T22"/>
                <a:gd fmla="*/ 72 h 74" name="T23"/>
                <a:gd fmla="*/ 16 w 103" name="T24"/>
                <a:gd fmla="*/ 66 h 74" name="T25"/>
                <a:gd fmla="*/ 20 w 103" name="T26"/>
                <a:gd fmla="*/ 59 h 74" name="T27"/>
                <a:gd fmla="*/ 28 w 103" name="T28"/>
                <a:gd fmla="*/ 60 h 74" name="T29"/>
                <a:gd fmla="*/ 32 w 103" name="T30"/>
                <a:gd fmla="*/ 62 h 74" name="T31"/>
                <a:gd fmla="*/ 39 w 103" name="T32"/>
                <a:gd fmla="*/ 65 h 74" name="T33"/>
                <a:gd fmla="*/ 40 w 103" name="T34"/>
                <a:gd fmla="*/ 60 h 74" name="T35"/>
                <a:gd fmla="*/ 48 w 103" name="T36"/>
                <a:gd fmla="*/ 54 h 74" name="T37"/>
                <a:gd fmla="*/ 56 w 103" name="T38"/>
                <a:gd fmla="*/ 53 h 74" name="T39"/>
                <a:gd fmla="*/ 56 w 103" name="T40"/>
                <a:gd fmla="*/ 44 h 74" name="T41"/>
                <a:gd fmla="*/ 53 w 103" name="T42"/>
                <a:gd fmla="*/ 39 h 74" name="T43"/>
                <a:gd fmla="*/ 74 w 103" name="T44"/>
                <a:gd fmla="*/ 32 h 74" name="T45"/>
                <a:gd fmla="*/ 85 w 103" name="T46"/>
                <a:gd fmla="*/ 28 h 74" name="T47"/>
                <a:gd fmla="*/ 90 w 103" name="T48"/>
                <a:gd fmla="*/ 15 h 74" name="T49"/>
                <a:gd fmla="*/ 102 w 103" name="T50"/>
                <a:gd fmla="*/ 8 h 74" name="T51"/>
                <a:gd fmla="*/ 96 w 103" name="T52"/>
                <a:gd fmla="*/ 5 h 74" name="T53"/>
                <a:gd fmla="*/ 81 w 103" name="T54"/>
                <a:gd fmla="*/ 18 h 74" name="T55"/>
                <a:gd fmla="*/ 67 w 103" name="T56"/>
                <a:gd fmla="*/ 27 h 74" name="T57"/>
                <a:gd fmla="*/ 58 w 103" name="T58"/>
                <a:gd fmla="*/ 34 h 74" name="T59"/>
                <a:gd fmla="*/ 41 w 103" name="T60"/>
                <a:gd fmla="*/ 36 h 74" name="T61"/>
                <a:gd fmla="*/ 39 w 103" name="T62"/>
                <a:gd fmla="*/ 39 h 74" name="T6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b="b" l="0" r="r" t="0"/>
              <a:pathLst>
                <a:path h="74" w="103">
                  <a:moveTo>
                    <a:pt x="39" y="39"/>
                  </a:moveTo>
                  <a:cubicBezTo>
                    <a:pt x="28" y="33"/>
                    <a:pt x="29" y="37"/>
                    <a:pt x="23" y="30"/>
                  </a:cubicBezTo>
                  <a:cubicBezTo>
                    <a:pt x="17" y="24"/>
                    <a:pt x="14" y="22"/>
                    <a:pt x="14" y="22"/>
                  </a:cubicBezTo>
                  <a:cubicBezTo>
                    <a:pt x="7" y="25"/>
                    <a:pt x="7" y="25"/>
                    <a:pt x="7" y="25"/>
                  </a:cubicBezTo>
                  <a:cubicBezTo>
                    <a:pt x="13" y="35"/>
                    <a:pt x="13" y="35"/>
                    <a:pt x="13" y="35"/>
                  </a:cubicBezTo>
                  <a:cubicBezTo>
                    <a:pt x="13" y="35"/>
                    <a:pt x="15" y="38"/>
                    <a:pt x="13" y="40"/>
                  </a:cubicBezTo>
                  <a:cubicBezTo>
                    <a:pt x="12" y="41"/>
                    <a:pt x="12" y="48"/>
                    <a:pt x="10" y="48"/>
                  </a:cubicBezTo>
                  <a:cubicBezTo>
                    <a:pt x="9" y="49"/>
                    <a:pt x="9" y="52"/>
                    <a:pt x="6" y="51"/>
                  </a:cubicBezTo>
                  <a:cubicBezTo>
                    <a:pt x="3" y="51"/>
                    <a:pt x="4" y="52"/>
                    <a:pt x="3" y="55"/>
                  </a:cubicBezTo>
                  <a:cubicBezTo>
                    <a:pt x="2" y="57"/>
                    <a:pt x="11" y="64"/>
                    <a:pt x="8" y="65"/>
                  </a:cubicBezTo>
                  <a:cubicBezTo>
                    <a:pt x="4" y="66"/>
                    <a:pt x="0" y="69"/>
                    <a:pt x="3" y="70"/>
                  </a:cubicBezTo>
                  <a:cubicBezTo>
                    <a:pt x="6" y="71"/>
                    <a:pt x="8" y="74"/>
                    <a:pt x="10" y="72"/>
                  </a:cubicBezTo>
                  <a:cubicBezTo>
                    <a:pt x="13" y="71"/>
                    <a:pt x="18" y="69"/>
                    <a:pt x="16" y="66"/>
                  </a:cubicBezTo>
                  <a:cubicBezTo>
                    <a:pt x="14" y="64"/>
                    <a:pt x="18" y="59"/>
                    <a:pt x="20" y="59"/>
                  </a:cubicBezTo>
                  <a:cubicBezTo>
                    <a:pt x="23" y="59"/>
                    <a:pt x="25" y="59"/>
                    <a:pt x="28" y="60"/>
                  </a:cubicBezTo>
                  <a:cubicBezTo>
                    <a:pt x="31" y="60"/>
                    <a:pt x="30" y="62"/>
                    <a:pt x="32" y="62"/>
                  </a:cubicBezTo>
                  <a:cubicBezTo>
                    <a:pt x="34" y="63"/>
                    <a:pt x="35" y="66"/>
                    <a:pt x="39" y="65"/>
                  </a:cubicBezTo>
                  <a:cubicBezTo>
                    <a:pt x="43" y="64"/>
                    <a:pt x="37" y="62"/>
                    <a:pt x="40" y="60"/>
                  </a:cubicBezTo>
                  <a:cubicBezTo>
                    <a:pt x="43" y="58"/>
                    <a:pt x="46" y="55"/>
                    <a:pt x="48" y="54"/>
                  </a:cubicBezTo>
                  <a:cubicBezTo>
                    <a:pt x="51" y="53"/>
                    <a:pt x="56" y="53"/>
                    <a:pt x="56" y="53"/>
                  </a:cubicBezTo>
                  <a:cubicBezTo>
                    <a:pt x="56" y="44"/>
                    <a:pt x="56" y="44"/>
                    <a:pt x="56" y="44"/>
                  </a:cubicBezTo>
                  <a:cubicBezTo>
                    <a:pt x="56" y="44"/>
                    <a:pt x="53" y="41"/>
                    <a:pt x="53" y="39"/>
                  </a:cubicBezTo>
                  <a:cubicBezTo>
                    <a:pt x="54" y="36"/>
                    <a:pt x="72" y="33"/>
                    <a:pt x="74" y="32"/>
                  </a:cubicBezTo>
                  <a:cubicBezTo>
                    <a:pt x="75" y="31"/>
                    <a:pt x="82" y="32"/>
                    <a:pt x="85" y="28"/>
                  </a:cubicBezTo>
                  <a:cubicBezTo>
                    <a:pt x="87" y="24"/>
                    <a:pt x="88" y="17"/>
                    <a:pt x="90" y="15"/>
                  </a:cubicBezTo>
                  <a:cubicBezTo>
                    <a:pt x="93" y="14"/>
                    <a:pt x="102" y="10"/>
                    <a:pt x="102" y="8"/>
                  </a:cubicBezTo>
                  <a:cubicBezTo>
                    <a:pt x="101" y="7"/>
                    <a:pt x="103" y="0"/>
                    <a:pt x="96" y="5"/>
                  </a:cubicBezTo>
                  <a:cubicBezTo>
                    <a:pt x="90" y="10"/>
                    <a:pt x="90" y="13"/>
                    <a:pt x="81" y="18"/>
                  </a:cubicBezTo>
                  <a:cubicBezTo>
                    <a:pt x="72" y="22"/>
                    <a:pt x="69" y="25"/>
                    <a:pt x="67" y="27"/>
                  </a:cubicBezTo>
                  <a:cubicBezTo>
                    <a:pt x="65" y="29"/>
                    <a:pt x="68" y="34"/>
                    <a:pt x="58" y="34"/>
                  </a:cubicBezTo>
                  <a:cubicBezTo>
                    <a:pt x="47" y="34"/>
                    <a:pt x="41" y="36"/>
                    <a:pt x="41" y="36"/>
                  </a:cubicBezTo>
                  <a:lnTo>
                    <a:pt x="39" y="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70" name="Freeform 175"/>
            <p:cNvSpPr/>
            <p:nvPr/>
          </p:nvSpPr>
          <p:spPr bwMode="auto">
            <a:xfrm>
              <a:off x="8755063" y="2735263"/>
              <a:ext cx="320675" cy="360363"/>
            </a:xfrm>
            <a:custGeom>
              <a:gdLst>
                <a:gd fmla="*/ 98 w 120" name="T0"/>
                <a:gd fmla="*/ 0 h 135" name="T1"/>
                <a:gd fmla="*/ 91 w 120" name="T2"/>
                <a:gd fmla="*/ 6 h 135" name="T3"/>
                <a:gd fmla="*/ 85 w 120" name="T4"/>
                <a:gd fmla="*/ 12 h 135" name="T5"/>
                <a:gd fmla="*/ 89 w 120" name="T6"/>
                <a:gd fmla="*/ 29 h 135" name="T7"/>
                <a:gd fmla="*/ 92 w 120" name="T8"/>
                <a:gd fmla="*/ 41 h 135" name="T9"/>
                <a:gd fmla="*/ 86 w 120" name="T10"/>
                <a:gd fmla="*/ 45 h 135" name="T11"/>
                <a:gd fmla="*/ 81 w 120" name="T12"/>
                <a:gd fmla="*/ 51 h 135" name="T13"/>
                <a:gd fmla="*/ 78 w 120" name="T14"/>
                <a:gd fmla="*/ 55 h 135" name="T15"/>
                <a:gd fmla="*/ 70 w 120" name="T16"/>
                <a:gd fmla="*/ 48 h 135" name="T17"/>
                <a:gd fmla="*/ 65 w 120" name="T18"/>
                <a:gd fmla="*/ 55 h 135" name="T19"/>
                <a:gd fmla="*/ 63 w 120" name="T20"/>
                <a:gd fmla="*/ 60 h 135" name="T21"/>
                <a:gd fmla="*/ 60 w 120" name="T22"/>
                <a:gd fmla="*/ 66 h 135" name="T23"/>
                <a:gd fmla="*/ 51 w 120" name="T24"/>
                <a:gd fmla="*/ 72 h 135" name="T25"/>
                <a:gd fmla="*/ 49 w 120" name="T26"/>
                <a:gd fmla="*/ 77 h 135" name="T27"/>
                <a:gd fmla="*/ 28 w 120" name="T28"/>
                <a:gd fmla="*/ 79 h 135" name="T29"/>
                <a:gd fmla="*/ 21 w 120" name="T30"/>
                <a:gd fmla="*/ 84 h 135" name="T31"/>
                <a:gd fmla="*/ 18 w 120" name="T32"/>
                <a:gd fmla="*/ 90 h 135" name="T33"/>
                <a:gd fmla="*/ 14 w 120" name="T34"/>
                <a:gd fmla="*/ 99 h 135" name="T35"/>
                <a:gd fmla="*/ 2 w 120" name="T36"/>
                <a:gd fmla="*/ 101 h 135" name="T37"/>
                <a:gd fmla="*/ 6 w 120" name="T38"/>
                <a:gd fmla="*/ 109 h 135" name="T39"/>
                <a:gd fmla="*/ 17 w 120" name="T40"/>
                <a:gd fmla="*/ 115 h 135" name="T41"/>
                <a:gd fmla="*/ 21 w 120" name="T42"/>
                <a:gd fmla="*/ 129 h 135" name="T43"/>
                <a:gd fmla="*/ 21 w 120" name="T44"/>
                <a:gd fmla="*/ 130 h 135" name="T45"/>
                <a:gd fmla="*/ 30 w 120" name="T46"/>
                <a:gd fmla="*/ 120 h 135" name="T47"/>
                <a:gd fmla="*/ 36 w 120" name="T48"/>
                <a:gd fmla="*/ 100 h 135" name="T49"/>
                <a:gd fmla="*/ 46 w 120" name="T50"/>
                <a:gd fmla="*/ 103 h 135" name="T51"/>
                <a:gd fmla="*/ 55 w 120" name="T52"/>
                <a:gd fmla="*/ 93 h 135" name="T53"/>
                <a:gd fmla="*/ 58 w 120" name="T54"/>
                <a:gd fmla="*/ 93 h 135" name="T55"/>
                <a:gd fmla="*/ 65 w 120" name="T56"/>
                <a:gd fmla="*/ 98 h 135" name="T57"/>
                <a:gd fmla="*/ 78 w 120" name="T58"/>
                <a:gd fmla="*/ 90 h 135" name="T59"/>
                <a:gd fmla="*/ 77 w 120" name="T60"/>
                <a:gd fmla="*/ 81 h 135" name="T61"/>
                <a:gd fmla="*/ 84 w 120" name="T62"/>
                <a:gd fmla="*/ 78 h 135" name="T63"/>
                <a:gd fmla="*/ 91 w 120" name="T64"/>
                <a:gd fmla="*/ 84 h 135" name="T65"/>
                <a:gd fmla="*/ 112 w 120" name="T66"/>
                <a:gd fmla="*/ 80 h 135" name="T67"/>
                <a:gd fmla="*/ 108 w 120" name="T68"/>
                <a:gd fmla="*/ 67 h 135" name="T69"/>
                <a:gd fmla="*/ 111 w 120" name="T70"/>
                <a:gd fmla="*/ 61 h 135" name="T71"/>
                <a:gd fmla="*/ 108 w 120" name="T72"/>
                <a:gd fmla="*/ 42 h 135" name="T73"/>
                <a:gd fmla="*/ 117 w 120" name="T74"/>
                <a:gd fmla="*/ 33 h 135" name="T75"/>
                <a:gd fmla="*/ 117 w 120" name="T76"/>
                <a:gd fmla="*/ 27 h 135" name="T77"/>
                <a:gd fmla="*/ 109 w 120" name="T78"/>
                <a:gd fmla="*/ 11 h 135" name="T79"/>
                <a:gd fmla="*/ 101 w 120" name="T80"/>
                <a:gd fmla="*/ 4 h 135" name="T81"/>
                <a:gd fmla="*/ 98 w 120" name="T82"/>
                <a:gd fmla="*/ 0 h 135" name="T8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b="b" l="0" r="r" t="0"/>
              <a:pathLst>
                <a:path h="135" w="120">
                  <a:moveTo>
                    <a:pt x="98" y="0"/>
                  </a:moveTo>
                  <a:cubicBezTo>
                    <a:pt x="97" y="1"/>
                    <a:pt x="93" y="4"/>
                    <a:pt x="91" y="6"/>
                  </a:cubicBezTo>
                  <a:cubicBezTo>
                    <a:pt x="88" y="8"/>
                    <a:pt x="85" y="8"/>
                    <a:pt x="85" y="12"/>
                  </a:cubicBezTo>
                  <a:cubicBezTo>
                    <a:pt x="85" y="17"/>
                    <a:pt x="90" y="22"/>
                    <a:pt x="89" y="29"/>
                  </a:cubicBezTo>
                  <a:cubicBezTo>
                    <a:pt x="87" y="35"/>
                    <a:pt x="97" y="40"/>
                    <a:pt x="92" y="41"/>
                  </a:cubicBezTo>
                  <a:cubicBezTo>
                    <a:pt x="87" y="43"/>
                    <a:pt x="88" y="44"/>
                    <a:pt x="86" y="45"/>
                  </a:cubicBezTo>
                  <a:cubicBezTo>
                    <a:pt x="83" y="47"/>
                    <a:pt x="81" y="51"/>
                    <a:pt x="81" y="51"/>
                  </a:cubicBezTo>
                  <a:cubicBezTo>
                    <a:pt x="81" y="51"/>
                    <a:pt x="84" y="60"/>
                    <a:pt x="78" y="55"/>
                  </a:cubicBezTo>
                  <a:cubicBezTo>
                    <a:pt x="71" y="50"/>
                    <a:pt x="71" y="48"/>
                    <a:pt x="70" y="48"/>
                  </a:cubicBezTo>
                  <a:cubicBezTo>
                    <a:pt x="68" y="48"/>
                    <a:pt x="67" y="54"/>
                    <a:pt x="65" y="55"/>
                  </a:cubicBezTo>
                  <a:cubicBezTo>
                    <a:pt x="63" y="56"/>
                    <a:pt x="64" y="58"/>
                    <a:pt x="63" y="60"/>
                  </a:cubicBezTo>
                  <a:cubicBezTo>
                    <a:pt x="62" y="61"/>
                    <a:pt x="68" y="62"/>
                    <a:pt x="60" y="66"/>
                  </a:cubicBezTo>
                  <a:cubicBezTo>
                    <a:pt x="51" y="69"/>
                    <a:pt x="50" y="70"/>
                    <a:pt x="51" y="72"/>
                  </a:cubicBezTo>
                  <a:cubicBezTo>
                    <a:pt x="51" y="73"/>
                    <a:pt x="64" y="76"/>
                    <a:pt x="49" y="77"/>
                  </a:cubicBezTo>
                  <a:cubicBezTo>
                    <a:pt x="34" y="78"/>
                    <a:pt x="33" y="78"/>
                    <a:pt x="28" y="79"/>
                  </a:cubicBezTo>
                  <a:cubicBezTo>
                    <a:pt x="23" y="79"/>
                    <a:pt x="23" y="81"/>
                    <a:pt x="21" y="84"/>
                  </a:cubicBezTo>
                  <a:cubicBezTo>
                    <a:pt x="18" y="86"/>
                    <a:pt x="20" y="88"/>
                    <a:pt x="18" y="90"/>
                  </a:cubicBezTo>
                  <a:cubicBezTo>
                    <a:pt x="16" y="91"/>
                    <a:pt x="20" y="100"/>
                    <a:pt x="14" y="99"/>
                  </a:cubicBezTo>
                  <a:cubicBezTo>
                    <a:pt x="8" y="98"/>
                    <a:pt x="3" y="99"/>
                    <a:pt x="2" y="101"/>
                  </a:cubicBezTo>
                  <a:cubicBezTo>
                    <a:pt x="1" y="102"/>
                    <a:pt x="0" y="106"/>
                    <a:pt x="6" y="109"/>
                  </a:cubicBezTo>
                  <a:cubicBezTo>
                    <a:pt x="12" y="112"/>
                    <a:pt x="19" y="112"/>
                    <a:pt x="17" y="115"/>
                  </a:cubicBezTo>
                  <a:cubicBezTo>
                    <a:pt x="15" y="118"/>
                    <a:pt x="20" y="128"/>
                    <a:pt x="21" y="129"/>
                  </a:cubicBezTo>
                  <a:cubicBezTo>
                    <a:pt x="21" y="130"/>
                    <a:pt x="18" y="133"/>
                    <a:pt x="21" y="130"/>
                  </a:cubicBezTo>
                  <a:cubicBezTo>
                    <a:pt x="25" y="127"/>
                    <a:pt x="26" y="135"/>
                    <a:pt x="30" y="120"/>
                  </a:cubicBezTo>
                  <a:cubicBezTo>
                    <a:pt x="33" y="105"/>
                    <a:pt x="26" y="98"/>
                    <a:pt x="36" y="100"/>
                  </a:cubicBezTo>
                  <a:cubicBezTo>
                    <a:pt x="46" y="103"/>
                    <a:pt x="44" y="105"/>
                    <a:pt x="46" y="103"/>
                  </a:cubicBezTo>
                  <a:cubicBezTo>
                    <a:pt x="48" y="100"/>
                    <a:pt x="54" y="97"/>
                    <a:pt x="55" y="93"/>
                  </a:cubicBezTo>
                  <a:cubicBezTo>
                    <a:pt x="55" y="90"/>
                    <a:pt x="56" y="90"/>
                    <a:pt x="58" y="93"/>
                  </a:cubicBezTo>
                  <a:cubicBezTo>
                    <a:pt x="61" y="95"/>
                    <a:pt x="59" y="98"/>
                    <a:pt x="65" y="98"/>
                  </a:cubicBezTo>
                  <a:cubicBezTo>
                    <a:pt x="70" y="98"/>
                    <a:pt x="78" y="94"/>
                    <a:pt x="78" y="90"/>
                  </a:cubicBezTo>
                  <a:cubicBezTo>
                    <a:pt x="77" y="87"/>
                    <a:pt x="79" y="82"/>
                    <a:pt x="77" y="81"/>
                  </a:cubicBezTo>
                  <a:cubicBezTo>
                    <a:pt x="76" y="80"/>
                    <a:pt x="80" y="76"/>
                    <a:pt x="84" y="78"/>
                  </a:cubicBezTo>
                  <a:cubicBezTo>
                    <a:pt x="89" y="80"/>
                    <a:pt x="86" y="83"/>
                    <a:pt x="91" y="84"/>
                  </a:cubicBezTo>
                  <a:cubicBezTo>
                    <a:pt x="96" y="84"/>
                    <a:pt x="114" y="84"/>
                    <a:pt x="112" y="80"/>
                  </a:cubicBezTo>
                  <a:cubicBezTo>
                    <a:pt x="109" y="76"/>
                    <a:pt x="110" y="69"/>
                    <a:pt x="108" y="67"/>
                  </a:cubicBezTo>
                  <a:cubicBezTo>
                    <a:pt x="106" y="64"/>
                    <a:pt x="111" y="69"/>
                    <a:pt x="111" y="61"/>
                  </a:cubicBezTo>
                  <a:cubicBezTo>
                    <a:pt x="111" y="53"/>
                    <a:pt x="109" y="53"/>
                    <a:pt x="108" y="42"/>
                  </a:cubicBezTo>
                  <a:cubicBezTo>
                    <a:pt x="108" y="31"/>
                    <a:pt x="117" y="35"/>
                    <a:pt x="117" y="33"/>
                  </a:cubicBezTo>
                  <a:cubicBezTo>
                    <a:pt x="117" y="30"/>
                    <a:pt x="120" y="34"/>
                    <a:pt x="117" y="27"/>
                  </a:cubicBezTo>
                  <a:cubicBezTo>
                    <a:pt x="114" y="20"/>
                    <a:pt x="111" y="12"/>
                    <a:pt x="109" y="11"/>
                  </a:cubicBezTo>
                  <a:cubicBezTo>
                    <a:pt x="107" y="9"/>
                    <a:pt x="101" y="4"/>
                    <a:pt x="101" y="4"/>
                  </a:cubicBezTo>
                  <a:lnTo>
                    <a:pt x="9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71" name="Freeform 176"/>
            <p:cNvSpPr/>
            <p:nvPr/>
          </p:nvSpPr>
          <p:spPr bwMode="auto">
            <a:xfrm>
              <a:off x="8555038" y="3227388"/>
              <a:ext cx="61913" cy="95250"/>
            </a:xfrm>
            <a:custGeom>
              <a:gdLst>
                <a:gd fmla="*/ 15 w 23" name="T0"/>
                <a:gd fmla="*/ 0 h 36" name="T1"/>
                <a:gd fmla="*/ 5 w 23" name="T2"/>
                <a:gd fmla="*/ 11 h 36" name="T3"/>
                <a:gd fmla="*/ 13 w 23" name="T4"/>
                <a:gd fmla="*/ 34 h 36" name="T5"/>
                <a:gd fmla="*/ 16 w 23" name="T6"/>
                <a:gd fmla="*/ 29 h 36" name="T7"/>
                <a:gd fmla="*/ 20 w 23" name="T8"/>
                <a:gd fmla="*/ 24 h 36" name="T9"/>
                <a:gd fmla="*/ 21 w 23" name="T10"/>
                <a:gd fmla="*/ 17 h 36" name="T11"/>
                <a:gd fmla="*/ 20 w 23" name="T12"/>
                <a:gd fmla="*/ 10 h 36" name="T13"/>
                <a:gd fmla="*/ 15 w 23" name="T14"/>
                <a:gd fmla="*/ 0 h 36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36" w="23">
                  <a:moveTo>
                    <a:pt x="15" y="0"/>
                  </a:moveTo>
                  <a:cubicBezTo>
                    <a:pt x="8" y="4"/>
                    <a:pt x="0" y="4"/>
                    <a:pt x="5" y="11"/>
                  </a:cubicBezTo>
                  <a:cubicBezTo>
                    <a:pt x="11" y="17"/>
                    <a:pt x="15" y="36"/>
                    <a:pt x="13" y="34"/>
                  </a:cubicBezTo>
                  <a:cubicBezTo>
                    <a:pt x="12" y="32"/>
                    <a:pt x="13" y="33"/>
                    <a:pt x="16" y="29"/>
                  </a:cubicBezTo>
                  <a:cubicBezTo>
                    <a:pt x="19" y="26"/>
                    <a:pt x="22" y="26"/>
                    <a:pt x="20" y="24"/>
                  </a:cubicBezTo>
                  <a:cubicBezTo>
                    <a:pt x="18" y="22"/>
                    <a:pt x="19" y="19"/>
                    <a:pt x="21" y="17"/>
                  </a:cubicBezTo>
                  <a:cubicBezTo>
                    <a:pt x="23" y="15"/>
                    <a:pt x="22" y="15"/>
                    <a:pt x="20" y="10"/>
                  </a:cubicBezTo>
                  <a:cubicBezTo>
                    <a:pt x="19" y="5"/>
                    <a:pt x="15" y="0"/>
                    <a:pt x="1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72" name="Freeform 177"/>
            <p:cNvSpPr/>
            <p:nvPr/>
          </p:nvSpPr>
          <p:spPr bwMode="auto">
            <a:xfrm>
              <a:off x="8667750" y="3227388"/>
              <a:ext cx="50800" cy="42863"/>
            </a:xfrm>
            <a:custGeom>
              <a:gdLst>
                <a:gd fmla="*/ 1 w 19" name="T0"/>
                <a:gd fmla="*/ 12 h 16" name="T1"/>
                <a:gd fmla="*/ 17 w 19" name="T2"/>
                <a:gd fmla="*/ 11 h 16" name="T3"/>
                <a:gd fmla="*/ 14 w 19" name="T4"/>
                <a:gd fmla="*/ 3 h 16" name="T5"/>
                <a:gd fmla="*/ 4 w 19" name="T6"/>
                <a:gd fmla="*/ 10 h 16" name="T7"/>
                <a:gd fmla="*/ 1 w 19" name="T8"/>
                <a:gd fmla="*/ 12 h 16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6" w="19">
                  <a:moveTo>
                    <a:pt x="1" y="12"/>
                  </a:moveTo>
                  <a:cubicBezTo>
                    <a:pt x="0" y="13"/>
                    <a:pt x="19" y="16"/>
                    <a:pt x="17" y="11"/>
                  </a:cubicBezTo>
                  <a:cubicBezTo>
                    <a:pt x="14" y="7"/>
                    <a:pt x="19" y="6"/>
                    <a:pt x="14" y="3"/>
                  </a:cubicBezTo>
                  <a:cubicBezTo>
                    <a:pt x="10" y="0"/>
                    <a:pt x="4" y="10"/>
                    <a:pt x="4" y="10"/>
                  </a:cubicBezTo>
                  <a:lnTo>
                    <a:pt x="1" y="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73" name="Freeform 178"/>
            <p:cNvSpPr/>
            <p:nvPr/>
          </p:nvSpPr>
          <p:spPr bwMode="auto">
            <a:xfrm>
              <a:off x="8758238" y="3179763"/>
              <a:ext cx="23813" cy="23813"/>
            </a:xfrm>
            <a:custGeom>
              <a:gdLst>
                <a:gd fmla="*/ 3 w 9" name="T0"/>
                <a:gd fmla="*/ 9 h 9" name="T1"/>
                <a:gd fmla="*/ 9 w 9" name="T2"/>
                <a:gd fmla="*/ 5 h 9" name="T3"/>
                <a:gd fmla="*/ 3 w 9" name="T4"/>
                <a:gd fmla="*/ 1 h 9" name="T5"/>
                <a:gd fmla="*/ 3 w 9" name="T6"/>
                <a:gd fmla="*/ 9 h 9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9" w="9">
                  <a:moveTo>
                    <a:pt x="3" y="9"/>
                  </a:moveTo>
                  <a:cubicBezTo>
                    <a:pt x="4" y="9"/>
                    <a:pt x="9" y="8"/>
                    <a:pt x="9" y="5"/>
                  </a:cubicBezTo>
                  <a:cubicBezTo>
                    <a:pt x="9" y="3"/>
                    <a:pt x="5" y="0"/>
                    <a:pt x="3" y="1"/>
                  </a:cubicBezTo>
                  <a:cubicBezTo>
                    <a:pt x="0" y="2"/>
                    <a:pt x="3" y="9"/>
                    <a:pt x="3" y="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74" name="Freeform 179"/>
            <p:cNvSpPr/>
            <p:nvPr/>
          </p:nvSpPr>
          <p:spPr bwMode="auto">
            <a:xfrm>
              <a:off x="8763000" y="3136901"/>
              <a:ext cx="49213" cy="34925"/>
            </a:xfrm>
            <a:custGeom>
              <a:gdLst>
                <a:gd fmla="*/ 16 w 18" name="T0"/>
                <a:gd fmla="*/ 13 h 13" name="T1"/>
                <a:gd fmla="*/ 4 w 18" name="T2"/>
                <a:gd fmla="*/ 9 h 13" name="T3"/>
                <a:gd fmla="*/ 6 w 18" name="T4"/>
                <a:gd fmla="*/ 2 h 13" name="T5"/>
                <a:gd fmla="*/ 16 w 18" name="T6"/>
                <a:gd fmla="*/ 5 h 13" name="T7"/>
                <a:gd fmla="*/ 16 w 18" name="T8"/>
                <a:gd fmla="*/ 13 h 1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3" w="18">
                  <a:moveTo>
                    <a:pt x="16" y="13"/>
                  </a:moveTo>
                  <a:cubicBezTo>
                    <a:pt x="13" y="12"/>
                    <a:pt x="9" y="13"/>
                    <a:pt x="4" y="9"/>
                  </a:cubicBezTo>
                  <a:cubicBezTo>
                    <a:pt x="0" y="5"/>
                    <a:pt x="5" y="3"/>
                    <a:pt x="6" y="2"/>
                  </a:cubicBezTo>
                  <a:cubicBezTo>
                    <a:pt x="6" y="0"/>
                    <a:pt x="18" y="4"/>
                    <a:pt x="16" y="5"/>
                  </a:cubicBezTo>
                  <a:cubicBezTo>
                    <a:pt x="15" y="6"/>
                    <a:pt x="16" y="13"/>
                    <a:pt x="16" y="1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75" name="Freeform 180"/>
            <p:cNvSpPr/>
            <p:nvPr/>
          </p:nvSpPr>
          <p:spPr bwMode="auto">
            <a:xfrm>
              <a:off x="8605838" y="3408363"/>
              <a:ext cx="136525" cy="168275"/>
            </a:xfrm>
            <a:custGeom>
              <a:gdLst>
                <a:gd fmla="*/ 19 w 51" name="T0"/>
                <a:gd fmla="*/ 38 h 63" name="T1"/>
                <a:gd fmla="*/ 19 w 51" name="T2"/>
                <a:gd fmla="*/ 29 h 63" name="T3"/>
                <a:gd fmla="*/ 28 w 51" name="T4"/>
                <a:gd fmla="*/ 22 h 63" name="T5"/>
                <a:gd fmla="*/ 20 w 51" name="T6"/>
                <a:gd fmla="*/ 5 h 63" name="T7"/>
                <a:gd fmla="*/ 12 w 51" name="T8"/>
                <a:gd fmla="*/ 2 h 63" name="T9"/>
                <a:gd fmla="*/ 3 w 51" name="T10"/>
                <a:gd fmla="*/ 14 h 63" name="T11"/>
                <a:gd fmla="*/ 2 w 51" name="T12"/>
                <a:gd fmla="*/ 21 h 63" name="T13"/>
                <a:gd fmla="*/ 1 w 51" name="T14"/>
                <a:gd fmla="*/ 25 h 63" name="T15"/>
                <a:gd fmla="*/ 9 w 51" name="T16"/>
                <a:gd fmla="*/ 34 h 63" name="T17"/>
                <a:gd fmla="*/ 7 w 51" name="T18"/>
                <a:gd fmla="*/ 41 h 63" name="T19"/>
                <a:gd fmla="*/ 14 w 51" name="T20"/>
                <a:gd fmla="*/ 47 h 63" name="T21"/>
                <a:gd fmla="*/ 12 w 51" name="T22"/>
                <a:gd fmla="*/ 53 h 63" name="T23"/>
                <a:gd fmla="*/ 12 w 51" name="T24"/>
                <a:gd fmla="*/ 55 h 63" name="T25"/>
                <a:gd fmla="*/ 24 w 51" name="T26"/>
                <a:gd fmla="*/ 62 h 63" name="T27"/>
                <a:gd fmla="*/ 19 w 51" name="T28"/>
                <a:gd fmla="*/ 54 h 63" name="T29"/>
                <a:gd fmla="*/ 27 w 51" name="T30"/>
                <a:gd fmla="*/ 50 h 63" name="T31"/>
                <a:gd fmla="*/ 47 w 51" name="T32"/>
                <a:gd fmla="*/ 63 h 63" name="T33"/>
                <a:gd fmla="*/ 49 w 51" name="T34"/>
                <a:gd fmla="*/ 59 h 63" name="T35"/>
                <a:gd fmla="*/ 48 w 51" name="T36"/>
                <a:gd fmla="*/ 50 h 63" name="T37"/>
                <a:gd fmla="*/ 44 w 51" name="T38"/>
                <a:gd fmla="*/ 48 h 63" name="T39"/>
                <a:gd fmla="*/ 34 w 51" name="T40"/>
                <a:gd fmla="*/ 45 h 63" name="T41"/>
                <a:gd fmla="*/ 27 w 51" name="T42"/>
                <a:gd fmla="*/ 44 h 63" name="T43"/>
                <a:gd fmla="*/ 19 w 51" name="T44"/>
                <a:gd fmla="*/ 38 h 63" name="T4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b="b" l="0" r="r" t="0"/>
              <a:pathLst>
                <a:path h="62" w="51">
                  <a:moveTo>
                    <a:pt x="19" y="38"/>
                  </a:moveTo>
                  <a:cubicBezTo>
                    <a:pt x="17" y="35"/>
                    <a:pt x="15" y="32"/>
                    <a:pt x="19" y="29"/>
                  </a:cubicBezTo>
                  <a:cubicBezTo>
                    <a:pt x="24" y="26"/>
                    <a:pt x="30" y="27"/>
                    <a:pt x="28" y="22"/>
                  </a:cubicBezTo>
                  <a:cubicBezTo>
                    <a:pt x="26" y="19"/>
                    <a:pt x="20" y="7"/>
                    <a:pt x="20" y="5"/>
                  </a:cubicBezTo>
                  <a:cubicBezTo>
                    <a:pt x="20" y="4"/>
                    <a:pt x="13" y="0"/>
                    <a:pt x="12" y="2"/>
                  </a:cubicBezTo>
                  <a:cubicBezTo>
                    <a:pt x="10" y="4"/>
                    <a:pt x="3" y="14"/>
                    <a:pt x="3" y="14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2" y="21"/>
                    <a:pt x="2" y="24"/>
                    <a:pt x="1" y="25"/>
                  </a:cubicBezTo>
                  <a:cubicBezTo>
                    <a:pt x="0" y="27"/>
                    <a:pt x="6" y="33"/>
                    <a:pt x="9" y="34"/>
                  </a:cubicBezTo>
                  <a:cubicBezTo>
                    <a:pt x="12" y="36"/>
                    <a:pt x="6" y="38"/>
                    <a:pt x="7" y="41"/>
                  </a:cubicBezTo>
                  <a:cubicBezTo>
                    <a:pt x="8" y="43"/>
                    <a:pt x="14" y="47"/>
                    <a:pt x="14" y="47"/>
                  </a:cubicBezTo>
                  <a:cubicBezTo>
                    <a:pt x="12" y="53"/>
                    <a:pt x="12" y="53"/>
                    <a:pt x="12" y="53"/>
                  </a:cubicBezTo>
                  <a:cubicBezTo>
                    <a:pt x="12" y="53"/>
                    <a:pt x="5" y="53"/>
                    <a:pt x="12" y="55"/>
                  </a:cubicBezTo>
                  <a:cubicBezTo>
                    <a:pt x="19" y="58"/>
                    <a:pt x="24" y="63"/>
                    <a:pt x="24" y="62"/>
                  </a:cubicBezTo>
                  <a:cubicBezTo>
                    <a:pt x="23" y="61"/>
                    <a:pt x="19" y="54"/>
                    <a:pt x="19" y="54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47" y="63"/>
                    <a:pt x="47" y="63"/>
                    <a:pt x="47" y="63"/>
                  </a:cubicBezTo>
                  <a:cubicBezTo>
                    <a:pt x="47" y="63"/>
                    <a:pt x="47" y="60"/>
                    <a:pt x="49" y="59"/>
                  </a:cubicBezTo>
                  <a:cubicBezTo>
                    <a:pt x="51" y="57"/>
                    <a:pt x="48" y="50"/>
                    <a:pt x="48" y="50"/>
                  </a:cubicBezTo>
                  <a:cubicBezTo>
                    <a:pt x="48" y="50"/>
                    <a:pt x="51" y="49"/>
                    <a:pt x="44" y="48"/>
                  </a:cubicBezTo>
                  <a:cubicBezTo>
                    <a:pt x="37" y="46"/>
                    <a:pt x="37" y="45"/>
                    <a:pt x="34" y="45"/>
                  </a:cubicBezTo>
                  <a:cubicBezTo>
                    <a:pt x="32" y="45"/>
                    <a:pt x="31" y="47"/>
                    <a:pt x="27" y="44"/>
                  </a:cubicBezTo>
                  <a:cubicBezTo>
                    <a:pt x="24" y="42"/>
                    <a:pt x="19" y="38"/>
                    <a:pt x="19" y="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76" name="Freeform 181"/>
            <p:cNvSpPr/>
            <p:nvPr/>
          </p:nvSpPr>
          <p:spPr bwMode="auto">
            <a:xfrm>
              <a:off x="8680450" y="3641726"/>
              <a:ext cx="168275" cy="111125"/>
            </a:xfrm>
            <a:custGeom>
              <a:gdLst>
                <a:gd fmla="*/ 44 w 63" name="T0"/>
                <a:gd fmla="*/ 0 h 42" name="T1"/>
                <a:gd fmla="*/ 31 w 63" name="T2"/>
                <a:gd fmla="*/ 13 h 42" name="T3"/>
                <a:gd fmla="*/ 23 w 63" name="T4"/>
                <a:gd fmla="*/ 11 h 42" name="T5"/>
                <a:gd fmla="*/ 14 w 63" name="T6"/>
                <a:gd fmla="*/ 14 h 42" name="T7"/>
                <a:gd fmla="*/ 13 w 63" name="T8"/>
                <a:gd fmla="*/ 20 h 42" name="T9"/>
                <a:gd fmla="*/ 6 w 63" name="T10"/>
                <a:gd fmla="*/ 29 h 42" name="T11"/>
                <a:gd fmla="*/ 26 w 63" name="T12"/>
                <a:gd fmla="*/ 26 h 42" name="T13"/>
                <a:gd fmla="*/ 35 w 63" name="T14"/>
                <a:gd fmla="*/ 29 h 42" name="T15"/>
                <a:gd fmla="*/ 43 w 63" name="T16"/>
                <a:gd fmla="*/ 39 h 42" name="T17"/>
                <a:gd fmla="*/ 53 w 63" name="T18"/>
                <a:gd fmla="*/ 40 h 42" name="T19"/>
                <a:gd fmla="*/ 52 w 63" name="T20"/>
                <a:gd fmla="*/ 30 h 42" name="T21"/>
                <a:gd fmla="*/ 61 w 63" name="T22"/>
                <a:gd fmla="*/ 25 h 42" name="T23"/>
                <a:gd fmla="*/ 62 w 63" name="T24"/>
                <a:gd fmla="*/ 15 h 42" name="T25"/>
                <a:gd fmla="*/ 54 w 63" name="T26"/>
                <a:gd fmla="*/ 7 h 42" name="T27"/>
                <a:gd fmla="*/ 44 w 63" name="T28"/>
                <a:gd fmla="*/ 0 h 42" name="T2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b="b" l="0" r="r" t="0"/>
              <a:pathLst>
                <a:path h="42" w="62">
                  <a:moveTo>
                    <a:pt x="44" y="0"/>
                  </a:moveTo>
                  <a:cubicBezTo>
                    <a:pt x="38" y="5"/>
                    <a:pt x="38" y="15"/>
                    <a:pt x="31" y="13"/>
                  </a:cubicBezTo>
                  <a:cubicBezTo>
                    <a:pt x="23" y="11"/>
                    <a:pt x="33" y="14"/>
                    <a:pt x="23" y="11"/>
                  </a:cubicBezTo>
                  <a:cubicBezTo>
                    <a:pt x="14" y="8"/>
                    <a:pt x="16" y="11"/>
                    <a:pt x="14" y="14"/>
                  </a:cubicBezTo>
                  <a:cubicBezTo>
                    <a:pt x="12" y="16"/>
                    <a:pt x="13" y="20"/>
                    <a:pt x="13" y="20"/>
                  </a:cubicBezTo>
                  <a:cubicBezTo>
                    <a:pt x="13" y="20"/>
                    <a:pt x="0" y="29"/>
                    <a:pt x="6" y="29"/>
                  </a:cubicBezTo>
                  <a:cubicBezTo>
                    <a:pt x="12" y="28"/>
                    <a:pt x="18" y="27"/>
                    <a:pt x="26" y="26"/>
                  </a:cubicBezTo>
                  <a:cubicBezTo>
                    <a:pt x="35" y="24"/>
                    <a:pt x="38" y="27"/>
                    <a:pt x="35" y="29"/>
                  </a:cubicBezTo>
                  <a:cubicBezTo>
                    <a:pt x="33" y="30"/>
                    <a:pt x="38" y="37"/>
                    <a:pt x="43" y="39"/>
                  </a:cubicBezTo>
                  <a:cubicBezTo>
                    <a:pt x="47" y="40"/>
                    <a:pt x="54" y="42"/>
                    <a:pt x="53" y="40"/>
                  </a:cubicBezTo>
                  <a:cubicBezTo>
                    <a:pt x="53" y="37"/>
                    <a:pt x="52" y="35"/>
                    <a:pt x="52" y="30"/>
                  </a:cubicBezTo>
                  <a:cubicBezTo>
                    <a:pt x="51" y="26"/>
                    <a:pt x="61" y="25"/>
                    <a:pt x="61" y="25"/>
                  </a:cubicBezTo>
                  <a:cubicBezTo>
                    <a:pt x="61" y="25"/>
                    <a:pt x="63" y="16"/>
                    <a:pt x="62" y="15"/>
                  </a:cubicBezTo>
                  <a:cubicBezTo>
                    <a:pt x="60" y="14"/>
                    <a:pt x="56" y="9"/>
                    <a:pt x="54" y="7"/>
                  </a:cubicBezTo>
                  <a:cubicBezTo>
                    <a:pt x="52" y="4"/>
                    <a:pt x="44" y="0"/>
                    <a:pt x="44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77" name="Freeform 182"/>
            <p:cNvSpPr/>
            <p:nvPr/>
          </p:nvSpPr>
          <p:spPr bwMode="auto">
            <a:xfrm>
              <a:off x="8366125" y="3705226"/>
              <a:ext cx="298450" cy="274638"/>
            </a:xfrm>
            <a:custGeom>
              <a:gdLst>
                <a:gd fmla="*/ 94 w 112" name="T0"/>
                <a:gd fmla="*/ 29 h 103" name="T1"/>
                <a:gd fmla="*/ 97 w 112" name="T2"/>
                <a:gd fmla="*/ 42 h 103" name="T3"/>
                <a:gd fmla="*/ 107 w 112" name="T4"/>
                <a:gd fmla="*/ 51 h 103" name="T5"/>
                <a:gd fmla="*/ 102 w 112" name="T6"/>
                <a:gd fmla="*/ 58 h 103" name="T7"/>
                <a:gd fmla="*/ 94 w 112" name="T8"/>
                <a:gd fmla="*/ 67 h 103" name="T9"/>
                <a:gd fmla="*/ 99 w 112" name="T10"/>
                <a:gd fmla="*/ 83 h 103" name="T11"/>
                <a:gd fmla="*/ 91 w 112" name="T12"/>
                <a:gd fmla="*/ 84 h 103" name="T13"/>
                <a:gd fmla="*/ 89 w 112" name="T14"/>
                <a:gd fmla="*/ 88 h 103" name="T15"/>
                <a:gd fmla="*/ 91 w 112" name="T16"/>
                <a:gd fmla="*/ 100 h 103" name="T17"/>
                <a:gd fmla="*/ 82 w 112" name="T18"/>
                <a:gd fmla="*/ 101 h 103" name="T19"/>
                <a:gd fmla="*/ 65 w 112" name="T20"/>
                <a:gd fmla="*/ 101 h 103" name="T21"/>
                <a:gd fmla="*/ 49 w 112" name="T22"/>
                <a:gd fmla="*/ 96 h 103" name="T23"/>
                <a:gd fmla="*/ 36 w 112" name="T24"/>
                <a:gd fmla="*/ 95 h 103" name="T25"/>
                <a:gd fmla="*/ 22 w 112" name="T26"/>
                <a:gd fmla="*/ 88 h 103" name="T27"/>
                <a:gd fmla="*/ 9 w 112" name="T28"/>
                <a:gd fmla="*/ 81 h 103" name="T29"/>
                <a:gd fmla="*/ 2 w 112" name="T30"/>
                <a:gd fmla="*/ 67 h 103" name="T31"/>
                <a:gd fmla="*/ 9 w 112" name="T32"/>
                <a:gd fmla="*/ 47 h 103" name="T33"/>
                <a:gd fmla="*/ 23 w 112" name="T34"/>
                <a:gd fmla="*/ 57 h 103" name="T35"/>
                <a:gd fmla="*/ 37 w 112" name="T36"/>
                <a:gd fmla="*/ 43 h 103" name="T37"/>
                <a:gd fmla="*/ 56 w 112" name="T38"/>
                <a:gd fmla="*/ 30 h 103" name="T39"/>
                <a:gd fmla="*/ 61 w 112" name="T40"/>
                <a:gd fmla="*/ 27 h 103" name="T41"/>
                <a:gd fmla="*/ 65 w 112" name="T42"/>
                <a:gd fmla="*/ 15 h 103" name="T43"/>
                <a:gd fmla="*/ 76 w 112" name="T44"/>
                <a:gd fmla="*/ 3 h 103" name="T45"/>
                <a:gd fmla="*/ 102 w 112" name="T46"/>
                <a:gd fmla="*/ 15 h 103" name="T47"/>
                <a:gd fmla="*/ 94 w 112" name="T48"/>
                <a:gd fmla="*/ 29 h 103" name="T4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b="b" l="0" r="r" t="0"/>
              <a:pathLst>
                <a:path h="103" w="112">
                  <a:moveTo>
                    <a:pt x="94" y="29"/>
                  </a:moveTo>
                  <a:cubicBezTo>
                    <a:pt x="91" y="34"/>
                    <a:pt x="96" y="40"/>
                    <a:pt x="97" y="42"/>
                  </a:cubicBezTo>
                  <a:cubicBezTo>
                    <a:pt x="98" y="44"/>
                    <a:pt x="112" y="45"/>
                    <a:pt x="107" y="51"/>
                  </a:cubicBezTo>
                  <a:cubicBezTo>
                    <a:pt x="103" y="56"/>
                    <a:pt x="100" y="56"/>
                    <a:pt x="102" y="58"/>
                  </a:cubicBezTo>
                  <a:cubicBezTo>
                    <a:pt x="105" y="60"/>
                    <a:pt x="95" y="60"/>
                    <a:pt x="94" y="67"/>
                  </a:cubicBezTo>
                  <a:cubicBezTo>
                    <a:pt x="93" y="74"/>
                    <a:pt x="100" y="83"/>
                    <a:pt x="99" y="83"/>
                  </a:cubicBezTo>
                  <a:cubicBezTo>
                    <a:pt x="97" y="83"/>
                    <a:pt x="93" y="83"/>
                    <a:pt x="91" y="84"/>
                  </a:cubicBezTo>
                  <a:cubicBezTo>
                    <a:pt x="88" y="84"/>
                    <a:pt x="89" y="83"/>
                    <a:pt x="89" y="88"/>
                  </a:cubicBezTo>
                  <a:cubicBezTo>
                    <a:pt x="90" y="93"/>
                    <a:pt x="91" y="100"/>
                    <a:pt x="91" y="100"/>
                  </a:cubicBezTo>
                  <a:cubicBezTo>
                    <a:pt x="91" y="100"/>
                    <a:pt x="85" y="103"/>
                    <a:pt x="82" y="101"/>
                  </a:cubicBezTo>
                  <a:cubicBezTo>
                    <a:pt x="79" y="99"/>
                    <a:pt x="69" y="100"/>
                    <a:pt x="65" y="101"/>
                  </a:cubicBezTo>
                  <a:cubicBezTo>
                    <a:pt x="61" y="102"/>
                    <a:pt x="53" y="96"/>
                    <a:pt x="49" y="96"/>
                  </a:cubicBezTo>
                  <a:cubicBezTo>
                    <a:pt x="45" y="96"/>
                    <a:pt x="45" y="97"/>
                    <a:pt x="36" y="95"/>
                  </a:cubicBezTo>
                  <a:cubicBezTo>
                    <a:pt x="27" y="92"/>
                    <a:pt x="29" y="90"/>
                    <a:pt x="22" y="88"/>
                  </a:cubicBezTo>
                  <a:cubicBezTo>
                    <a:pt x="16" y="86"/>
                    <a:pt x="14" y="92"/>
                    <a:pt x="9" y="81"/>
                  </a:cubicBezTo>
                  <a:cubicBezTo>
                    <a:pt x="4" y="71"/>
                    <a:pt x="3" y="71"/>
                    <a:pt x="2" y="67"/>
                  </a:cubicBezTo>
                  <a:cubicBezTo>
                    <a:pt x="0" y="64"/>
                    <a:pt x="9" y="49"/>
                    <a:pt x="9" y="47"/>
                  </a:cubicBezTo>
                  <a:cubicBezTo>
                    <a:pt x="10" y="45"/>
                    <a:pt x="23" y="56"/>
                    <a:pt x="23" y="57"/>
                  </a:cubicBezTo>
                  <a:cubicBezTo>
                    <a:pt x="24" y="58"/>
                    <a:pt x="39" y="45"/>
                    <a:pt x="37" y="43"/>
                  </a:cubicBezTo>
                  <a:cubicBezTo>
                    <a:pt x="35" y="41"/>
                    <a:pt x="56" y="34"/>
                    <a:pt x="56" y="30"/>
                  </a:cubicBezTo>
                  <a:cubicBezTo>
                    <a:pt x="57" y="27"/>
                    <a:pt x="59" y="26"/>
                    <a:pt x="61" y="27"/>
                  </a:cubicBezTo>
                  <a:cubicBezTo>
                    <a:pt x="64" y="29"/>
                    <a:pt x="65" y="19"/>
                    <a:pt x="65" y="15"/>
                  </a:cubicBezTo>
                  <a:cubicBezTo>
                    <a:pt x="65" y="10"/>
                    <a:pt x="72" y="5"/>
                    <a:pt x="76" y="3"/>
                  </a:cubicBezTo>
                  <a:cubicBezTo>
                    <a:pt x="80" y="0"/>
                    <a:pt x="103" y="17"/>
                    <a:pt x="102" y="15"/>
                  </a:cubicBezTo>
                  <a:cubicBezTo>
                    <a:pt x="101" y="12"/>
                    <a:pt x="94" y="29"/>
                    <a:pt x="94" y="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78" name="Freeform 183"/>
            <p:cNvSpPr/>
            <p:nvPr/>
          </p:nvSpPr>
          <p:spPr bwMode="auto">
            <a:xfrm>
              <a:off x="9009063" y="3881438"/>
              <a:ext cx="644525" cy="273050"/>
            </a:xfrm>
            <a:custGeom>
              <a:gdLst>
                <a:gd fmla="*/ 35 w 241" name="T0"/>
                <a:gd fmla="*/ 39 h 102" name="T1"/>
                <a:gd fmla="*/ 70 w 241" name="T2"/>
                <a:gd fmla="*/ 45 h 102" name="T3"/>
                <a:gd fmla="*/ 93 w 241" name="T4"/>
                <a:gd fmla="*/ 59 h 102" name="T5"/>
                <a:gd fmla="*/ 95 w 241" name="T6"/>
                <a:gd fmla="*/ 68 h 102" name="T7"/>
                <a:gd fmla="*/ 87 w 241" name="T8"/>
                <a:gd fmla="*/ 78 h 102" name="T9"/>
                <a:gd fmla="*/ 99 w 241" name="T10"/>
                <a:gd fmla="*/ 81 h 102" name="T11"/>
                <a:gd fmla="*/ 117 w 241" name="T12"/>
                <a:gd fmla="*/ 79 h 102" name="T13"/>
                <a:gd fmla="*/ 133 w 241" name="T14"/>
                <a:gd fmla="*/ 87 h 102" name="T15"/>
                <a:gd fmla="*/ 139 w 241" name="T16"/>
                <a:gd fmla="*/ 89 h 102" name="T17"/>
                <a:gd fmla="*/ 150 w 241" name="T18"/>
                <a:gd fmla="*/ 86 h 102" name="T19"/>
                <a:gd fmla="*/ 162 w 241" name="T20"/>
                <a:gd fmla="*/ 77 h 102" name="T21"/>
                <a:gd fmla="*/ 184 w 241" name="T22"/>
                <a:gd fmla="*/ 80 h 102" name="T23"/>
                <a:gd fmla="*/ 194 w 241" name="T24"/>
                <a:gd fmla="*/ 91 h 102" name="T25"/>
                <a:gd fmla="*/ 219 w 241" name="T26"/>
                <a:gd fmla="*/ 102 h 102" name="T27"/>
                <a:gd fmla="*/ 236 w 241" name="T28"/>
                <a:gd fmla="*/ 102 h 102" name="T29"/>
                <a:gd fmla="*/ 238 w 241" name="T30"/>
                <a:gd fmla="*/ 94 h 102" name="T31"/>
                <a:gd fmla="*/ 230 w 241" name="T32"/>
                <a:gd fmla="*/ 91 h 102" name="T33"/>
                <a:gd fmla="*/ 206 w 241" name="T34"/>
                <a:gd fmla="*/ 81 h 102" name="T35"/>
                <a:gd fmla="*/ 194 w 241" name="T36"/>
                <a:gd fmla="*/ 70 h 102" name="T37"/>
                <a:gd fmla="*/ 192 w 241" name="T38"/>
                <a:gd fmla="*/ 62 h 102" name="T39"/>
                <a:gd fmla="*/ 190 w 241" name="T40"/>
                <a:gd fmla="*/ 60 h 102" name="T41"/>
                <a:gd fmla="*/ 170 w 241" name="T42"/>
                <a:gd fmla="*/ 44 h 102" name="T43"/>
                <a:gd fmla="*/ 153 w 241" name="T44"/>
                <a:gd fmla="*/ 37 h 102" name="T45"/>
                <a:gd fmla="*/ 119 w 241" name="T46"/>
                <a:gd fmla="*/ 25 h 102" name="T47"/>
                <a:gd fmla="*/ 95 w 241" name="T48"/>
                <a:gd fmla="*/ 19 h 102" name="T49"/>
                <a:gd fmla="*/ 67 w 241" name="T50"/>
                <a:gd fmla="*/ 14 h 102" name="T51"/>
                <a:gd fmla="*/ 61 w 241" name="T52"/>
                <a:gd fmla="*/ 23 h 102" name="T53"/>
                <a:gd fmla="*/ 52 w 241" name="T54"/>
                <a:gd fmla="*/ 33 h 102" name="T55"/>
                <a:gd fmla="*/ 41 w 241" name="T56"/>
                <a:gd fmla="*/ 28 h 102" name="T57"/>
                <a:gd fmla="*/ 39 w 241" name="T58"/>
                <a:gd fmla="*/ 19 h 102" name="T59"/>
                <a:gd fmla="*/ 28 w 241" name="T60"/>
                <a:gd fmla="*/ 10 h 102" name="T61"/>
                <a:gd fmla="*/ 2 w 241" name="T62"/>
                <a:gd fmla="*/ 6 h 102" name="T63"/>
                <a:gd fmla="*/ 8 w 241" name="T64"/>
                <a:gd fmla="*/ 15 h 102" name="T65"/>
                <a:gd fmla="*/ 23 w 241" name="T66"/>
                <a:gd fmla="*/ 23 h 102" name="T67"/>
                <a:gd fmla="*/ 28 w 241" name="T68"/>
                <a:gd fmla="*/ 26 h 102" name="T69"/>
                <a:gd fmla="*/ 21 w 241" name="T70"/>
                <a:gd fmla="*/ 30 h 102" name="T71"/>
                <a:gd fmla="*/ 35 w 241" name="T72"/>
                <a:gd fmla="*/ 39 h 102" name="T7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b="b" l="0" r="r" t="0"/>
              <a:pathLst>
                <a:path h="102" w="241">
                  <a:moveTo>
                    <a:pt x="35" y="39"/>
                  </a:moveTo>
                  <a:cubicBezTo>
                    <a:pt x="37" y="39"/>
                    <a:pt x="51" y="36"/>
                    <a:pt x="70" y="45"/>
                  </a:cubicBezTo>
                  <a:cubicBezTo>
                    <a:pt x="88" y="54"/>
                    <a:pt x="94" y="57"/>
                    <a:pt x="93" y="59"/>
                  </a:cubicBezTo>
                  <a:cubicBezTo>
                    <a:pt x="93" y="61"/>
                    <a:pt x="99" y="68"/>
                    <a:pt x="95" y="68"/>
                  </a:cubicBezTo>
                  <a:cubicBezTo>
                    <a:pt x="91" y="68"/>
                    <a:pt x="80" y="75"/>
                    <a:pt x="87" y="78"/>
                  </a:cubicBezTo>
                  <a:cubicBezTo>
                    <a:pt x="93" y="81"/>
                    <a:pt x="91" y="84"/>
                    <a:pt x="99" y="81"/>
                  </a:cubicBezTo>
                  <a:cubicBezTo>
                    <a:pt x="106" y="78"/>
                    <a:pt x="102" y="75"/>
                    <a:pt x="117" y="79"/>
                  </a:cubicBezTo>
                  <a:cubicBezTo>
                    <a:pt x="131" y="84"/>
                    <a:pt x="133" y="87"/>
                    <a:pt x="133" y="87"/>
                  </a:cubicBezTo>
                  <a:cubicBezTo>
                    <a:pt x="133" y="87"/>
                    <a:pt x="128" y="91"/>
                    <a:pt x="139" y="89"/>
                  </a:cubicBezTo>
                  <a:cubicBezTo>
                    <a:pt x="149" y="88"/>
                    <a:pt x="148" y="88"/>
                    <a:pt x="150" y="86"/>
                  </a:cubicBezTo>
                  <a:cubicBezTo>
                    <a:pt x="153" y="84"/>
                    <a:pt x="162" y="80"/>
                    <a:pt x="162" y="77"/>
                  </a:cubicBezTo>
                  <a:cubicBezTo>
                    <a:pt x="162" y="75"/>
                    <a:pt x="182" y="78"/>
                    <a:pt x="184" y="80"/>
                  </a:cubicBezTo>
                  <a:cubicBezTo>
                    <a:pt x="187" y="82"/>
                    <a:pt x="191" y="90"/>
                    <a:pt x="194" y="91"/>
                  </a:cubicBezTo>
                  <a:cubicBezTo>
                    <a:pt x="196" y="91"/>
                    <a:pt x="212" y="102"/>
                    <a:pt x="219" y="102"/>
                  </a:cubicBezTo>
                  <a:cubicBezTo>
                    <a:pt x="226" y="102"/>
                    <a:pt x="236" y="102"/>
                    <a:pt x="236" y="102"/>
                  </a:cubicBezTo>
                  <a:cubicBezTo>
                    <a:pt x="236" y="102"/>
                    <a:pt x="241" y="96"/>
                    <a:pt x="238" y="94"/>
                  </a:cubicBezTo>
                  <a:cubicBezTo>
                    <a:pt x="236" y="92"/>
                    <a:pt x="236" y="93"/>
                    <a:pt x="230" y="91"/>
                  </a:cubicBezTo>
                  <a:cubicBezTo>
                    <a:pt x="223" y="89"/>
                    <a:pt x="214" y="86"/>
                    <a:pt x="206" y="81"/>
                  </a:cubicBezTo>
                  <a:cubicBezTo>
                    <a:pt x="198" y="76"/>
                    <a:pt x="194" y="73"/>
                    <a:pt x="194" y="70"/>
                  </a:cubicBezTo>
                  <a:cubicBezTo>
                    <a:pt x="193" y="67"/>
                    <a:pt x="192" y="62"/>
                    <a:pt x="192" y="62"/>
                  </a:cubicBezTo>
                  <a:cubicBezTo>
                    <a:pt x="192" y="62"/>
                    <a:pt x="205" y="71"/>
                    <a:pt x="190" y="60"/>
                  </a:cubicBezTo>
                  <a:cubicBezTo>
                    <a:pt x="176" y="49"/>
                    <a:pt x="174" y="44"/>
                    <a:pt x="170" y="44"/>
                  </a:cubicBezTo>
                  <a:cubicBezTo>
                    <a:pt x="166" y="44"/>
                    <a:pt x="165" y="43"/>
                    <a:pt x="153" y="37"/>
                  </a:cubicBezTo>
                  <a:cubicBezTo>
                    <a:pt x="142" y="32"/>
                    <a:pt x="127" y="27"/>
                    <a:pt x="119" y="25"/>
                  </a:cubicBezTo>
                  <a:cubicBezTo>
                    <a:pt x="111" y="23"/>
                    <a:pt x="107" y="21"/>
                    <a:pt x="95" y="19"/>
                  </a:cubicBezTo>
                  <a:cubicBezTo>
                    <a:pt x="84" y="16"/>
                    <a:pt x="70" y="12"/>
                    <a:pt x="67" y="14"/>
                  </a:cubicBezTo>
                  <a:cubicBezTo>
                    <a:pt x="64" y="15"/>
                    <a:pt x="63" y="20"/>
                    <a:pt x="61" y="23"/>
                  </a:cubicBezTo>
                  <a:cubicBezTo>
                    <a:pt x="60" y="25"/>
                    <a:pt x="60" y="37"/>
                    <a:pt x="52" y="33"/>
                  </a:cubicBezTo>
                  <a:cubicBezTo>
                    <a:pt x="44" y="28"/>
                    <a:pt x="44" y="32"/>
                    <a:pt x="41" y="28"/>
                  </a:cubicBezTo>
                  <a:cubicBezTo>
                    <a:pt x="39" y="23"/>
                    <a:pt x="42" y="26"/>
                    <a:pt x="39" y="19"/>
                  </a:cubicBezTo>
                  <a:cubicBezTo>
                    <a:pt x="36" y="12"/>
                    <a:pt x="34" y="10"/>
                    <a:pt x="28" y="10"/>
                  </a:cubicBezTo>
                  <a:cubicBezTo>
                    <a:pt x="22" y="10"/>
                    <a:pt x="0" y="0"/>
                    <a:pt x="2" y="6"/>
                  </a:cubicBezTo>
                  <a:cubicBezTo>
                    <a:pt x="4" y="12"/>
                    <a:pt x="8" y="15"/>
                    <a:pt x="8" y="15"/>
                  </a:cubicBezTo>
                  <a:cubicBezTo>
                    <a:pt x="8" y="15"/>
                    <a:pt x="25" y="23"/>
                    <a:pt x="23" y="23"/>
                  </a:cubicBezTo>
                  <a:cubicBezTo>
                    <a:pt x="22" y="23"/>
                    <a:pt x="29" y="22"/>
                    <a:pt x="28" y="26"/>
                  </a:cubicBezTo>
                  <a:cubicBezTo>
                    <a:pt x="27" y="31"/>
                    <a:pt x="20" y="28"/>
                    <a:pt x="21" y="30"/>
                  </a:cubicBezTo>
                  <a:cubicBezTo>
                    <a:pt x="22" y="31"/>
                    <a:pt x="21" y="40"/>
                    <a:pt x="35" y="3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79" name="Freeform 184"/>
            <p:cNvSpPr/>
            <p:nvPr/>
          </p:nvSpPr>
          <p:spPr bwMode="auto">
            <a:xfrm>
              <a:off x="9115425" y="4006851"/>
              <a:ext cx="53975" cy="46038"/>
            </a:xfrm>
            <a:custGeom>
              <a:gdLst>
                <a:gd fmla="*/ 8 w 20" name="T0"/>
                <a:gd fmla="*/ 0 h 17" name="T1"/>
                <a:gd fmla="*/ 2 w 20" name="T2"/>
                <a:gd fmla="*/ 8 h 17" name="T3"/>
                <a:gd fmla="*/ 5 w 20" name="T4"/>
                <a:gd fmla="*/ 17 h 17" name="T5"/>
                <a:gd fmla="*/ 15 w 20" name="T6"/>
                <a:gd fmla="*/ 15 h 17" name="T7"/>
                <a:gd fmla="*/ 18 w 20" name="T8"/>
                <a:gd fmla="*/ 11 h 17" name="T9"/>
                <a:gd fmla="*/ 8 w 20" name="T10"/>
                <a:gd fmla="*/ 0 h 17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7" w="20">
                  <a:moveTo>
                    <a:pt x="8" y="0"/>
                  </a:moveTo>
                  <a:cubicBezTo>
                    <a:pt x="6" y="0"/>
                    <a:pt x="0" y="6"/>
                    <a:pt x="2" y="8"/>
                  </a:cubicBezTo>
                  <a:cubicBezTo>
                    <a:pt x="4" y="9"/>
                    <a:pt x="5" y="17"/>
                    <a:pt x="5" y="17"/>
                  </a:cubicBezTo>
                  <a:cubicBezTo>
                    <a:pt x="5" y="17"/>
                    <a:pt x="10" y="17"/>
                    <a:pt x="15" y="15"/>
                  </a:cubicBezTo>
                  <a:cubicBezTo>
                    <a:pt x="20" y="14"/>
                    <a:pt x="20" y="13"/>
                    <a:pt x="18" y="11"/>
                  </a:cubicBezTo>
                  <a:cubicBezTo>
                    <a:pt x="16" y="9"/>
                    <a:pt x="8" y="0"/>
                    <a:pt x="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charset="-122" panose="020b0500000000000000" pitchFamily="34" typeface="思源黑体"/>
              </a:endParaRPr>
            </a:p>
          </p:txBody>
        </p:sp>
        <p:sp>
          <p:nvSpPr>
            <p:cNvPr id="80" name="Freeform 185"/>
            <p:cNvSpPr/>
            <p:nvPr/>
          </p:nvSpPr>
          <p:spPr bwMode="auto">
            <a:xfrm>
              <a:off x="8836025" y="4089401"/>
              <a:ext cx="117475" cy="65088"/>
            </a:xfrm>
            <a:custGeom>
              <a:gdLst>
                <a:gd fmla="*/ 10 w 44" name="T0"/>
                <a:gd fmla="*/ 21 h 24" name="T1"/>
                <a:gd fmla="*/ 33 w 44" name="T2"/>
                <a:gd fmla="*/ 7 h 24" name="T3"/>
                <a:gd fmla="*/ 37 w 44" name="T4"/>
                <a:gd fmla="*/ 1 h 24" name="T5"/>
                <a:gd fmla="*/ 16 w 44" name="T6"/>
                <a:gd fmla="*/ 1 h 24" name="T7"/>
                <a:gd fmla="*/ 5 w 44" name="T8"/>
                <a:gd fmla="*/ 10 h 24" name="T9"/>
                <a:gd fmla="*/ 1 w 44" name="T10"/>
                <a:gd fmla="*/ 13 h 24" name="T11"/>
                <a:gd fmla="*/ 10 w 44" name="T12"/>
                <a:gd fmla="*/ 21 h 24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4" w="44">
                  <a:moveTo>
                    <a:pt x="10" y="21"/>
                  </a:moveTo>
                  <a:cubicBezTo>
                    <a:pt x="16" y="18"/>
                    <a:pt x="30" y="9"/>
                    <a:pt x="33" y="7"/>
                  </a:cubicBezTo>
                  <a:cubicBezTo>
                    <a:pt x="37" y="5"/>
                    <a:pt x="44" y="1"/>
                    <a:pt x="37" y="1"/>
                  </a:cubicBezTo>
                  <a:cubicBezTo>
                    <a:pt x="31" y="1"/>
                    <a:pt x="20" y="0"/>
                    <a:pt x="16" y="1"/>
                  </a:cubicBezTo>
                  <a:cubicBezTo>
                    <a:pt x="12" y="2"/>
                    <a:pt x="6" y="8"/>
                    <a:pt x="5" y="10"/>
                  </a:cubicBezTo>
                  <a:cubicBezTo>
                    <a:pt x="4" y="12"/>
                    <a:pt x="3" y="13"/>
                    <a:pt x="1" y="13"/>
                  </a:cubicBezTo>
                  <a:cubicBezTo>
                    <a:pt x="0" y="13"/>
                    <a:pt x="4" y="24"/>
                    <a:pt x="10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81" name="Freeform 186"/>
            <p:cNvSpPr/>
            <p:nvPr/>
          </p:nvSpPr>
          <p:spPr bwMode="auto">
            <a:xfrm>
              <a:off x="8704263" y="4113213"/>
              <a:ext cx="80963" cy="33338"/>
            </a:xfrm>
            <a:custGeom>
              <a:gdLst>
                <a:gd fmla="*/ 20 w 30" name="T0"/>
                <a:gd fmla="*/ 11 h 12" name="T1"/>
                <a:gd fmla="*/ 0 w 30" name="T2"/>
                <a:gd fmla="*/ 4 h 12" name="T3"/>
                <a:gd fmla="*/ 9 w 30" name="T4"/>
                <a:gd fmla="*/ 1 h 12" name="T5"/>
                <a:gd fmla="*/ 20 w 30" name="T6"/>
                <a:gd fmla="*/ 11 h 12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12" w="30">
                  <a:moveTo>
                    <a:pt x="20" y="11"/>
                  </a:moveTo>
                  <a:cubicBezTo>
                    <a:pt x="13" y="12"/>
                    <a:pt x="0" y="4"/>
                    <a:pt x="0" y="4"/>
                  </a:cubicBezTo>
                  <a:cubicBezTo>
                    <a:pt x="0" y="4"/>
                    <a:pt x="6" y="0"/>
                    <a:pt x="9" y="1"/>
                  </a:cubicBezTo>
                  <a:cubicBezTo>
                    <a:pt x="12" y="3"/>
                    <a:pt x="30" y="10"/>
                    <a:pt x="20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82" name="Freeform 187"/>
            <p:cNvSpPr/>
            <p:nvPr/>
          </p:nvSpPr>
          <p:spPr bwMode="auto">
            <a:xfrm>
              <a:off x="8293100" y="4029076"/>
              <a:ext cx="536575" cy="82550"/>
            </a:xfrm>
            <a:custGeom>
              <a:gdLst>
                <a:gd fmla="*/ 18 w 201" name="T0"/>
                <a:gd fmla="*/ 1 h 31" name="T1"/>
                <a:gd fmla="*/ 5 w 201" name="T2"/>
                <a:gd fmla="*/ 13 h 31" name="T3"/>
                <a:gd fmla="*/ 27 w 201" name="T4"/>
                <a:gd fmla="*/ 20 h 31" name="T5"/>
                <a:gd fmla="*/ 55 w 201" name="T6"/>
                <a:gd fmla="*/ 23 h 31" name="T7"/>
                <a:gd fmla="*/ 80 w 201" name="T8"/>
                <a:gd fmla="*/ 25 h 31" name="T9"/>
                <a:gd fmla="*/ 92 w 201" name="T10"/>
                <a:gd fmla="*/ 28 h 31" name="T11"/>
                <a:gd fmla="*/ 117 w 201" name="T12"/>
                <a:gd fmla="*/ 28 h 31" name="T13"/>
                <a:gd fmla="*/ 130 w 201" name="T14"/>
                <a:gd fmla="*/ 30 h 31" name="T15"/>
                <a:gd fmla="*/ 143 w 201" name="T16"/>
                <a:gd fmla="*/ 29 h 31" name="T17"/>
                <a:gd fmla="*/ 177 w 201" name="T18"/>
                <a:gd fmla="*/ 28 h 31" name="T19"/>
                <a:gd fmla="*/ 189 w 201" name="T20"/>
                <a:gd fmla="*/ 29 h 31" name="T21"/>
                <a:gd fmla="*/ 200 w 201" name="T22"/>
                <a:gd fmla="*/ 25 h 31" name="T23"/>
                <a:gd fmla="*/ 172 w 201" name="T24"/>
                <a:gd fmla="*/ 27 h 31" name="T25"/>
                <a:gd fmla="*/ 153 w 201" name="T26"/>
                <a:gd fmla="*/ 24 h 31" name="T27"/>
                <a:gd fmla="*/ 130 w 201" name="T28"/>
                <a:gd fmla="*/ 24 h 31" name="T29"/>
                <a:gd fmla="*/ 122 w 201" name="T30"/>
                <a:gd fmla="*/ 24 h 31" name="T31"/>
                <a:gd fmla="*/ 98 w 201" name="T32"/>
                <a:gd fmla="*/ 17 h 31" name="T33"/>
                <a:gd fmla="*/ 91 w 201" name="T34"/>
                <a:gd fmla="*/ 11 h 31" name="T35"/>
                <a:gd fmla="*/ 77 w 201" name="T36"/>
                <a:gd fmla="*/ 12 h 31" name="T37"/>
                <a:gd fmla="*/ 67 w 201" name="T38"/>
                <a:gd fmla="*/ 10 h 31" name="T39"/>
                <a:gd fmla="*/ 43 w 201" name="T40"/>
                <a:gd fmla="*/ 7 h 31" name="T41"/>
                <a:gd fmla="*/ 27 w 201" name="T42"/>
                <a:gd fmla="*/ 3 h 31" name="T43"/>
                <a:gd fmla="*/ 18 w 201" name="T44"/>
                <a:gd fmla="*/ 1 h 31" name="T4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b="b" l="0" r="r" t="0"/>
              <a:pathLst>
                <a:path h="31" w="201">
                  <a:moveTo>
                    <a:pt x="18" y="1"/>
                  </a:moveTo>
                  <a:cubicBezTo>
                    <a:pt x="9" y="5"/>
                    <a:pt x="0" y="11"/>
                    <a:pt x="5" y="13"/>
                  </a:cubicBezTo>
                  <a:cubicBezTo>
                    <a:pt x="9" y="15"/>
                    <a:pt x="17" y="21"/>
                    <a:pt x="27" y="20"/>
                  </a:cubicBezTo>
                  <a:cubicBezTo>
                    <a:pt x="38" y="20"/>
                    <a:pt x="40" y="23"/>
                    <a:pt x="55" y="23"/>
                  </a:cubicBezTo>
                  <a:cubicBezTo>
                    <a:pt x="70" y="22"/>
                    <a:pt x="77" y="25"/>
                    <a:pt x="80" y="25"/>
                  </a:cubicBezTo>
                  <a:cubicBezTo>
                    <a:pt x="83" y="25"/>
                    <a:pt x="82" y="28"/>
                    <a:pt x="92" y="28"/>
                  </a:cubicBezTo>
                  <a:cubicBezTo>
                    <a:pt x="101" y="29"/>
                    <a:pt x="112" y="28"/>
                    <a:pt x="117" y="28"/>
                  </a:cubicBezTo>
                  <a:cubicBezTo>
                    <a:pt x="122" y="28"/>
                    <a:pt x="123" y="29"/>
                    <a:pt x="130" y="30"/>
                  </a:cubicBezTo>
                  <a:cubicBezTo>
                    <a:pt x="137" y="31"/>
                    <a:pt x="126" y="29"/>
                    <a:pt x="143" y="29"/>
                  </a:cubicBezTo>
                  <a:cubicBezTo>
                    <a:pt x="159" y="30"/>
                    <a:pt x="170" y="27"/>
                    <a:pt x="177" y="28"/>
                  </a:cubicBezTo>
                  <a:cubicBezTo>
                    <a:pt x="184" y="28"/>
                    <a:pt x="186" y="29"/>
                    <a:pt x="189" y="29"/>
                  </a:cubicBezTo>
                  <a:cubicBezTo>
                    <a:pt x="191" y="29"/>
                    <a:pt x="201" y="27"/>
                    <a:pt x="200" y="25"/>
                  </a:cubicBezTo>
                  <a:cubicBezTo>
                    <a:pt x="198" y="22"/>
                    <a:pt x="177" y="29"/>
                    <a:pt x="172" y="27"/>
                  </a:cubicBezTo>
                  <a:cubicBezTo>
                    <a:pt x="168" y="25"/>
                    <a:pt x="156" y="24"/>
                    <a:pt x="153" y="24"/>
                  </a:cubicBezTo>
                  <a:cubicBezTo>
                    <a:pt x="150" y="25"/>
                    <a:pt x="136" y="24"/>
                    <a:pt x="130" y="24"/>
                  </a:cubicBezTo>
                  <a:cubicBezTo>
                    <a:pt x="124" y="24"/>
                    <a:pt x="137" y="27"/>
                    <a:pt x="122" y="24"/>
                  </a:cubicBezTo>
                  <a:cubicBezTo>
                    <a:pt x="107" y="21"/>
                    <a:pt x="98" y="17"/>
                    <a:pt x="98" y="17"/>
                  </a:cubicBezTo>
                  <a:cubicBezTo>
                    <a:pt x="98" y="17"/>
                    <a:pt x="102" y="11"/>
                    <a:pt x="91" y="11"/>
                  </a:cubicBezTo>
                  <a:cubicBezTo>
                    <a:pt x="79" y="12"/>
                    <a:pt x="77" y="12"/>
                    <a:pt x="77" y="12"/>
                  </a:cubicBezTo>
                  <a:cubicBezTo>
                    <a:pt x="77" y="12"/>
                    <a:pt x="84" y="12"/>
                    <a:pt x="67" y="10"/>
                  </a:cubicBezTo>
                  <a:cubicBezTo>
                    <a:pt x="51" y="7"/>
                    <a:pt x="49" y="7"/>
                    <a:pt x="43" y="7"/>
                  </a:cubicBezTo>
                  <a:cubicBezTo>
                    <a:pt x="38" y="7"/>
                    <a:pt x="31" y="6"/>
                    <a:pt x="27" y="3"/>
                  </a:cubicBezTo>
                  <a:cubicBezTo>
                    <a:pt x="22" y="0"/>
                    <a:pt x="18" y="1"/>
                    <a:pt x="18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83" name="Freeform 188"/>
            <p:cNvSpPr/>
            <p:nvPr/>
          </p:nvSpPr>
          <p:spPr bwMode="auto">
            <a:xfrm>
              <a:off x="7967663" y="3748088"/>
              <a:ext cx="365125" cy="290513"/>
            </a:xfrm>
            <a:custGeom>
              <a:gdLst>
                <a:gd fmla="*/ 122 w 137" name="T0"/>
                <a:gd fmla="*/ 103 h 109" name="T1"/>
                <a:gd fmla="*/ 101 w 137" name="T2"/>
                <a:gd fmla="*/ 94 h 109" name="T3"/>
                <a:gd fmla="*/ 79 w 137" name="T4"/>
                <a:gd fmla="*/ 81 h 109" name="T5"/>
                <a:gd fmla="*/ 51 w 137" name="T6"/>
                <a:gd fmla="*/ 47 h 109" name="T7"/>
                <a:gd fmla="*/ 27 w 137" name="T8"/>
                <a:gd fmla="*/ 30 h 109" name="T9"/>
                <a:gd fmla="*/ 0 w 137" name="T10"/>
                <a:gd fmla="*/ 4 h 109" name="T11"/>
                <a:gd fmla="*/ 23 w 137" name="T12"/>
                <a:gd fmla="*/ 1 h 109" name="T13"/>
                <a:gd fmla="*/ 52 w 137" name="T14"/>
                <a:gd fmla="*/ 24 h 109" name="T15"/>
                <a:gd fmla="*/ 117 w 137" name="T16"/>
                <a:gd fmla="*/ 66 h 109" name="T17"/>
                <a:gd fmla="*/ 123 w 137" name="T18"/>
                <a:gd fmla="*/ 87 h 109" name="T19"/>
                <a:gd fmla="*/ 122 w 137" name="T20"/>
                <a:gd fmla="*/ 103 h 109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109" w="137">
                  <a:moveTo>
                    <a:pt x="122" y="103"/>
                  </a:moveTo>
                  <a:cubicBezTo>
                    <a:pt x="121" y="103"/>
                    <a:pt x="112" y="100"/>
                    <a:pt x="101" y="94"/>
                  </a:cubicBezTo>
                  <a:cubicBezTo>
                    <a:pt x="90" y="87"/>
                    <a:pt x="87" y="89"/>
                    <a:pt x="79" y="81"/>
                  </a:cubicBezTo>
                  <a:cubicBezTo>
                    <a:pt x="70" y="73"/>
                    <a:pt x="59" y="55"/>
                    <a:pt x="51" y="47"/>
                  </a:cubicBezTo>
                  <a:cubicBezTo>
                    <a:pt x="43" y="40"/>
                    <a:pt x="47" y="44"/>
                    <a:pt x="27" y="30"/>
                  </a:cubicBezTo>
                  <a:cubicBezTo>
                    <a:pt x="7" y="16"/>
                    <a:pt x="0" y="4"/>
                    <a:pt x="0" y="4"/>
                  </a:cubicBezTo>
                  <a:cubicBezTo>
                    <a:pt x="0" y="4"/>
                    <a:pt x="19" y="0"/>
                    <a:pt x="23" y="1"/>
                  </a:cubicBezTo>
                  <a:cubicBezTo>
                    <a:pt x="27" y="3"/>
                    <a:pt x="31" y="11"/>
                    <a:pt x="52" y="24"/>
                  </a:cubicBezTo>
                  <a:cubicBezTo>
                    <a:pt x="72" y="37"/>
                    <a:pt x="112" y="58"/>
                    <a:pt x="117" y="66"/>
                  </a:cubicBezTo>
                  <a:cubicBezTo>
                    <a:pt x="122" y="74"/>
                    <a:pt x="119" y="82"/>
                    <a:pt x="123" y="87"/>
                  </a:cubicBezTo>
                  <a:cubicBezTo>
                    <a:pt x="127" y="92"/>
                    <a:pt x="137" y="109"/>
                    <a:pt x="122" y="10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84" name="Freeform 189"/>
            <p:cNvSpPr/>
            <p:nvPr/>
          </p:nvSpPr>
          <p:spPr bwMode="auto">
            <a:xfrm>
              <a:off x="7500938" y="3651251"/>
              <a:ext cx="111125" cy="92075"/>
            </a:xfrm>
            <a:custGeom>
              <a:gdLst>
                <a:gd fmla="*/ 11 w 42" name="T0"/>
                <a:gd fmla="*/ 0 h 34" name="T1"/>
                <a:gd fmla="*/ 6 w 42" name="T2"/>
                <a:gd fmla="*/ 15 h 34" name="T3"/>
                <a:gd fmla="*/ 14 w 42" name="T4"/>
                <a:gd fmla="*/ 31 h 34" name="T5"/>
                <a:gd fmla="*/ 23 w 42" name="T6"/>
                <a:gd fmla="*/ 32 h 34" name="T7"/>
                <a:gd fmla="*/ 35 w 42" name="T8"/>
                <a:gd fmla="*/ 25 h 34" name="T9"/>
                <a:gd fmla="*/ 42 w 42" name="T10"/>
                <a:gd fmla="*/ 23 h 34" name="T11"/>
                <a:gd fmla="*/ 17 w 42" name="T12"/>
                <a:gd fmla="*/ 6 h 34" name="T13"/>
                <a:gd fmla="*/ 11 w 42" name="T14"/>
                <a:gd fmla="*/ 0 h 34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34" w="42">
                  <a:moveTo>
                    <a:pt x="11" y="0"/>
                  </a:moveTo>
                  <a:cubicBezTo>
                    <a:pt x="2" y="3"/>
                    <a:pt x="0" y="4"/>
                    <a:pt x="6" y="15"/>
                  </a:cubicBezTo>
                  <a:cubicBezTo>
                    <a:pt x="12" y="26"/>
                    <a:pt x="10" y="30"/>
                    <a:pt x="14" y="31"/>
                  </a:cubicBezTo>
                  <a:cubicBezTo>
                    <a:pt x="19" y="31"/>
                    <a:pt x="20" y="34"/>
                    <a:pt x="23" y="32"/>
                  </a:cubicBezTo>
                  <a:cubicBezTo>
                    <a:pt x="27" y="31"/>
                    <a:pt x="32" y="27"/>
                    <a:pt x="35" y="25"/>
                  </a:cubicBezTo>
                  <a:cubicBezTo>
                    <a:pt x="38" y="23"/>
                    <a:pt x="42" y="23"/>
                    <a:pt x="42" y="23"/>
                  </a:cubicBezTo>
                  <a:cubicBezTo>
                    <a:pt x="42" y="23"/>
                    <a:pt x="20" y="9"/>
                    <a:pt x="17" y="6"/>
                  </a:cubicBezTo>
                  <a:cubicBezTo>
                    <a:pt x="14" y="4"/>
                    <a:pt x="11" y="0"/>
                    <a:pt x="11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85" name="Freeform 190"/>
            <p:cNvSpPr/>
            <p:nvPr/>
          </p:nvSpPr>
          <p:spPr bwMode="auto">
            <a:xfrm>
              <a:off x="10390188" y="4995863"/>
              <a:ext cx="203200" cy="200025"/>
            </a:xfrm>
            <a:custGeom>
              <a:gdLst>
                <a:gd fmla="*/ 14 w 76" name="T0"/>
                <a:gd fmla="*/ 69 h 75" name="T1"/>
                <a:gd fmla="*/ 37 w 76" name="T2"/>
                <a:gd fmla="*/ 74 h 75" name="T3"/>
                <a:gd fmla="*/ 57 w 76" name="T4"/>
                <a:gd fmla="*/ 62 h 75" name="T5"/>
                <a:gd fmla="*/ 57 w 76" name="T6"/>
                <a:gd fmla="*/ 48 h 75" name="T7"/>
                <a:gd fmla="*/ 71 w 76" name="T8"/>
                <a:gd fmla="*/ 33 h 75" name="T9"/>
                <a:gd fmla="*/ 72 w 76" name="T10"/>
                <a:gd fmla="*/ 20 h 75" name="T11"/>
                <a:gd fmla="*/ 69 w 76" name="T12"/>
                <a:gd fmla="*/ 9 h 75" name="T13"/>
                <a:gd fmla="*/ 51 w 76" name="T14"/>
                <a:gd fmla="*/ 0 h 75" name="T15"/>
                <a:gd fmla="*/ 50 w 76" name="T16"/>
                <a:gd fmla="*/ 10 h 75" name="T17"/>
                <a:gd fmla="*/ 47 w 76" name="T18"/>
                <a:gd fmla="*/ 30 h 75" name="T19"/>
                <a:gd fmla="*/ 27 w 76" name="T20"/>
                <a:gd fmla="*/ 38 h 75" name="T21"/>
                <a:gd fmla="*/ 20 w 76" name="T22"/>
                <a:gd fmla="*/ 48 h 75" name="T23"/>
                <a:gd fmla="*/ 1 w 76" name="T24"/>
                <a:gd fmla="*/ 65 h 75" name="T25"/>
                <a:gd fmla="*/ 14 w 76" name="T26"/>
                <a:gd fmla="*/ 69 h 75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75" w="76">
                  <a:moveTo>
                    <a:pt x="14" y="69"/>
                  </a:moveTo>
                  <a:cubicBezTo>
                    <a:pt x="22" y="70"/>
                    <a:pt x="29" y="75"/>
                    <a:pt x="37" y="74"/>
                  </a:cubicBezTo>
                  <a:cubicBezTo>
                    <a:pt x="46" y="74"/>
                    <a:pt x="61" y="64"/>
                    <a:pt x="57" y="62"/>
                  </a:cubicBezTo>
                  <a:cubicBezTo>
                    <a:pt x="54" y="60"/>
                    <a:pt x="52" y="58"/>
                    <a:pt x="57" y="48"/>
                  </a:cubicBezTo>
                  <a:cubicBezTo>
                    <a:pt x="61" y="38"/>
                    <a:pt x="72" y="38"/>
                    <a:pt x="71" y="33"/>
                  </a:cubicBezTo>
                  <a:cubicBezTo>
                    <a:pt x="70" y="28"/>
                    <a:pt x="72" y="24"/>
                    <a:pt x="72" y="20"/>
                  </a:cubicBezTo>
                  <a:cubicBezTo>
                    <a:pt x="71" y="15"/>
                    <a:pt x="76" y="13"/>
                    <a:pt x="69" y="9"/>
                  </a:cubicBezTo>
                  <a:cubicBezTo>
                    <a:pt x="63" y="5"/>
                    <a:pt x="51" y="0"/>
                    <a:pt x="51" y="0"/>
                  </a:cubicBezTo>
                  <a:cubicBezTo>
                    <a:pt x="51" y="0"/>
                    <a:pt x="48" y="0"/>
                    <a:pt x="50" y="10"/>
                  </a:cubicBezTo>
                  <a:cubicBezTo>
                    <a:pt x="52" y="20"/>
                    <a:pt x="59" y="29"/>
                    <a:pt x="47" y="30"/>
                  </a:cubicBezTo>
                  <a:cubicBezTo>
                    <a:pt x="35" y="30"/>
                    <a:pt x="34" y="35"/>
                    <a:pt x="27" y="38"/>
                  </a:cubicBezTo>
                  <a:cubicBezTo>
                    <a:pt x="20" y="40"/>
                    <a:pt x="31" y="45"/>
                    <a:pt x="20" y="48"/>
                  </a:cubicBezTo>
                  <a:cubicBezTo>
                    <a:pt x="8" y="51"/>
                    <a:pt x="0" y="61"/>
                    <a:pt x="1" y="65"/>
                  </a:cubicBezTo>
                  <a:cubicBezTo>
                    <a:pt x="2" y="68"/>
                    <a:pt x="14" y="69"/>
                    <a:pt x="14" y="6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86" name="Freeform 191"/>
            <p:cNvSpPr/>
            <p:nvPr/>
          </p:nvSpPr>
          <p:spPr bwMode="auto">
            <a:xfrm>
              <a:off x="10475913" y="4795838"/>
              <a:ext cx="228600" cy="223838"/>
            </a:xfrm>
            <a:custGeom>
              <a:gdLst>
                <a:gd fmla="*/ 57 w 86" name="T0"/>
                <a:gd fmla="*/ 80 h 84" name="T1"/>
                <a:gd fmla="*/ 51 w 86" name="T2"/>
                <a:gd fmla="*/ 68 h 84" name="T3"/>
                <a:gd fmla="*/ 40 w 86" name="T4"/>
                <a:gd fmla="*/ 61 h 84" name="T5"/>
                <a:gd fmla="*/ 32 w 86" name="T6"/>
                <a:gd fmla="*/ 53 h 84" name="T7"/>
                <a:gd fmla="*/ 45 w 86" name="T8"/>
                <a:gd fmla="*/ 51 h 84" name="T9"/>
                <a:gd fmla="*/ 34 w 86" name="T10"/>
                <a:gd fmla="*/ 34 h 84" name="T11"/>
                <a:gd fmla="*/ 0 w 86" name="T12"/>
                <a:gd fmla="*/ 0 h 84" name="T13"/>
                <a:gd fmla="*/ 32 w 86" name="T14"/>
                <a:gd fmla="*/ 17 h 84" name="T15"/>
                <a:gd fmla="*/ 57 w 86" name="T16"/>
                <a:gd fmla="*/ 35 h 84" name="T17"/>
                <a:gd fmla="*/ 70 w 86" name="T18"/>
                <a:gd fmla="*/ 43 h 84" name="T19"/>
                <a:gd fmla="*/ 79 w 86" name="T20"/>
                <a:gd fmla="*/ 34 h 84" name="T21"/>
                <a:gd fmla="*/ 80 w 86" name="T22"/>
                <a:gd fmla="*/ 43 h 84" name="T23"/>
                <a:gd fmla="*/ 80 w 86" name="T24"/>
                <a:gd fmla="*/ 57 h 84" name="T25"/>
                <a:gd fmla="*/ 69 w 86" name="T26"/>
                <a:gd fmla="*/ 59 h 84" name="T27"/>
                <a:gd fmla="*/ 69 w 86" name="T28"/>
                <a:gd fmla="*/ 66 h 84" name="T29"/>
                <a:gd fmla="*/ 57 w 86" name="T30"/>
                <a:gd fmla="*/ 80 h 84" name="T3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b="b" l="0" r="r" t="0"/>
              <a:pathLst>
                <a:path h="84" w="86">
                  <a:moveTo>
                    <a:pt x="57" y="80"/>
                  </a:moveTo>
                  <a:cubicBezTo>
                    <a:pt x="53" y="79"/>
                    <a:pt x="52" y="71"/>
                    <a:pt x="51" y="68"/>
                  </a:cubicBezTo>
                  <a:cubicBezTo>
                    <a:pt x="50" y="64"/>
                    <a:pt x="40" y="61"/>
                    <a:pt x="40" y="61"/>
                  </a:cubicBezTo>
                  <a:cubicBezTo>
                    <a:pt x="40" y="61"/>
                    <a:pt x="32" y="55"/>
                    <a:pt x="32" y="53"/>
                  </a:cubicBezTo>
                  <a:cubicBezTo>
                    <a:pt x="33" y="51"/>
                    <a:pt x="47" y="53"/>
                    <a:pt x="45" y="51"/>
                  </a:cubicBezTo>
                  <a:cubicBezTo>
                    <a:pt x="43" y="48"/>
                    <a:pt x="44" y="41"/>
                    <a:pt x="34" y="34"/>
                  </a:cubicBezTo>
                  <a:cubicBezTo>
                    <a:pt x="25" y="28"/>
                    <a:pt x="0" y="0"/>
                    <a:pt x="0" y="0"/>
                  </a:cubicBezTo>
                  <a:cubicBezTo>
                    <a:pt x="0" y="0"/>
                    <a:pt x="15" y="10"/>
                    <a:pt x="32" y="17"/>
                  </a:cubicBezTo>
                  <a:cubicBezTo>
                    <a:pt x="50" y="24"/>
                    <a:pt x="56" y="32"/>
                    <a:pt x="57" y="35"/>
                  </a:cubicBezTo>
                  <a:cubicBezTo>
                    <a:pt x="58" y="39"/>
                    <a:pt x="71" y="47"/>
                    <a:pt x="70" y="43"/>
                  </a:cubicBezTo>
                  <a:cubicBezTo>
                    <a:pt x="70" y="39"/>
                    <a:pt x="77" y="31"/>
                    <a:pt x="79" y="34"/>
                  </a:cubicBezTo>
                  <a:cubicBezTo>
                    <a:pt x="80" y="36"/>
                    <a:pt x="84" y="41"/>
                    <a:pt x="80" y="43"/>
                  </a:cubicBezTo>
                  <a:cubicBezTo>
                    <a:pt x="76" y="45"/>
                    <a:pt x="86" y="56"/>
                    <a:pt x="80" y="57"/>
                  </a:cubicBezTo>
                  <a:cubicBezTo>
                    <a:pt x="75" y="57"/>
                    <a:pt x="69" y="59"/>
                    <a:pt x="69" y="59"/>
                  </a:cubicBezTo>
                  <a:cubicBezTo>
                    <a:pt x="69" y="66"/>
                    <a:pt x="69" y="66"/>
                    <a:pt x="69" y="66"/>
                  </a:cubicBezTo>
                  <a:cubicBezTo>
                    <a:pt x="69" y="66"/>
                    <a:pt x="72" y="84"/>
                    <a:pt x="57" y="8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87" name="Freeform 192"/>
            <p:cNvSpPr/>
            <p:nvPr/>
          </p:nvSpPr>
          <p:spPr bwMode="auto">
            <a:xfrm>
              <a:off x="8632825" y="4151313"/>
              <a:ext cx="1241425" cy="809625"/>
            </a:xfrm>
            <a:custGeom>
              <a:gdLst>
                <a:gd fmla="*/ 254 w 465" name="T0"/>
                <a:gd fmla="*/ 230 h 303" name="T1"/>
                <a:gd fmla="*/ 211 w 465" name="T2"/>
                <a:gd fmla="*/ 217 h 303" name="T3"/>
                <a:gd fmla="*/ 146 w 465" name="T4"/>
                <a:gd fmla="*/ 232 h 303" name="T5"/>
                <a:gd fmla="*/ 126 w 465" name="T6"/>
                <a:gd fmla="*/ 244 h 303" name="T7"/>
                <a:gd fmla="*/ 106 w 465" name="T8"/>
                <a:gd fmla="*/ 244 h 303" name="T9"/>
                <a:gd fmla="*/ 88 w 465" name="T10"/>
                <a:gd fmla="*/ 251 h 303" name="T11"/>
                <a:gd fmla="*/ 77 w 465" name="T12"/>
                <a:gd fmla="*/ 256 h 303" name="T13"/>
                <a:gd fmla="*/ 45 w 465" name="T14"/>
                <a:gd fmla="*/ 248 h 303" name="T15"/>
                <a:gd fmla="*/ 38 w 465" name="T16"/>
                <a:gd fmla="*/ 232 h 303" name="T17"/>
                <a:gd fmla="*/ 27 w 465" name="T18"/>
                <a:gd fmla="*/ 201 h 303" name="T19"/>
                <a:gd fmla="*/ 14 w 465" name="T20"/>
                <a:gd fmla="*/ 180 h 303" name="T21"/>
                <a:gd fmla="*/ 0 w 465" name="T22"/>
                <a:gd fmla="*/ 155 h 303" name="T23"/>
                <a:gd fmla="*/ 5 w 465" name="T24"/>
                <a:gd fmla="*/ 145 h 303" name="T25"/>
                <a:gd fmla="*/ 11 w 465" name="T26"/>
                <a:gd fmla="*/ 108 h 303" name="T27"/>
                <a:gd fmla="*/ 80 w 465" name="T28"/>
                <a:gd fmla="*/ 65 h 303" name="T29"/>
                <a:gd fmla="*/ 96 w 465" name="T30"/>
                <a:gd fmla="*/ 59 h 303" name="T31"/>
                <a:gd fmla="*/ 104 w 465" name="T32"/>
                <a:gd fmla="*/ 38 h 303" name="T33"/>
                <a:gd fmla="*/ 145 w 465" name="T34"/>
                <a:gd fmla="*/ 41 h 303" name="T35"/>
                <a:gd fmla="*/ 152 w 465" name="T36"/>
                <a:gd fmla="*/ 30 h 303" name="T37"/>
                <a:gd fmla="*/ 166 w 465" name="T38"/>
                <a:gd fmla="*/ 16 h 303" name="T39"/>
                <a:gd fmla="*/ 171 w 465" name="T40"/>
                <a:gd fmla="*/ 6 h 303" name="T41"/>
                <a:gd fmla="*/ 200 w 465" name="T42"/>
                <a:gd fmla="*/ 11 h 303" name="T43"/>
                <a:gd fmla="*/ 230 w 465" name="T44"/>
                <a:gd fmla="*/ 16 h 303" name="T45"/>
                <a:gd fmla="*/ 234 w 465" name="T46"/>
                <a:gd fmla="*/ 47 h 303" name="T47"/>
                <a:gd fmla="*/ 266 w 465" name="T48"/>
                <a:gd fmla="*/ 64 h 303" name="T49"/>
                <a:gd fmla="*/ 290 w 465" name="T50"/>
                <a:gd fmla="*/ 59 h 303" name="T51"/>
                <a:gd fmla="*/ 282 w 465" name="T52"/>
                <a:gd fmla="*/ 12 h 303" name="T53"/>
                <a:gd fmla="*/ 288 w 465" name="T54"/>
                <a:gd fmla="*/ 1 h 303" name="T55"/>
                <a:gd fmla="*/ 310 w 465" name="T56"/>
                <a:gd fmla="*/ 29 h 303" name="T57"/>
                <a:gd fmla="*/ 337 w 465" name="T58"/>
                <a:gd fmla="*/ 51 h 303" name="T59"/>
                <a:gd fmla="*/ 348 w 465" name="T60"/>
                <a:gd fmla="*/ 75 h 303" name="T61"/>
                <a:gd fmla="*/ 372 w 465" name="T62"/>
                <a:gd fmla="*/ 91 h 303" name="T63"/>
                <a:gd fmla="*/ 406 w 465" name="T64"/>
                <a:gd fmla="*/ 118 h 303" name="T65"/>
                <a:gd fmla="*/ 430 w 465" name="T66"/>
                <a:gd fmla="*/ 133 h 303" name="T67"/>
                <a:gd fmla="*/ 456 w 465" name="T68"/>
                <a:gd fmla="*/ 189 h 303" name="T69"/>
                <a:gd fmla="*/ 456 w 465" name="T70"/>
                <a:gd fmla="*/ 228 h 303" name="T71"/>
                <a:gd fmla="*/ 444 w 465" name="T72"/>
                <a:gd fmla="*/ 265 h 303" name="T73"/>
                <a:gd fmla="*/ 420 w 465" name="T74"/>
                <a:gd fmla="*/ 281 h 303" name="T75"/>
                <a:gd fmla="*/ 410 w 465" name="T76"/>
                <a:gd fmla="*/ 296 h 303" name="T77"/>
                <a:gd fmla="*/ 391 w 465" name="T78"/>
                <a:gd fmla="*/ 283 h 303" name="T79"/>
                <a:gd fmla="*/ 373 w 465" name="T80"/>
                <a:gd fmla="*/ 298 h 303" name="T81"/>
                <a:gd fmla="*/ 341 w 465" name="T82"/>
                <a:gd fmla="*/ 286 h 303" name="T83"/>
                <a:gd fmla="*/ 324 w 465" name="T84"/>
                <a:gd fmla="*/ 259 h 303" name="T85"/>
                <a:gd fmla="*/ 296 w 465" name="T86"/>
                <a:gd fmla="*/ 259 h 303" name="T87"/>
                <a:gd fmla="*/ 269 w 465" name="T88"/>
                <a:gd fmla="*/ 251 h 303" name="T8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b="b" l="0" r="r" t="0"/>
              <a:pathLst>
                <a:path h="303" w="465">
                  <a:moveTo>
                    <a:pt x="269" y="251"/>
                  </a:moveTo>
                  <a:cubicBezTo>
                    <a:pt x="259" y="244"/>
                    <a:pt x="264" y="238"/>
                    <a:pt x="254" y="230"/>
                  </a:cubicBezTo>
                  <a:cubicBezTo>
                    <a:pt x="244" y="223"/>
                    <a:pt x="263" y="223"/>
                    <a:pt x="237" y="220"/>
                  </a:cubicBezTo>
                  <a:cubicBezTo>
                    <a:pt x="211" y="217"/>
                    <a:pt x="211" y="214"/>
                    <a:pt x="211" y="217"/>
                  </a:cubicBezTo>
                  <a:cubicBezTo>
                    <a:pt x="211" y="219"/>
                    <a:pt x="171" y="224"/>
                    <a:pt x="168" y="225"/>
                  </a:cubicBezTo>
                  <a:cubicBezTo>
                    <a:pt x="164" y="226"/>
                    <a:pt x="157" y="228"/>
                    <a:pt x="146" y="232"/>
                  </a:cubicBezTo>
                  <a:cubicBezTo>
                    <a:pt x="135" y="235"/>
                    <a:pt x="139" y="239"/>
                    <a:pt x="136" y="241"/>
                  </a:cubicBezTo>
                  <a:cubicBezTo>
                    <a:pt x="132" y="243"/>
                    <a:pt x="130" y="246"/>
                    <a:pt x="126" y="244"/>
                  </a:cubicBezTo>
                  <a:cubicBezTo>
                    <a:pt x="122" y="242"/>
                    <a:pt x="119" y="240"/>
                    <a:pt x="116" y="240"/>
                  </a:cubicBezTo>
                  <a:cubicBezTo>
                    <a:pt x="113" y="240"/>
                    <a:pt x="112" y="244"/>
                    <a:pt x="106" y="244"/>
                  </a:cubicBezTo>
                  <a:cubicBezTo>
                    <a:pt x="99" y="244"/>
                    <a:pt x="98" y="243"/>
                    <a:pt x="94" y="245"/>
                  </a:cubicBezTo>
                  <a:cubicBezTo>
                    <a:pt x="90" y="247"/>
                    <a:pt x="90" y="250"/>
                    <a:pt x="88" y="251"/>
                  </a:cubicBezTo>
                  <a:cubicBezTo>
                    <a:pt x="85" y="251"/>
                    <a:pt x="87" y="253"/>
                    <a:pt x="84" y="254"/>
                  </a:cubicBezTo>
                  <a:cubicBezTo>
                    <a:pt x="80" y="255"/>
                    <a:pt x="89" y="257"/>
                    <a:pt x="77" y="256"/>
                  </a:cubicBezTo>
                  <a:cubicBezTo>
                    <a:pt x="64" y="255"/>
                    <a:pt x="72" y="257"/>
                    <a:pt x="60" y="254"/>
                  </a:cubicBezTo>
                  <a:cubicBezTo>
                    <a:pt x="47" y="251"/>
                    <a:pt x="49" y="251"/>
                    <a:pt x="45" y="248"/>
                  </a:cubicBezTo>
                  <a:cubicBezTo>
                    <a:pt x="42" y="245"/>
                    <a:pt x="40" y="251"/>
                    <a:pt x="35" y="242"/>
                  </a:cubicBezTo>
                  <a:cubicBezTo>
                    <a:pt x="29" y="232"/>
                    <a:pt x="39" y="234"/>
                    <a:pt x="38" y="232"/>
                  </a:cubicBezTo>
                  <a:cubicBezTo>
                    <a:pt x="38" y="230"/>
                    <a:pt x="34" y="215"/>
                    <a:pt x="34" y="215"/>
                  </a:cubicBezTo>
                  <a:cubicBezTo>
                    <a:pt x="34" y="215"/>
                    <a:pt x="32" y="204"/>
                    <a:pt x="27" y="201"/>
                  </a:cubicBezTo>
                  <a:cubicBezTo>
                    <a:pt x="21" y="197"/>
                    <a:pt x="23" y="198"/>
                    <a:pt x="22" y="192"/>
                  </a:cubicBezTo>
                  <a:cubicBezTo>
                    <a:pt x="22" y="186"/>
                    <a:pt x="23" y="187"/>
                    <a:pt x="14" y="180"/>
                  </a:cubicBezTo>
                  <a:cubicBezTo>
                    <a:pt x="6" y="174"/>
                    <a:pt x="6" y="173"/>
                    <a:pt x="3" y="168"/>
                  </a:cubicBezTo>
                  <a:cubicBezTo>
                    <a:pt x="0" y="163"/>
                    <a:pt x="0" y="157"/>
                    <a:pt x="0" y="155"/>
                  </a:cubicBezTo>
                  <a:cubicBezTo>
                    <a:pt x="1" y="152"/>
                    <a:pt x="0" y="156"/>
                    <a:pt x="5" y="153"/>
                  </a:cubicBezTo>
                  <a:cubicBezTo>
                    <a:pt x="10" y="151"/>
                    <a:pt x="10" y="147"/>
                    <a:pt x="5" y="145"/>
                  </a:cubicBezTo>
                  <a:cubicBezTo>
                    <a:pt x="0" y="142"/>
                    <a:pt x="0" y="138"/>
                    <a:pt x="2" y="129"/>
                  </a:cubicBezTo>
                  <a:cubicBezTo>
                    <a:pt x="4" y="120"/>
                    <a:pt x="1" y="116"/>
                    <a:pt x="11" y="108"/>
                  </a:cubicBezTo>
                  <a:cubicBezTo>
                    <a:pt x="21" y="100"/>
                    <a:pt x="23" y="96"/>
                    <a:pt x="49" y="93"/>
                  </a:cubicBezTo>
                  <a:cubicBezTo>
                    <a:pt x="75" y="89"/>
                    <a:pt x="80" y="81"/>
                    <a:pt x="80" y="65"/>
                  </a:cubicBezTo>
                  <a:cubicBezTo>
                    <a:pt x="81" y="49"/>
                    <a:pt x="85" y="55"/>
                    <a:pt x="85" y="55"/>
                  </a:cubicBezTo>
                  <a:cubicBezTo>
                    <a:pt x="96" y="59"/>
                    <a:pt x="96" y="59"/>
                    <a:pt x="96" y="59"/>
                  </a:cubicBezTo>
                  <a:cubicBezTo>
                    <a:pt x="96" y="59"/>
                    <a:pt x="101" y="60"/>
                    <a:pt x="100" y="53"/>
                  </a:cubicBezTo>
                  <a:cubicBezTo>
                    <a:pt x="100" y="47"/>
                    <a:pt x="99" y="38"/>
                    <a:pt x="104" y="38"/>
                  </a:cubicBezTo>
                  <a:cubicBezTo>
                    <a:pt x="110" y="38"/>
                    <a:pt x="130" y="27"/>
                    <a:pt x="133" y="28"/>
                  </a:cubicBezTo>
                  <a:cubicBezTo>
                    <a:pt x="136" y="30"/>
                    <a:pt x="137" y="34"/>
                    <a:pt x="145" y="41"/>
                  </a:cubicBezTo>
                  <a:cubicBezTo>
                    <a:pt x="153" y="47"/>
                    <a:pt x="150" y="37"/>
                    <a:pt x="153" y="39"/>
                  </a:cubicBezTo>
                  <a:cubicBezTo>
                    <a:pt x="155" y="41"/>
                    <a:pt x="151" y="33"/>
                    <a:pt x="152" y="30"/>
                  </a:cubicBezTo>
                  <a:cubicBezTo>
                    <a:pt x="152" y="28"/>
                    <a:pt x="157" y="21"/>
                    <a:pt x="157" y="21"/>
                  </a:cubicBezTo>
                  <a:cubicBezTo>
                    <a:pt x="166" y="16"/>
                    <a:pt x="166" y="16"/>
                    <a:pt x="166" y="16"/>
                  </a:cubicBezTo>
                  <a:cubicBezTo>
                    <a:pt x="178" y="13"/>
                    <a:pt x="178" y="13"/>
                    <a:pt x="178" y="13"/>
                  </a:cubicBezTo>
                  <a:cubicBezTo>
                    <a:pt x="178" y="13"/>
                    <a:pt x="169" y="9"/>
                    <a:pt x="171" y="6"/>
                  </a:cubicBezTo>
                  <a:cubicBezTo>
                    <a:pt x="173" y="4"/>
                    <a:pt x="174" y="5"/>
                    <a:pt x="181" y="5"/>
                  </a:cubicBezTo>
                  <a:cubicBezTo>
                    <a:pt x="188" y="5"/>
                    <a:pt x="197" y="11"/>
                    <a:pt x="200" y="11"/>
                  </a:cubicBezTo>
                  <a:cubicBezTo>
                    <a:pt x="203" y="11"/>
                    <a:pt x="223" y="13"/>
                    <a:pt x="223" y="13"/>
                  </a:cubicBezTo>
                  <a:cubicBezTo>
                    <a:pt x="230" y="16"/>
                    <a:pt x="230" y="16"/>
                    <a:pt x="230" y="16"/>
                  </a:cubicBezTo>
                  <a:cubicBezTo>
                    <a:pt x="230" y="16"/>
                    <a:pt x="230" y="36"/>
                    <a:pt x="227" y="36"/>
                  </a:cubicBezTo>
                  <a:cubicBezTo>
                    <a:pt x="225" y="36"/>
                    <a:pt x="223" y="44"/>
                    <a:pt x="234" y="47"/>
                  </a:cubicBezTo>
                  <a:cubicBezTo>
                    <a:pt x="244" y="51"/>
                    <a:pt x="249" y="54"/>
                    <a:pt x="249" y="54"/>
                  </a:cubicBezTo>
                  <a:cubicBezTo>
                    <a:pt x="266" y="64"/>
                    <a:pt x="266" y="64"/>
                    <a:pt x="266" y="64"/>
                  </a:cubicBezTo>
                  <a:cubicBezTo>
                    <a:pt x="266" y="64"/>
                    <a:pt x="291" y="72"/>
                    <a:pt x="284" y="68"/>
                  </a:cubicBezTo>
                  <a:cubicBezTo>
                    <a:pt x="277" y="65"/>
                    <a:pt x="293" y="73"/>
                    <a:pt x="290" y="59"/>
                  </a:cubicBezTo>
                  <a:cubicBezTo>
                    <a:pt x="286" y="45"/>
                    <a:pt x="288" y="37"/>
                    <a:pt x="285" y="31"/>
                  </a:cubicBezTo>
                  <a:cubicBezTo>
                    <a:pt x="283" y="26"/>
                    <a:pt x="281" y="15"/>
                    <a:pt x="282" y="12"/>
                  </a:cubicBezTo>
                  <a:cubicBezTo>
                    <a:pt x="284" y="10"/>
                    <a:pt x="284" y="8"/>
                    <a:pt x="286" y="4"/>
                  </a:cubicBezTo>
                  <a:cubicBezTo>
                    <a:pt x="288" y="1"/>
                    <a:pt x="281" y="0"/>
                    <a:pt x="288" y="1"/>
                  </a:cubicBezTo>
                  <a:cubicBezTo>
                    <a:pt x="294" y="1"/>
                    <a:pt x="298" y="6"/>
                    <a:pt x="298" y="6"/>
                  </a:cubicBezTo>
                  <a:cubicBezTo>
                    <a:pt x="298" y="6"/>
                    <a:pt x="304" y="26"/>
                    <a:pt x="310" y="29"/>
                  </a:cubicBezTo>
                  <a:cubicBezTo>
                    <a:pt x="315" y="32"/>
                    <a:pt x="325" y="35"/>
                    <a:pt x="325" y="35"/>
                  </a:cubicBezTo>
                  <a:cubicBezTo>
                    <a:pt x="325" y="35"/>
                    <a:pt x="336" y="47"/>
                    <a:pt x="337" y="51"/>
                  </a:cubicBezTo>
                  <a:cubicBezTo>
                    <a:pt x="338" y="56"/>
                    <a:pt x="353" y="60"/>
                    <a:pt x="348" y="64"/>
                  </a:cubicBezTo>
                  <a:cubicBezTo>
                    <a:pt x="344" y="69"/>
                    <a:pt x="345" y="74"/>
                    <a:pt x="348" y="75"/>
                  </a:cubicBezTo>
                  <a:cubicBezTo>
                    <a:pt x="352" y="76"/>
                    <a:pt x="361" y="83"/>
                    <a:pt x="361" y="83"/>
                  </a:cubicBezTo>
                  <a:cubicBezTo>
                    <a:pt x="361" y="83"/>
                    <a:pt x="365" y="88"/>
                    <a:pt x="372" y="91"/>
                  </a:cubicBezTo>
                  <a:cubicBezTo>
                    <a:pt x="378" y="93"/>
                    <a:pt x="382" y="101"/>
                    <a:pt x="382" y="101"/>
                  </a:cubicBezTo>
                  <a:cubicBezTo>
                    <a:pt x="406" y="118"/>
                    <a:pt x="406" y="118"/>
                    <a:pt x="406" y="118"/>
                  </a:cubicBezTo>
                  <a:cubicBezTo>
                    <a:pt x="406" y="118"/>
                    <a:pt x="392" y="117"/>
                    <a:pt x="400" y="120"/>
                  </a:cubicBezTo>
                  <a:cubicBezTo>
                    <a:pt x="408" y="124"/>
                    <a:pt x="429" y="131"/>
                    <a:pt x="430" y="133"/>
                  </a:cubicBezTo>
                  <a:cubicBezTo>
                    <a:pt x="430" y="135"/>
                    <a:pt x="446" y="143"/>
                    <a:pt x="448" y="153"/>
                  </a:cubicBezTo>
                  <a:cubicBezTo>
                    <a:pt x="450" y="163"/>
                    <a:pt x="458" y="180"/>
                    <a:pt x="456" y="189"/>
                  </a:cubicBezTo>
                  <a:cubicBezTo>
                    <a:pt x="454" y="197"/>
                    <a:pt x="458" y="210"/>
                    <a:pt x="460" y="214"/>
                  </a:cubicBezTo>
                  <a:cubicBezTo>
                    <a:pt x="462" y="218"/>
                    <a:pt x="465" y="224"/>
                    <a:pt x="456" y="228"/>
                  </a:cubicBezTo>
                  <a:cubicBezTo>
                    <a:pt x="447" y="233"/>
                    <a:pt x="449" y="242"/>
                    <a:pt x="445" y="247"/>
                  </a:cubicBezTo>
                  <a:cubicBezTo>
                    <a:pt x="441" y="252"/>
                    <a:pt x="447" y="264"/>
                    <a:pt x="444" y="265"/>
                  </a:cubicBezTo>
                  <a:cubicBezTo>
                    <a:pt x="440" y="265"/>
                    <a:pt x="451" y="277"/>
                    <a:pt x="443" y="279"/>
                  </a:cubicBezTo>
                  <a:cubicBezTo>
                    <a:pt x="435" y="280"/>
                    <a:pt x="420" y="281"/>
                    <a:pt x="420" y="281"/>
                  </a:cubicBezTo>
                  <a:cubicBezTo>
                    <a:pt x="420" y="281"/>
                    <a:pt x="419" y="286"/>
                    <a:pt x="417" y="290"/>
                  </a:cubicBezTo>
                  <a:cubicBezTo>
                    <a:pt x="415" y="294"/>
                    <a:pt x="420" y="297"/>
                    <a:pt x="410" y="296"/>
                  </a:cubicBezTo>
                  <a:cubicBezTo>
                    <a:pt x="401" y="296"/>
                    <a:pt x="396" y="303"/>
                    <a:pt x="395" y="292"/>
                  </a:cubicBezTo>
                  <a:cubicBezTo>
                    <a:pt x="394" y="282"/>
                    <a:pt x="396" y="280"/>
                    <a:pt x="391" y="283"/>
                  </a:cubicBezTo>
                  <a:cubicBezTo>
                    <a:pt x="386" y="286"/>
                    <a:pt x="377" y="288"/>
                    <a:pt x="376" y="291"/>
                  </a:cubicBezTo>
                  <a:cubicBezTo>
                    <a:pt x="375" y="294"/>
                    <a:pt x="378" y="298"/>
                    <a:pt x="373" y="298"/>
                  </a:cubicBezTo>
                  <a:cubicBezTo>
                    <a:pt x="369" y="299"/>
                    <a:pt x="358" y="296"/>
                    <a:pt x="350" y="291"/>
                  </a:cubicBezTo>
                  <a:cubicBezTo>
                    <a:pt x="341" y="286"/>
                    <a:pt x="353" y="294"/>
                    <a:pt x="341" y="286"/>
                  </a:cubicBezTo>
                  <a:cubicBezTo>
                    <a:pt x="329" y="279"/>
                    <a:pt x="322" y="269"/>
                    <a:pt x="322" y="267"/>
                  </a:cubicBezTo>
                  <a:cubicBezTo>
                    <a:pt x="323" y="264"/>
                    <a:pt x="332" y="266"/>
                    <a:pt x="324" y="259"/>
                  </a:cubicBezTo>
                  <a:cubicBezTo>
                    <a:pt x="316" y="251"/>
                    <a:pt x="311" y="263"/>
                    <a:pt x="306" y="261"/>
                  </a:cubicBezTo>
                  <a:cubicBezTo>
                    <a:pt x="301" y="259"/>
                    <a:pt x="303" y="264"/>
                    <a:pt x="296" y="259"/>
                  </a:cubicBezTo>
                  <a:cubicBezTo>
                    <a:pt x="290" y="255"/>
                    <a:pt x="286" y="251"/>
                    <a:pt x="286" y="251"/>
                  </a:cubicBezTo>
                  <a:lnTo>
                    <a:pt x="269" y="25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  <p:sp>
          <p:nvSpPr>
            <p:cNvPr id="88" name="Freeform 193"/>
            <p:cNvSpPr/>
            <p:nvPr/>
          </p:nvSpPr>
          <p:spPr bwMode="auto">
            <a:xfrm>
              <a:off x="9653588" y="4995863"/>
              <a:ext cx="165100" cy="103188"/>
            </a:xfrm>
            <a:custGeom>
              <a:gdLst>
                <a:gd fmla="*/ 37 w 62" name="T0"/>
                <a:gd fmla="*/ 11 h 39" name="T1"/>
                <a:gd fmla="*/ 9 w 62" name="T2"/>
                <a:gd fmla="*/ 3 h 39" name="T3"/>
                <a:gd fmla="*/ 13 w 62" name="T4"/>
                <a:gd fmla="*/ 17 h 39" name="T5"/>
                <a:gd fmla="*/ 25 w 62" name="T6"/>
                <a:gd fmla="*/ 27 h 39" name="T7"/>
                <a:gd fmla="*/ 36 w 62" name="T8"/>
                <a:gd fmla="*/ 38 h 39" name="T9"/>
                <a:gd fmla="*/ 55 w 62" name="T10"/>
                <a:gd fmla="*/ 31 h 39" name="T11"/>
                <a:gd fmla="*/ 57 w 62" name="T12"/>
                <a:gd fmla="*/ 11 h 39" name="T13"/>
                <a:gd fmla="*/ 49 w 62" name="T14"/>
                <a:gd fmla="*/ 2 h 39" name="T15"/>
                <a:gd fmla="*/ 37 w 62" name="T16"/>
                <a:gd fmla="*/ 11 h 39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39" w="62">
                  <a:moveTo>
                    <a:pt x="37" y="11"/>
                  </a:moveTo>
                  <a:cubicBezTo>
                    <a:pt x="19" y="8"/>
                    <a:pt x="19" y="3"/>
                    <a:pt x="9" y="3"/>
                  </a:cubicBezTo>
                  <a:cubicBezTo>
                    <a:pt x="0" y="3"/>
                    <a:pt x="7" y="14"/>
                    <a:pt x="13" y="17"/>
                  </a:cubicBezTo>
                  <a:cubicBezTo>
                    <a:pt x="20" y="20"/>
                    <a:pt x="20" y="21"/>
                    <a:pt x="25" y="27"/>
                  </a:cubicBezTo>
                  <a:cubicBezTo>
                    <a:pt x="30" y="33"/>
                    <a:pt x="25" y="38"/>
                    <a:pt x="36" y="38"/>
                  </a:cubicBezTo>
                  <a:cubicBezTo>
                    <a:pt x="48" y="39"/>
                    <a:pt x="54" y="34"/>
                    <a:pt x="55" y="31"/>
                  </a:cubicBezTo>
                  <a:cubicBezTo>
                    <a:pt x="56" y="28"/>
                    <a:pt x="62" y="18"/>
                    <a:pt x="57" y="11"/>
                  </a:cubicBezTo>
                  <a:cubicBezTo>
                    <a:pt x="51" y="5"/>
                    <a:pt x="54" y="0"/>
                    <a:pt x="49" y="2"/>
                  </a:cubicBezTo>
                  <a:cubicBezTo>
                    <a:pt x="44" y="4"/>
                    <a:pt x="37" y="11"/>
                    <a:pt x="37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BCB8B8"/>
                </a:solidFill>
                <a:latin typeface="+mn-lt"/>
                <a:ea typeface="+mn-ea"/>
              </a:endParaRPr>
            </a:p>
          </p:txBody>
        </p:sp>
      </p:grpSp>
      <p:grpSp>
        <p:nvGrpSpPr>
          <p:cNvPr id="89" name="组合 88"/>
          <p:cNvGrpSpPr/>
          <p:nvPr/>
        </p:nvGrpSpPr>
        <p:grpSpPr>
          <a:xfrm>
            <a:off x="-15875" y="395339"/>
            <a:ext cx="1452932" cy="338968"/>
            <a:chOff x="-102335" y="771162"/>
            <a:chExt cx="1317698" cy="338968"/>
          </a:xfrm>
        </p:grpSpPr>
        <p:sp>
          <p:nvSpPr>
            <p:cNvPr id="90" name="矩形 89"/>
            <p:cNvSpPr/>
            <p:nvPr/>
          </p:nvSpPr>
          <p:spPr>
            <a:xfrm>
              <a:off x="-102335" y="771162"/>
              <a:ext cx="373189" cy="338968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grpSp>
          <p:nvGrpSpPr>
            <p:cNvPr id="91" name="组合 90"/>
            <p:cNvGrpSpPr/>
            <p:nvPr/>
          </p:nvGrpSpPr>
          <p:grpSpPr>
            <a:xfrm>
              <a:off x="381803" y="790052"/>
              <a:ext cx="833560" cy="281730"/>
              <a:chOff x="3622675" y="4030663"/>
              <a:chExt cx="1898650" cy="528637"/>
            </a:xfrm>
            <a:solidFill>
              <a:schemeClr val="bg1"/>
            </a:solidFill>
          </p:grpSpPr>
          <p:sp>
            <p:nvSpPr>
              <p:cNvPr id="92" name="Freeform 12"/>
              <p:cNvSpPr>
                <a:spLocks noEditPoints="1"/>
              </p:cNvSpPr>
              <p:nvPr/>
            </p:nvSpPr>
            <p:spPr bwMode="auto">
              <a:xfrm>
                <a:off x="4522788" y="4425951"/>
                <a:ext cx="133350" cy="130175"/>
              </a:xfrm>
              <a:custGeom>
                <a:gdLst>
                  <a:gd fmla="*/ 0 w 54" name="T0"/>
                  <a:gd fmla="*/ 0 h 53" name="T1"/>
                  <a:gd fmla="*/ 39 w 54" name="T2"/>
                  <a:gd fmla="*/ 0 h 53" name="T3"/>
                  <a:gd fmla="*/ 45 w 54" name="T4"/>
                  <a:gd fmla="*/ 1 h 53" name="T5"/>
                  <a:gd fmla="*/ 50 w 54" name="T6"/>
                  <a:gd fmla="*/ 4 h 53" name="T7"/>
                  <a:gd fmla="*/ 53 w 54" name="T8"/>
                  <a:gd fmla="*/ 9 h 53" name="T9"/>
                  <a:gd fmla="*/ 54 w 54" name="T10"/>
                  <a:gd fmla="*/ 15 h 53" name="T11"/>
                  <a:gd fmla="*/ 53 w 54" name="T12"/>
                  <a:gd fmla="*/ 21 h 53" name="T13"/>
                  <a:gd fmla="*/ 50 w 54" name="T14"/>
                  <a:gd fmla="*/ 25 h 53" name="T15"/>
                  <a:gd fmla="*/ 45 w 54" name="T16"/>
                  <a:gd fmla="*/ 29 h 53" name="T17"/>
                  <a:gd fmla="*/ 39 w 54" name="T18"/>
                  <a:gd fmla="*/ 30 h 53" name="T19"/>
                  <a:gd fmla="*/ 2 w 54" name="T20"/>
                  <a:gd fmla="*/ 30 h 53" name="T21"/>
                  <a:gd fmla="*/ 2 w 54" name="T22"/>
                  <a:gd fmla="*/ 53 h 53" name="T23"/>
                  <a:gd fmla="*/ 0 w 54" name="T24"/>
                  <a:gd fmla="*/ 53 h 53" name="T25"/>
                  <a:gd fmla="*/ 0 w 54" name="T26"/>
                  <a:gd fmla="*/ 0 h 53" name="T27"/>
                  <a:gd fmla="*/ 39 w 54" name="T28"/>
                  <a:gd fmla="*/ 28 h 53" name="T29"/>
                  <a:gd fmla="*/ 44 w 54" name="T30"/>
                  <a:gd fmla="*/ 27 h 53" name="T31"/>
                  <a:gd fmla="*/ 48 w 54" name="T32"/>
                  <a:gd fmla="*/ 24 h 53" name="T33"/>
                  <a:gd fmla="*/ 51 w 54" name="T34"/>
                  <a:gd fmla="*/ 20 h 53" name="T35"/>
                  <a:gd fmla="*/ 52 w 54" name="T36"/>
                  <a:gd fmla="*/ 15 h 53" name="T37"/>
                  <a:gd fmla="*/ 51 w 54" name="T38"/>
                  <a:gd fmla="*/ 10 h 53" name="T39"/>
                  <a:gd fmla="*/ 48 w 54" name="T40"/>
                  <a:gd fmla="*/ 6 h 53" name="T41"/>
                  <a:gd fmla="*/ 44 w 54" name="T42"/>
                  <a:gd fmla="*/ 3 h 53" name="T43"/>
                  <a:gd fmla="*/ 39 w 54" name="T44"/>
                  <a:gd fmla="*/ 2 h 53" name="T45"/>
                  <a:gd fmla="*/ 2 w 54" name="T46"/>
                  <a:gd fmla="*/ 2 h 53" name="T47"/>
                  <a:gd fmla="*/ 2 w 54" name="T48"/>
                  <a:gd fmla="*/ 28 h 53" name="T49"/>
                  <a:gd fmla="*/ 39 w 54" name="T50"/>
                  <a:gd fmla="*/ 28 h 53" name="T5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b="b" l="0" r="r" t="0"/>
                <a:pathLst>
                  <a:path h="52" w="54">
                    <a:moveTo>
                      <a:pt x="0" y="0"/>
                    </a:moveTo>
                    <a:cubicBezTo>
                      <a:pt x="39" y="0"/>
                      <a:pt x="39" y="0"/>
                      <a:pt x="39" y="0"/>
                    </a:cubicBezTo>
                    <a:cubicBezTo>
                      <a:pt x="41" y="0"/>
                      <a:pt x="43" y="0"/>
                      <a:pt x="45" y="1"/>
                    </a:cubicBezTo>
                    <a:cubicBezTo>
                      <a:pt x="47" y="2"/>
                      <a:pt x="48" y="3"/>
                      <a:pt x="50" y="4"/>
                    </a:cubicBezTo>
                    <a:cubicBezTo>
                      <a:pt x="51" y="5"/>
                      <a:pt x="52" y="7"/>
                      <a:pt x="53" y="9"/>
                    </a:cubicBezTo>
                    <a:cubicBezTo>
                      <a:pt x="54" y="11"/>
                      <a:pt x="54" y="13"/>
                      <a:pt x="54" y="15"/>
                    </a:cubicBezTo>
                    <a:cubicBezTo>
                      <a:pt x="54" y="17"/>
                      <a:pt x="54" y="19"/>
                      <a:pt x="53" y="21"/>
                    </a:cubicBezTo>
                    <a:cubicBezTo>
                      <a:pt x="52" y="22"/>
                      <a:pt x="51" y="24"/>
                      <a:pt x="50" y="25"/>
                    </a:cubicBezTo>
                    <a:cubicBezTo>
                      <a:pt x="48" y="27"/>
                      <a:pt x="47" y="28"/>
                      <a:pt x="45" y="29"/>
                    </a:cubicBezTo>
                    <a:cubicBezTo>
                      <a:pt x="43" y="29"/>
                      <a:pt x="41" y="30"/>
                      <a:pt x="39" y="30"/>
                    </a:cubicBezTo>
                    <a:cubicBezTo>
                      <a:pt x="2" y="30"/>
                      <a:pt x="2" y="30"/>
                      <a:pt x="2" y="30"/>
                    </a:cubicBezTo>
                    <a:cubicBezTo>
                      <a:pt x="2" y="53"/>
                      <a:pt x="2" y="53"/>
                      <a:pt x="2" y="53"/>
                    </a:cubicBezTo>
                    <a:cubicBezTo>
                      <a:pt x="0" y="53"/>
                      <a:pt x="0" y="53"/>
                      <a:pt x="0" y="53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  <a:moveTo>
                      <a:pt x="39" y="28"/>
                    </a:moveTo>
                    <a:cubicBezTo>
                      <a:pt x="41" y="28"/>
                      <a:pt x="42" y="27"/>
                      <a:pt x="44" y="27"/>
                    </a:cubicBezTo>
                    <a:cubicBezTo>
                      <a:pt x="46" y="26"/>
                      <a:pt x="47" y="25"/>
                      <a:pt x="48" y="24"/>
                    </a:cubicBezTo>
                    <a:cubicBezTo>
                      <a:pt x="49" y="23"/>
                      <a:pt x="50" y="21"/>
                      <a:pt x="51" y="20"/>
                    </a:cubicBezTo>
                    <a:cubicBezTo>
                      <a:pt x="52" y="18"/>
                      <a:pt x="52" y="16"/>
                      <a:pt x="52" y="15"/>
                    </a:cubicBezTo>
                    <a:cubicBezTo>
                      <a:pt x="52" y="13"/>
                      <a:pt x="52" y="11"/>
                      <a:pt x="51" y="10"/>
                    </a:cubicBezTo>
                    <a:cubicBezTo>
                      <a:pt x="50" y="8"/>
                      <a:pt x="49" y="7"/>
                      <a:pt x="48" y="6"/>
                    </a:cubicBezTo>
                    <a:cubicBezTo>
                      <a:pt x="47" y="5"/>
                      <a:pt x="46" y="4"/>
                      <a:pt x="44" y="3"/>
                    </a:cubicBezTo>
                    <a:cubicBezTo>
                      <a:pt x="42" y="2"/>
                      <a:pt x="41" y="2"/>
                      <a:pt x="39" y="2"/>
                    </a:cubicBezTo>
                    <a:cubicBezTo>
                      <a:pt x="2" y="2"/>
                      <a:pt x="2" y="2"/>
                      <a:pt x="2" y="2"/>
                    </a:cubicBezTo>
                    <a:cubicBezTo>
                      <a:pt x="2" y="28"/>
                      <a:pt x="2" y="28"/>
                      <a:pt x="2" y="28"/>
                    </a:cubicBezTo>
                    <a:cubicBezTo>
                      <a:pt x="39" y="28"/>
                      <a:pt x="39" y="28"/>
                      <a:pt x="39" y="28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>
                  <a:latin typeface="+mn-lt"/>
                  <a:ea typeface="+mn-ea"/>
                </a:endParaRPr>
              </a:p>
            </p:txBody>
          </p:sp>
          <p:sp>
            <p:nvSpPr>
              <p:cNvPr id="93" name="Freeform 20"/>
              <p:cNvSpPr>
                <a:spLocks noEditPoints="1"/>
              </p:cNvSpPr>
              <p:nvPr/>
            </p:nvSpPr>
            <p:spPr bwMode="auto">
              <a:xfrm>
                <a:off x="4241800" y="4425950"/>
                <a:ext cx="133350" cy="130175"/>
              </a:xfrm>
              <a:custGeom>
                <a:gdLst>
                  <a:gd fmla="*/ 0 w 54" name="T0"/>
                  <a:gd fmla="*/ 0 h 53" name="T1"/>
                  <a:gd fmla="*/ 39 w 54" name="T2"/>
                  <a:gd fmla="*/ 0 h 53" name="T3"/>
                  <a:gd fmla="*/ 45 w 54" name="T4"/>
                  <a:gd fmla="*/ 1 h 53" name="T5"/>
                  <a:gd fmla="*/ 50 w 54" name="T6"/>
                  <a:gd fmla="*/ 4 h 53" name="T7"/>
                  <a:gd fmla="*/ 53 w 54" name="T8"/>
                  <a:gd fmla="*/ 9 h 53" name="T9"/>
                  <a:gd fmla="*/ 54 w 54" name="T10"/>
                  <a:gd fmla="*/ 15 h 53" name="T11"/>
                  <a:gd fmla="*/ 53 w 54" name="T12"/>
                  <a:gd fmla="*/ 21 h 53" name="T13"/>
                  <a:gd fmla="*/ 50 w 54" name="T14"/>
                  <a:gd fmla="*/ 25 h 53" name="T15"/>
                  <a:gd fmla="*/ 45 w 54" name="T16"/>
                  <a:gd fmla="*/ 29 h 53" name="T17"/>
                  <a:gd fmla="*/ 39 w 54" name="T18"/>
                  <a:gd fmla="*/ 30 h 53" name="T19"/>
                  <a:gd fmla="*/ 39 w 54" name="T20"/>
                  <a:gd fmla="*/ 30 h 53" name="T21"/>
                  <a:gd fmla="*/ 54 w 54" name="T22"/>
                  <a:gd fmla="*/ 53 h 53" name="T23"/>
                  <a:gd fmla="*/ 52 w 54" name="T24"/>
                  <a:gd fmla="*/ 53 h 53" name="T25"/>
                  <a:gd fmla="*/ 36 w 54" name="T26"/>
                  <a:gd fmla="*/ 30 h 53" name="T27"/>
                  <a:gd fmla="*/ 2 w 54" name="T28"/>
                  <a:gd fmla="*/ 30 h 53" name="T29"/>
                  <a:gd fmla="*/ 2 w 54" name="T30"/>
                  <a:gd fmla="*/ 53 h 53" name="T31"/>
                  <a:gd fmla="*/ 0 w 54" name="T32"/>
                  <a:gd fmla="*/ 53 h 53" name="T33"/>
                  <a:gd fmla="*/ 0 w 54" name="T34"/>
                  <a:gd fmla="*/ 0 h 53" name="T35"/>
                  <a:gd fmla="*/ 44 w 54" name="T36"/>
                  <a:gd fmla="*/ 27 h 53" name="T37"/>
                  <a:gd fmla="*/ 48 w 54" name="T38"/>
                  <a:gd fmla="*/ 24 h 53" name="T39"/>
                  <a:gd fmla="*/ 51 w 54" name="T40"/>
                  <a:gd fmla="*/ 20 h 53" name="T41"/>
                  <a:gd fmla="*/ 52 w 54" name="T42"/>
                  <a:gd fmla="*/ 15 h 53" name="T43"/>
                  <a:gd fmla="*/ 51 w 54" name="T44"/>
                  <a:gd fmla="*/ 10 h 53" name="T45"/>
                  <a:gd fmla="*/ 48 w 54" name="T46"/>
                  <a:gd fmla="*/ 6 h 53" name="T47"/>
                  <a:gd fmla="*/ 44 w 54" name="T48"/>
                  <a:gd fmla="*/ 3 h 53" name="T49"/>
                  <a:gd fmla="*/ 39 w 54" name="T50"/>
                  <a:gd fmla="*/ 2 h 53" name="T51"/>
                  <a:gd fmla="*/ 2 w 54" name="T52"/>
                  <a:gd fmla="*/ 2 h 53" name="T53"/>
                  <a:gd fmla="*/ 2 w 54" name="T54"/>
                  <a:gd fmla="*/ 28 h 53" name="T55"/>
                  <a:gd fmla="*/ 39 w 54" name="T56"/>
                  <a:gd fmla="*/ 28 h 53" name="T57"/>
                  <a:gd fmla="*/ 44 w 54" name="T58"/>
                  <a:gd fmla="*/ 27 h 53" name="T5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b="b" l="0" r="r" t="0"/>
                <a:pathLst>
                  <a:path h="52" w="54">
                    <a:moveTo>
                      <a:pt x="0" y="0"/>
                    </a:moveTo>
                    <a:cubicBezTo>
                      <a:pt x="39" y="0"/>
                      <a:pt x="39" y="0"/>
                      <a:pt x="39" y="0"/>
                    </a:cubicBezTo>
                    <a:cubicBezTo>
                      <a:pt x="41" y="0"/>
                      <a:pt x="43" y="0"/>
                      <a:pt x="45" y="1"/>
                    </a:cubicBezTo>
                    <a:cubicBezTo>
                      <a:pt x="47" y="2"/>
                      <a:pt x="48" y="3"/>
                      <a:pt x="50" y="4"/>
                    </a:cubicBezTo>
                    <a:cubicBezTo>
                      <a:pt x="51" y="5"/>
                      <a:pt x="52" y="7"/>
                      <a:pt x="53" y="9"/>
                    </a:cubicBezTo>
                    <a:cubicBezTo>
                      <a:pt x="54" y="11"/>
                      <a:pt x="54" y="13"/>
                      <a:pt x="54" y="15"/>
                    </a:cubicBezTo>
                    <a:cubicBezTo>
                      <a:pt x="54" y="17"/>
                      <a:pt x="54" y="19"/>
                      <a:pt x="53" y="21"/>
                    </a:cubicBezTo>
                    <a:cubicBezTo>
                      <a:pt x="52" y="22"/>
                      <a:pt x="51" y="24"/>
                      <a:pt x="50" y="25"/>
                    </a:cubicBezTo>
                    <a:cubicBezTo>
                      <a:pt x="48" y="27"/>
                      <a:pt x="47" y="28"/>
                      <a:pt x="45" y="29"/>
                    </a:cubicBezTo>
                    <a:cubicBezTo>
                      <a:pt x="43" y="29"/>
                      <a:pt x="41" y="30"/>
                      <a:pt x="39" y="30"/>
                    </a:cubicBezTo>
                    <a:cubicBezTo>
                      <a:pt x="39" y="30"/>
                      <a:pt x="39" y="30"/>
                      <a:pt x="39" y="30"/>
                    </a:cubicBezTo>
                    <a:cubicBezTo>
                      <a:pt x="54" y="53"/>
                      <a:pt x="54" y="53"/>
                      <a:pt x="54" y="53"/>
                    </a:cubicBezTo>
                    <a:cubicBezTo>
                      <a:pt x="52" y="53"/>
                      <a:pt x="52" y="53"/>
                      <a:pt x="52" y="53"/>
                    </a:cubicBezTo>
                    <a:cubicBezTo>
                      <a:pt x="36" y="30"/>
                      <a:pt x="36" y="30"/>
                      <a:pt x="36" y="30"/>
                    </a:cubicBezTo>
                    <a:cubicBezTo>
                      <a:pt x="2" y="30"/>
                      <a:pt x="2" y="30"/>
                      <a:pt x="2" y="30"/>
                    </a:cubicBezTo>
                    <a:cubicBezTo>
                      <a:pt x="2" y="53"/>
                      <a:pt x="2" y="53"/>
                      <a:pt x="2" y="53"/>
                    </a:cubicBezTo>
                    <a:cubicBezTo>
                      <a:pt x="0" y="53"/>
                      <a:pt x="0" y="53"/>
                      <a:pt x="0" y="53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  <a:moveTo>
                      <a:pt x="44" y="27"/>
                    </a:moveTo>
                    <a:cubicBezTo>
                      <a:pt x="46" y="26"/>
                      <a:pt x="47" y="25"/>
                      <a:pt x="48" y="24"/>
                    </a:cubicBezTo>
                    <a:cubicBezTo>
                      <a:pt x="49" y="23"/>
                      <a:pt x="50" y="21"/>
                      <a:pt x="51" y="20"/>
                    </a:cubicBezTo>
                    <a:cubicBezTo>
                      <a:pt x="52" y="18"/>
                      <a:pt x="52" y="16"/>
                      <a:pt x="52" y="15"/>
                    </a:cubicBezTo>
                    <a:cubicBezTo>
                      <a:pt x="52" y="13"/>
                      <a:pt x="52" y="11"/>
                      <a:pt x="51" y="10"/>
                    </a:cubicBezTo>
                    <a:cubicBezTo>
                      <a:pt x="50" y="8"/>
                      <a:pt x="49" y="7"/>
                      <a:pt x="48" y="6"/>
                    </a:cubicBezTo>
                    <a:cubicBezTo>
                      <a:pt x="47" y="5"/>
                      <a:pt x="46" y="4"/>
                      <a:pt x="44" y="3"/>
                    </a:cubicBezTo>
                    <a:cubicBezTo>
                      <a:pt x="42" y="2"/>
                      <a:pt x="41" y="2"/>
                      <a:pt x="39" y="2"/>
                    </a:cubicBezTo>
                    <a:cubicBezTo>
                      <a:pt x="2" y="2"/>
                      <a:pt x="2" y="2"/>
                      <a:pt x="2" y="2"/>
                    </a:cubicBezTo>
                    <a:cubicBezTo>
                      <a:pt x="2" y="28"/>
                      <a:pt x="2" y="28"/>
                      <a:pt x="2" y="28"/>
                    </a:cubicBezTo>
                    <a:cubicBezTo>
                      <a:pt x="39" y="28"/>
                      <a:pt x="39" y="28"/>
                      <a:pt x="39" y="28"/>
                    </a:cubicBezTo>
                    <a:cubicBezTo>
                      <a:pt x="41" y="28"/>
                      <a:pt x="42" y="27"/>
                      <a:pt x="44" y="27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>
                  <a:solidFill>
                    <a:prstClr val="black"/>
                  </a:solidFill>
                  <a:latin typeface="+mn-lt"/>
                  <a:ea typeface="+mn-ea"/>
                </a:endParaRPr>
              </a:p>
            </p:txBody>
          </p:sp>
          <p:sp>
            <p:nvSpPr>
              <p:cNvPr id="94" name="Freeform 26"/>
              <p:cNvSpPr/>
              <p:nvPr/>
            </p:nvSpPr>
            <p:spPr bwMode="auto">
              <a:xfrm>
                <a:off x="4959349" y="4422775"/>
                <a:ext cx="261937" cy="133350"/>
              </a:xfrm>
              <a:custGeom>
                <a:gdLst>
                  <a:gd fmla="*/ 104 w 106" name="T0"/>
                  <a:gd fmla="*/ 27 h 54" name="T1"/>
                  <a:gd fmla="*/ 102 w 106" name="T2"/>
                  <a:gd fmla="*/ 17 h 54" name="T3"/>
                  <a:gd fmla="*/ 97 w 106" name="T4"/>
                  <a:gd fmla="*/ 9 h 54" name="T5"/>
                  <a:gd fmla="*/ 89 w 106" name="T6"/>
                  <a:gd fmla="*/ 4 h 54" name="T7"/>
                  <a:gd fmla="*/ 79 w 106" name="T8"/>
                  <a:gd fmla="*/ 2 h 54" name="T9"/>
                  <a:gd fmla="*/ 71 w 106" name="T10"/>
                  <a:gd fmla="*/ 4 h 54" name="T11"/>
                  <a:gd fmla="*/ 63 w 106" name="T12"/>
                  <a:gd fmla="*/ 9 h 54" name="T13"/>
                  <a:gd fmla="*/ 58 w 106" name="T14"/>
                  <a:gd fmla="*/ 16 h 54" name="T15"/>
                  <a:gd fmla="*/ 55 w 106" name="T16"/>
                  <a:gd fmla="*/ 27 h 54" name="T17"/>
                  <a:gd fmla="*/ 52 w 106" name="T18"/>
                  <a:gd fmla="*/ 39 h 54" name="T19"/>
                  <a:gd fmla="*/ 46 w 106" name="T20"/>
                  <a:gd fmla="*/ 47 h 54" name="T21"/>
                  <a:gd fmla="*/ 38 w 106" name="T22"/>
                  <a:gd fmla="*/ 53 h 54" name="T23"/>
                  <a:gd fmla="*/ 27 w 106" name="T24"/>
                  <a:gd fmla="*/ 54 h 54" name="T25"/>
                  <a:gd fmla="*/ 17 w 106" name="T26"/>
                  <a:gd fmla="*/ 52 h 54" name="T27"/>
                  <a:gd fmla="*/ 8 w 106" name="T28"/>
                  <a:gd fmla="*/ 46 h 54" name="T29"/>
                  <a:gd fmla="*/ 2 w 106" name="T30"/>
                  <a:gd fmla="*/ 38 h 54" name="T31"/>
                  <a:gd fmla="*/ 0 w 106" name="T32"/>
                  <a:gd fmla="*/ 27 h 54" name="T33"/>
                  <a:gd fmla="*/ 2 w 106" name="T34"/>
                  <a:gd fmla="*/ 17 h 54" name="T35"/>
                  <a:gd fmla="*/ 8 w 106" name="T36"/>
                  <a:gd fmla="*/ 8 h 54" name="T37"/>
                  <a:gd fmla="*/ 17 w 106" name="T38"/>
                  <a:gd fmla="*/ 2 h 54" name="T39"/>
                  <a:gd fmla="*/ 27 w 106" name="T40"/>
                  <a:gd fmla="*/ 0 h 54" name="T41"/>
                  <a:gd fmla="*/ 27 w 106" name="T42"/>
                  <a:gd fmla="*/ 2 h 54" name="T43"/>
                  <a:gd fmla="*/ 17 w 106" name="T44"/>
                  <a:gd fmla="*/ 4 h 54" name="T45"/>
                  <a:gd fmla="*/ 10 w 106" name="T46"/>
                  <a:gd fmla="*/ 9 h 54" name="T47"/>
                  <a:gd fmla="*/ 4 w 106" name="T48"/>
                  <a:gd fmla="*/ 17 h 54" name="T49"/>
                  <a:gd fmla="*/ 2 w 106" name="T50"/>
                  <a:gd fmla="*/ 27 h 54" name="T51"/>
                  <a:gd fmla="*/ 4 w 106" name="T52"/>
                  <a:gd fmla="*/ 37 h 54" name="T53"/>
                  <a:gd fmla="*/ 10 w 106" name="T54"/>
                  <a:gd fmla="*/ 45 h 54" name="T55"/>
                  <a:gd fmla="*/ 17 w 106" name="T56"/>
                  <a:gd fmla="*/ 50 h 54" name="T57"/>
                  <a:gd fmla="*/ 27 w 106" name="T58"/>
                  <a:gd fmla="*/ 52 h 54" name="T59"/>
                  <a:gd fmla="*/ 37 w 106" name="T60"/>
                  <a:gd fmla="*/ 50 h 54" name="T61"/>
                  <a:gd fmla="*/ 44 w 106" name="T62"/>
                  <a:gd fmla="*/ 45 h 54" name="T63"/>
                  <a:gd fmla="*/ 49 w 106" name="T64"/>
                  <a:gd fmla="*/ 38 h 54" name="T65"/>
                  <a:gd fmla="*/ 52 w 106" name="T66"/>
                  <a:gd fmla="*/ 27 h 54" name="T67"/>
                  <a:gd fmla="*/ 55 w 106" name="T68"/>
                  <a:gd fmla="*/ 16 h 54" name="T69"/>
                  <a:gd fmla="*/ 61 w 106" name="T70"/>
                  <a:gd fmla="*/ 7 h 54" name="T71"/>
                  <a:gd fmla="*/ 69 w 106" name="T72"/>
                  <a:gd fmla="*/ 2 h 54" name="T73"/>
                  <a:gd fmla="*/ 79 w 106" name="T74"/>
                  <a:gd fmla="*/ 0 h 54" name="T75"/>
                  <a:gd fmla="*/ 90 w 106" name="T76"/>
                  <a:gd fmla="*/ 2 h 54" name="T77"/>
                  <a:gd fmla="*/ 98 w 106" name="T78"/>
                  <a:gd fmla="*/ 8 h 54" name="T79"/>
                  <a:gd fmla="*/ 104 w 106" name="T80"/>
                  <a:gd fmla="*/ 17 h 54" name="T81"/>
                  <a:gd fmla="*/ 106 w 106" name="T82"/>
                  <a:gd fmla="*/ 27 h 54" name="T83"/>
                  <a:gd fmla="*/ 105 w 106" name="T84"/>
                  <a:gd fmla="*/ 35 h 54" name="T85"/>
                  <a:gd fmla="*/ 102 w 106" name="T86"/>
                  <a:gd fmla="*/ 42 h 54" name="T87"/>
                  <a:gd fmla="*/ 97 w 106" name="T88"/>
                  <a:gd fmla="*/ 48 h 54" name="T89"/>
                  <a:gd fmla="*/ 91 w 106" name="T90"/>
                  <a:gd fmla="*/ 52 h 54" name="T91"/>
                  <a:gd fmla="*/ 91 w 106" name="T92"/>
                  <a:gd fmla="*/ 50 h 54" name="T93"/>
                  <a:gd fmla="*/ 96 w 106" name="T94"/>
                  <a:gd fmla="*/ 46 h 54" name="T95"/>
                  <a:gd fmla="*/ 100 w 106" name="T96"/>
                  <a:gd fmla="*/ 40 h 54" name="T97"/>
                  <a:gd fmla="*/ 103 w 106" name="T98"/>
                  <a:gd fmla="*/ 34 h 54" name="T99"/>
                  <a:gd fmla="*/ 104 w 106" name="T100"/>
                  <a:gd fmla="*/ 27 h 54" name="T10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b="b" l="0" r="r" t="0"/>
                <a:pathLst>
                  <a:path h="54" w="105">
                    <a:moveTo>
                      <a:pt x="104" y="27"/>
                    </a:moveTo>
                    <a:cubicBezTo>
                      <a:pt x="104" y="24"/>
                      <a:pt x="104" y="21"/>
                      <a:pt x="102" y="17"/>
                    </a:cubicBezTo>
                    <a:cubicBezTo>
                      <a:pt x="101" y="14"/>
                      <a:pt x="99" y="12"/>
                      <a:pt x="97" y="9"/>
                    </a:cubicBezTo>
                    <a:cubicBezTo>
                      <a:pt x="95" y="7"/>
                      <a:pt x="92" y="5"/>
                      <a:pt x="89" y="4"/>
                    </a:cubicBezTo>
                    <a:cubicBezTo>
                      <a:pt x="86" y="3"/>
                      <a:pt x="83" y="2"/>
                      <a:pt x="79" y="2"/>
                    </a:cubicBezTo>
                    <a:cubicBezTo>
                      <a:pt x="76" y="2"/>
                      <a:pt x="74" y="3"/>
                      <a:pt x="71" y="4"/>
                    </a:cubicBezTo>
                    <a:cubicBezTo>
                      <a:pt x="68" y="5"/>
                      <a:pt x="66" y="6"/>
                      <a:pt x="63" y="9"/>
                    </a:cubicBezTo>
                    <a:cubicBezTo>
                      <a:pt x="61" y="11"/>
                      <a:pt x="59" y="13"/>
                      <a:pt x="58" y="16"/>
                    </a:cubicBezTo>
                    <a:cubicBezTo>
                      <a:pt x="56" y="20"/>
                      <a:pt x="55" y="23"/>
                      <a:pt x="55" y="27"/>
                    </a:cubicBezTo>
                    <a:cubicBezTo>
                      <a:pt x="54" y="31"/>
                      <a:pt x="53" y="35"/>
                      <a:pt x="52" y="39"/>
                    </a:cubicBezTo>
                    <a:cubicBezTo>
                      <a:pt x="50" y="42"/>
                      <a:pt x="48" y="45"/>
                      <a:pt x="46" y="47"/>
                    </a:cubicBezTo>
                    <a:cubicBezTo>
                      <a:pt x="43" y="49"/>
                      <a:pt x="41" y="51"/>
                      <a:pt x="38" y="53"/>
                    </a:cubicBezTo>
                    <a:cubicBezTo>
                      <a:pt x="34" y="54"/>
                      <a:pt x="31" y="54"/>
                      <a:pt x="27" y="54"/>
                    </a:cubicBezTo>
                    <a:cubicBezTo>
                      <a:pt x="24" y="54"/>
                      <a:pt x="20" y="54"/>
                      <a:pt x="17" y="52"/>
                    </a:cubicBezTo>
                    <a:cubicBezTo>
                      <a:pt x="13" y="51"/>
                      <a:pt x="11" y="49"/>
                      <a:pt x="8" y="46"/>
                    </a:cubicBezTo>
                    <a:cubicBezTo>
                      <a:pt x="6" y="44"/>
                      <a:pt x="4" y="41"/>
                      <a:pt x="2" y="38"/>
                    </a:cubicBezTo>
                    <a:cubicBezTo>
                      <a:pt x="1" y="34"/>
                      <a:pt x="0" y="31"/>
                      <a:pt x="0" y="27"/>
                    </a:cubicBezTo>
                    <a:cubicBezTo>
                      <a:pt x="0" y="23"/>
                      <a:pt x="1" y="20"/>
                      <a:pt x="2" y="17"/>
                    </a:cubicBezTo>
                    <a:cubicBezTo>
                      <a:pt x="4" y="13"/>
                      <a:pt x="6" y="10"/>
                      <a:pt x="8" y="8"/>
                    </a:cubicBezTo>
                    <a:cubicBezTo>
                      <a:pt x="11" y="5"/>
                      <a:pt x="13" y="4"/>
                      <a:pt x="17" y="2"/>
                    </a:cubicBezTo>
                    <a:cubicBezTo>
                      <a:pt x="20" y="1"/>
                      <a:pt x="24" y="0"/>
                      <a:pt x="27" y="0"/>
                    </a:cubicBezTo>
                    <a:cubicBezTo>
                      <a:pt x="27" y="2"/>
                      <a:pt x="27" y="2"/>
                      <a:pt x="27" y="2"/>
                    </a:cubicBezTo>
                    <a:cubicBezTo>
                      <a:pt x="24" y="2"/>
                      <a:pt x="21" y="3"/>
                      <a:pt x="17" y="4"/>
                    </a:cubicBezTo>
                    <a:cubicBezTo>
                      <a:pt x="14" y="5"/>
                      <a:pt x="12" y="7"/>
                      <a:pt x="10" y="9"/>
                    </a:cubicBezTo>
                    <a:cubicBezTo>
                      <a:pt x="7" y="12"/>
                      <a:pt x="6" y="14"/>
                      <a:pt x="4" y="17"/>
                    </a:cubicBezTo>
                    <a:cubicBezTo>
                      <a:pt x="3" y="20"/>
                      <a:pt x="2" y="24"/>
                      <a:pt x="2" y="27"/>
                    </a:cubicBezTo>
                    <a:cubicBezTo>
                      <a:pt x="2" y="31"/>
                      <a:pt x="3" y="34"/>
                      <a:pt x="4" y="37"/>
                    </a:cubicBezTo>
                    <a:cubicBezTo>
                      <a:pt x="6" y="40"/>
                      <a:pt x="7" y="43"/>
                      <a:pt x="10" y="45"/>
                    </a:cubicBezTo>
                    <a:cubicBezTo>
                      <a:pt x="12" y="47"/>
                      <a:pt x="14" y="49"/>
                      <a:pt x="17" y="50"/>
                    </a:cubicBezTo>
                    <a:cubicBezTo>
                      <a:pt x="21" y="51"/>
                      <a:pt x="24" y="52"/>
                      <a:pt x="27" y="52"/>
                    </a:cubicBezTo>
                    <a:cubicBezTo>
                      <a:pt x="31" y="52"/>
                      <a:pt x="34" y="51"/>
                      <a:pt x="37" y="50"/>
                    </a:cubicBezTo>
                    <a:cubicBezTo>
                      <a:pt x="39" y="49"/>
                      <a:pt x="42" y="48"/>
                      <a:pt x="44" y="45"/>
                    </a:cubicBezTo>
                    <a:cubicBezTo>
                      <a:pt x="46" y="43"/>
                      <a:pt x="48" y="41"/>
                      <a:pt x="49" y="38"/>
                    </a:cubicBezTo>
                    <a:cubicBezTo>
                      <a:pt x="51" y="35"/>
                      <a:pt x="52" y="31"/>
                      <a:pt x="52" y="27"/>
                    </a:cubicBezTo>
                    <a:cubicBezTo>
                      <a:pt x="53" y="23"/>
                      <a:pt x="54" y="19"/>
                      <a:pt x="55" y="16"/>
                    </a:cubicBezTo>
                    <a:cubicBezTo>
                      <a:pt x="57" y="13"/>
                      <a:pt x="59" y="10"/>
                      <a:pt x="61" y="7"/>
                    </a:cubicBezTo>
                    <a:cubicBezTo>
                      <a:pt x="63" y="5"/>
                      <a:pt x="66" y="3"/>
                      <a:pt x="69" y="2"/>
                    </a:cubicBezTo>
                    <a:cubicBezTo>
                      <a:pt x="72" y="1"/>
                      <a:pt x="76" y="0"/>
                      <a:pt x="79" y="0"/>
                    </a:cubicBezTo>
                    <a:cubicBezTo>
                      <a:pt x="83" y="0"/>
                      <a:pt x="87" y="1"/>
                      <a:pt x="90" y="2"/>
                    </a:cubicBezTo>
                    <a:cubicBezTo>
                      <a:pt x="93" y="4"/>
                      <a:pt x="96" y="6"/>
                      <a:pt x="98" y="8"/>
                    </a:cubicBezTo>
                    <a:cubicBezTo>
                      <a:pt x="101" y="10"/>
                      <a:pt x="103" y="13"/>
                      <a:pt x="104" y="17"/>
                    </a:cubicBezTo>
                    <a:cubicBezTo>
                      <a:pt x="106" y="20"/>
                      <a:pt x="106" y="23"/>
                      <a:pt x="106" y="27"/>
                    </a:cubicBezTo>
                    <a:cubicBezTo>
                      <a:pt x="106" y="30"/>
                      <a:pt x="106" y="33"/>
                      <a:pt x="105" y="35"/>
                    </a:cubicBezTo>
                    <a:cubicBezTo>
                      <a:pt x="104" y="38"/>
                      <a:pt x="103" y="40"/>
                      <a:pt x="102" y="42"/>
                    </a:cubicBezTo>
                    <a:cubicBezTo>
                      <a:pt x="101" y="44"/>
                      <a:pt x="99" y="46"/>
                      <a:pt x="97" y="48"/>
                    </a:cubicBezTo>
                    <a:cubicBezTo>
                      <a:pt x="95" y="49"/>
                      <a:pt x="93" y="51"/>
                      <a:pt x="91" y="52"/>
                    </a:cubicBezTo>
                    <a:cubicBezTo>
                      <a:pt x="91" y="50"/>
                      <a:pt x="91" y="50"/>
                      <a:pt x="91" y="50"/>
                    </a:cubicBezTo>
                    <a:cubicBezTo>
                      <a:pt x="93" y="48"/>
                      <a:pt x="95" y="47"/>
                      <a:pt x="96" y="46"/>
                    </a:cubicBezTo>
                    <a:cubicBezTo>
                      <a:pt x="98" y="44"/>
                      <a:pt x="99" y="42"/>
                      <a:pt x="100" y="40"/>
                    </a:cubicBezTo>
                    <a:cubicBezTo>
                      <a:pt x="102" y="39"/>
                      <a:pt x="103" y="36"/>
                      <a:pt x="103" y="34"/>
                    </a:cubicBezTo>
                    <a:cubicBezTo>
                      <a:pt x="104" y="32"/>
                      <a:pt x="104" y="30"/>
                      <a:pt x="104" y="27"/>
                    </a:cubicBezTo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>
                  <a:solidFill>
                    <a:prstClr val="black"/>
                  </a:solidFill>
                  <a:latin typeface="+mn-lt"/>
                  <a:ea typeface="+mn-ea"/>
                </a:endParaRPr>
              </a:p>
            </p:txBody>
          </p:sp>
          <p:sp>
            <p:nvSpPr>
              <p:cNvPr id="95" name="Freeform 30"/>
              <p:cNvSpPr>
                <a:spLocks noEditPoints="1"/>
              </p:cNvSpPr>
              <p:nvPr/>
            </p:nvSpPr>
            <p:spPr bwMode="auto">
              <a:xfrm>
                <a:off x="4244975" y="4065588"/>
                <a:ext cx="322262" cy="317500"/>
              </a:xfrm>
              <a:custGeom>
                <a:gdLst>
                  <a:gd fmla="*/ 36 w 131" name="T0"/>
                  <a:gd fmla="*/ 6 h 129" name="T1"/>
                  <a:gd fmla="*/ 36 w 131" name="T2"/>
                  <a:gd fmla="*/ 8 h 129" name="T3"/>
                  <a:gd fmla="*/ 30 w 131" name="T4"/>
                  <a:gd fmla="*/ 15 h 129" name="T5"/>
                  <a:gd fmla="*/ 42 w 131" name="T6"/>
                  <a:gd fmla="*/ 22 h 129" name="T7"/>
                  <a:gd fmla="*/ 54 w 131" name="T8"/>
                  <a:gd fmla="*/ 30 h 129" name="T9"/>
                  <a:gd fmla="*/ 22 w 131" name="T10"/>
                  <a:gd fmla="*/ 29 h 129" name="T11"/>
                  <a:gd fmla="*/ 9 w 131" name="T12"/>
                  <a:gd fmla="*/ 47 h 129" name="T13"/>
                  <a:gd fmla="*/ 27 w 131" name="T14"/>
                  <a:gd fmla="*/ 1 h 129" name="T15"/>
                  <a:gd fmla="*/ 26 w 131" name="T16"/>
                  <a:gd fmla="*/ 73 h 129" name="T17"/>
                  <a:gd fmla="*/ 22 w 131" name="T18"/>
                  <a:gd fmla="*/ 54 h 129" name="T19"/>
                  <a:gd fmla="*/ 10 w 131" name="T20"/>
                  <a:gd fmla="*/ 46 h 129" name="T21"/>
                  <a:gd fmla="*/ 22 w 131" name="T22"/>
                  <a:gd fmla="*/ 47 h 129" name="T23"/>
                  <a:gd fmla="*/ 46 w 131" name="T24"/>
                  <a:gd fmla="*/ 46 h 129" name="T25"/>
                  <a:gd fmla="*/ 48 w 131" name="T26"/>
                  <a:gd fmla="*/ 55 h 129" name="T27"/>
                  <a:gd fmla="*/ 33 w 131" name="T28"/>
                  <a:gd fmla="*/ 54 h 129" name="T29"/>
                  <a:gd fmla="*/ 43 w 131" name="T30"/>
                  <a:gd fmla="*/ 73 h 129" name="T31"/>
                  <a:gd fmla="*/ 54 w 131" name="T32"/>
                  <a:gd fmla="*/ 81 h 129" name="T33"/>
                  <a:gd fmla="*/ 33 w 131" name="T34"/>
                  <a:gd fmla="*/ 80 h 129" name="T35"/>
                  <a:gd fmla="*/ 39 w 131" name="T36"/>
                  <a:gd fmla="*/ 105 h 129" name="T37"/>
                  <a:gd fmla="*/ 53 w 131" name="T38"/>
                  <a:gd fmla="*/ 104 h 129" name="T39"/>
                  <a:gd fmla="*/ 27 w 131" name="T40"/>
                  <a:gd fmla="*/ 122 h 129" name="T41"/>
                  <a:gd fmla="*/ 26 w 131" name="T42"/>
                  <a:gd fmla="*/ 108 h 129" name="T43"/>
                  <a:gd fmla="*/ 16 w 131" name="T44"/>
                  <a:gd fmla="*/ 80 h 129" name="T45"/>
                  <a:gd fmla="*/ 0 w 131" name="T46"/>
                  <a:gd fmla="*/ 72 h 129" name="T47"/>
                  <a:gd fmla="*/ 73 w 131" name="T48"/>
                  <a:gd fmla="*/ 75 h 129" name="T49"/>
                  <a:gd fmla="*/ 60 w 131" name="T50"/>
                  <a:gd fmla="*/ 76 h 129" name="T51"/>
                  <a:gd fmla="*/ 61 w 131" name="T52"/>
                  <a:gd fmla="*/ 65 h 129" name="T53"/>
                  <a:gd fmla="*/ 60 w 131" name="T54"/>
                  <a:gd fmla="*/ 32 h 129" name="T55"/>
                  <a:gd fmla="*/ 92 w 131" name="T56"/>
                  <a:gd fmla="*/ 32 h 129" name="T57"/>
                  <a:gd fmla="*/ 105 w 131" name="T58"/>
                  <a:gd fmla="*/ 0 h 129" name="T59"/>
                  <a:gd fmla="*/ 117 w 131" name="T60"/>
                  <a:gd fmla="*/ 6 h 129" name="T61"/>
                  <a:gd fmla="*/ 110 w 131" name="T62"/>
                  <a:gd fmla="*/ 12 h 129" name="T63"/>
                  <a:gd fmla="*/ 106 w 131" name="T64"/>
                  <a:gd fmla="*/ 32 h 129" name="T65"/>
                  <a:gd fmla="*/ 117 w 131" name="T66"/>
                  <a:gd fmla="*/ 43 h 129" name="T67"/>
                  <a:gd fmla="*/ 118 w 131" name="T68"/>
                  <a:gd fmla="*/ 76 h 129" name="T69"/>
                  <a:gd fmla="*/ 106 w 131" name="T70"/>
                  <a:gd fmla="*/ 75 h 129" name="T71"/>
                  <a:gd fmla="*/ 103 w 131" name="T72"/>
                  <a:gd fmla="*/ 114 h 129" name="T73"/>
                  <a:gd fmla="*/ 112 w 131" name="T74"/>
                  <a:gd fmla="*/ 120 h 129" name="T75"/>
                  <a:gd fmla="*/ 131 w 131" name="T76"/>
                  <a:gd fmla="*/ 111 h 129" name="T77"/>
                  <a:gd fmla="*/ 105 w 131" name="T78"/>
                  <a:gd fmla="*/ 128 h 129" name="T79"/>
                  <a:gd fmla="*/ 95 w 131" name="T80"/>
                  <a:gd fmla="*/ 75 h 129" name="T81"/>
                  <a:gd fmla="*/ 74 w 131" name="T82"/>
                  <a:gd fmla="*/ 108 h 129" name="T83"/>
                  <a:gd fmla="*/ 39 w 131" name="T84"/>
                  <a:gd fmla="*/ 122 h 129" name="T85"/>
                  <a:gd fmla="*/ 73 w 131" name="T86"/>
                  <a:gd fmla="*/ 75 h 129" name="T87"/>
                  <a:gd fmla="*/ 83 w 131" name="T88"/>
                  <a:gd fmla="*/ 22 h 129" name="T89"/>
                  <a:gd fmla="*/ 60 w 131" name="T90"/>
                  <a:gd fmla="*/ 5 h 129" name="T91"/>
                  <a:gd fmla="*/ 69 w 131" name="T92"/>
                  <a:gd fmla="*/ 40 h 129" name="T93"/>
                  <a:gd fmla="*/ 109 w 131" name="T94"/>
                  <a:gd fmla="*/ 68 h 129" name="T95"/>
                  <a:gd fmla="*/ 69 w 131" name="T96"/>
                  <a:gd fmla="*/ 40 h 129" name="T9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b="b" l="0" r="r" t="0"/>
                <a:pathLst>
                  <a:path h="129" w="131">
                    <a:moveTo>
                      <a:pt x="27" y="1"/>
                    </a:moveTo>
                    <a:cubicBezTo>
                      <a:pt x="36" y="6"/>
                      <a:pt x="36" y="6"/>
                      <a:pt x="36" y="6"/>
                    </a:cubicBezTo>
                    <a:cubicBezTo>
                      <a:pt x="38" y="7"/>
                      <a:pt x="38" y="7"/>
                      <a:pt x="38" y="7"/>
                    </a:cubicBezTo>
                    <a:cubicBezTo>
                      <a:pt x="38" y="7"/>
                      <a:pt x="37" y="7"/>
                      <a:pt x="36" y="8"/>
                    </a:cubicBezTo>
                    <a:cubicBezTo>
                      <a:pt x="34" y="9"/>
                      <a:pt x="33" y="10"/>
                      <a:pt x="32" y="12"/>
                    </a:cubicBezTo>
                    <a:cubicBezTo>
                      <a:pt x="31" y="12"/>
                      <a:pt x="31" y="13"/>
                      <a:pt x="30" y="15"/>
                    </a:cubicBezTo>
                    <a:cubicBezTo>
                      <a:pt x="29" y="18"/>
                      <a:pt x="27" y="20"/>
                      <a:pt x="26" y="22"/>
                    </a:cubicBezTo>
                    <a:cubicBezTo>
                      <a:pt x="42" y="22"/>
                      <a:pt x="42" y="22"/>
                      <a:pt x="42" y="22"/>
                    </a:cubicBezTo>
                    <a:cubicBezTo>
                      <a:pt x="46" y="22"/>
                      <a:pt x="50" y="22"/>
                      <a:pt x="54" y="21"/>
                    </a:cubicBezTo>
                    <a:cubicBezTo>
                      <a:pt x="54" y="30"/>
                      <a:pt x="54" y="30"/>
                      <a:pt x="54" y="30"/>
                    </a:cubicBezTo>
                    <a:cubicBezTo>
                      <a:pt x="50" y="29"/>
                      <a:pt x="46" y="29"/>
                      <a:pt x="42" y="29"/>
                    </a:cubicBezTo>
                    <a:cubicBezTo>
                      <a:pt x="22" y="29"/>
                      <a:pt x="22" y="29"/>
                      <a:pt x="22" y="29"/>
                    </a:cubicBezTo>
                    <a:cubicBezTo>
                      <a:pt x="22" y="30"/>
                      <a:pt x="21" y="31"/>
                      <a:pt x="20" y="32"/>
                    </a:cubicBezTo>
                    <a:cubicBezTo>
                      <a:pt x="15" y="39"/>
                      <a:pt x="12" y="44"/>
                      <a:pt x="9" y="47"/>
                    </a:cubicBezTo>
                    <a:cubicBezTo>
                      <a:pt x="6" y="45"/>
                      <a:pt x="3" y="43"/>
                      <a:pt x="0" y="42"/>
                    </a:cubicBezTo>
                    <a:cubicBezTo>
                      <a:pt x="11" y="33"/>
                      <a:pt x="20" y="20"/>
                      <a:pt x="27" y="1"/>
                    </a:cubicBezTo>
                    <a:close/>
                    <a:moveTo>
                      <a:pt x="16" y="73"/>
                    </a:moveTo>
                    <a:cubicBezTo>
                      <a:pt x="26" y="73"/>
                      <a:pt x="26" y="73"/>
                      <a:pt x="26" y="73"/>
                    </a:cubicBezTo>
                    <a:cubicBezTo>
                      <a:pt x="26" y="54"/>
                      <a:pt x="26" y="54"/>
                      <a:pt x="26" y="54"/>
                    </a:cubicBezTo>
                    <a:cubicBezTo>
                      <a:pt x="22" y="54"/>
                      <a:pt x="22" y="54"/>
                      <a:pt x="22" y="54"/>
                    </a:cubicBezTo>
                    <a:cubicBezTo>
                      <a:pt x="19" y="54"/>
                      <a:pt x="15" y="54"/>
                      <a:pt x="10" y="55"/>
                    </a:cubicBezTo>
                    <a:cubicBezTo>
                      <a:pt x="10" y="46"/>
                      <a:pt x="10" y="46"/>
                      <a:pt x="10" y="46"/>
                    </a:cubicBezTo>
                    <a:cubicBezTo>
                      <a:pt x="11" y="46"/>
                      <a:pt x="12" y="46"/>
                      <a:pt x="13" y="46"/>
                    </a:cubicBezTo>
                    <a:cubicBezTo>
                      <a:pt x="17" y="47"/>
                      <a:pt x="20" y="47"/>
                      <a:pt x="22" y="47"/>
                    </a:cubicBezTo>
                    <a:cubicBezTo>
                      <a:pt x="37" y="47"/>
                      <a:pt x="37" y="47"/>
                      <a:pt x="37" y="47"/>
                    </a:cubicBezTo>
                    <a:cubicBezTo>
                      <a:pt x="39" y="47"/>
                      <a:pt x="42" y="47"/>
                      <a:pt x="46" y="46"/>
                    </a:cubicBezTo>
                    <a:cubicBezTo>
                      <a:pt x="47" y="46"/>
                      <a:pt x="48" y="46"/>
                      <a:pt x="48" y="46"/>
                    </a:cubicBezTo>
                    <a:cubicBezTo>
                      <a:pt x="48" y="55"/>
                      <a:pt x="48" y="55"/>
                      <a:pt x="48" y="55"/>
                    </a:cubicBezTo>
                    <a:cubicBezTo>
                      <a:pt x="46" y="54"/>
                      <a:pt x="42" y="54"/>
                      <a:pt x="37" y="54"/>
                    </a:cubicBezTo>
                    <a:cubicBezTo>
                      <a:pt x="33" y="54"/>
                      <a:pt x="33" y="54"/>
                      <a:pt x="33" y="54"/>
                    </a:cubicBezTo>
                    <a:cubicBezTo>
                      <a:pt x="33" y="73"/>
                      <a:pt x="33" y="73"/>
                      <a:pt x="33" y="73"/>
                    </a:cubicBezTo>
                    <a:cubicBezTo>
                      <a:pt x="43" y="73"/>
                      <a:pt x="43" y="73"/>
                      <a:pt x="43" y="73"/>
                    </a:cubicBezTo>
                    <a:cubicBezTo>
                      <a:pt x="45" y="73"/>
                      <a:pt x="49" y="73"/>
                      <a:pt x="54" y="72"/>
                    </a:cubicBezTo>
                    <a:cubicBezTo>
                      <a:pt x="54" y="81"/>
                      <a:pt x="54" y="81"/>
                      <a:pt x="54" y="81"/>
                    </a:cubicBezTo>
                    <a:cubicBezTo>
                      <a:pt x="51" y="80"/>
                      <a:pt x="47" y="80"/>
                      <a:pt x="43" y="80"/>
                    </a:cubicBezTo>
                    <a:cubicBezTo>
                      <a:pt x="33" y="80"/>
                      <a:pt x="33" y="80"/>
                      <a:pt x="33" y="80"/>
                    </a:cubicBezTo>
                    <a:cubicBezTo>
                      <a:pt x="33" y="109"/>
                      <a:pt x="33" y="109"/>
                      <a:pt x="33" y="109"/>
                    </a:cubicBezTo>
                    <a:cubicBezTo>
                      <a:pt x="34" y="108"/>
                      <a:pt x="36" y="107"/>
                      <a:pt x="39" y="105"/>
                    </a:cubicBezTo>
                    <a:cubicBezTo>
                      <a:pt x="41" y="103"/>
                      <a:pt x="46" y="100"/>
                      <a:pt x="52" y="95"/>
                    </a:cubicBezTo>
                    <a:cubicBezTo>
                      <a:pt x="52" y="98"/>
                      <a:pt x="52" y="101"/>
                      <a:pt x="53" y="104"/>
                    </a:cubicBezTo>
                    <a:cubicBezTo>
                      <a:pt x="52" y="104"/>
                      <a:pt x="52" y="105"/>
                      <a:pt x="50" y="106"/>
                    </a:cubicBezTo>
                    <a:cubicBezTo>
                      <a:pt x="39" y="112"/>
                      <a:pt x="31" y="118"/>
                      <a:pt x="27" y="122"/>
                    </a:cubicBezTo>
                    <a:cubicBezTo>
                      <a:pt x="25" y="119"/>
                      <a:pt x="23" y="116"/>
                      <a:pt x="21" y="114"/>
                    </a:cubicBezTo>
                    <a:cubicBezTo>
                      <a:pt x="24" y="113"/>
                      <a:pt x="25" y="111"/>
                      <a:pt x="26" y="108"/>
                    </a:cubicBezTo>
                    <a:cubicBezTo>
                      <a:pt x="26" y="80"/>
                      <a:pt x="26" y="80"/>
                      <a:pt x="26" y="80"/>
                    </a:cubicBezTo>
                    <a:cubicBezTo>
                      <a:pt x="16" y="80"/>
                      <a:pt x="16" y="80"/>
                      <a:pt x="16" y="80"/>
                    </a:cubicBezTo>
                    <a:cubicBezTo>
                      <a:pt x="13" y="80"/>
                      <a:pt x="4" y="80"/>
                      <a:pt x="0" y="81"/>
                    </a:cubicBezTo>
                    <a:cubicBezTo>
                      <a:pt x="0" y="72"/>
                      <a:pt x="0" y="72"/>
                      <a:pt x="0" y="72"/>
                    </a:cubicBezTo>
                    <a:cubicBezTo>
                      <a:pt x="4" y="73"/>
                      <a:pt x="13" y="73"/>
                      <a:pt x="16" y="73"/>
                    </a:cubicBezTo>
                    <a:close/>
                    <a:moveTo>
                      <a:pt x="73" y="75"/>
                    </a:moveTo>
                    <a:cubicBezTo>
                      <a:pt x="71" y="75"/>
                      <a:pt x="71" y="75"/>
                      <a:pt x="71" y="75"/>
                    </a:cubicBezTo>
                    <a:cubicBezTo>
                      <a:pt x="69" y="75"/>
                      <a:pt x="65" y="75"/>
                      <a:pt x="60" y="76"/>
                    </a:cubicBezTo>
                    <a:cubicBezTo>
                      <a:pt x="60" y="76"/>
                      <a:pt x="60" y="75"/>
                      <a:pt x="60" y="75"/>
                    </a:cubicBezTo>
                    <a:cubicBezTo>
                      <a:pt x="61" y="71"/>
                      <a:pt x="61" y="68"/>
                      <a:pt x="61" y="65"/>
                    </a:cubicBezTo>
                    <a:cubicBezTo>
                      <a:pt x="61" y="43"/>
                      <a:pt x="61" y="43"/>
                      <a:pt x="61" y="43"/>
                    </a:cubicBezTo>
                    <a:cubicBezTo>
                      <a:pt x="61" y="39"/>
                      <a:pt x="61" y="35"/>
                      <a:pt x="60" y="32"/>
                    </a:cubicBezTo>
                    <a:cubicBezTo>
                      <a:pt x="63" y="32"/>
                      <a:pt x="67" y="32"/>
                      <a:pt x="71" y="32"/>
                    </a:cubicBezTo>
                    <a:cubicBezTo>
                      <a:pt x="92" y="32"/>
                      <a:pt x="92" y="32"/>
                      <a:pt x="92" y="32"/>
                    </a:cubicBezTo>
                    <a:cubicBezTo>
                      <a:pt x="92" y="32"/>
                      <a:pt x="92" y="31"/>
                      <a:pt x="93" y="31"/>
                    </a:cubicBezTo>
                    <a:cubicBezTo>
                      <a:pt x="101" y="16"/>
                      <a:pt x="105" y="6"/>
                      <a:pt x="105" y="0"/>
                    </a:cubicBezTo>
                    <a:cubicBezTo>
                      <a:pt x="115" y="4"/>
                      <a:pt x="115" y="4"/>
                      <a:pt x="115" y="4"/>
                    </a:cubicBezTo>
                    <a:cubicBezTo>
                      <a:pt x="117" y="5"/>
                      <a:pt x="117" y="5"/>
                      <a:pt x="117" y="6"/>
                    </a:cubicBezTo>
                    <a:cubicBezTo>
                      <a:pt x="117" y="6"/>
                      <a:pt x="117" y="7"/>
                      <a:pt x="115" y="7"/>
                    </a:cubicBezTo>
                    <a:cubicBezTo>
                      <a:pt x="113" y="8"/>
                      <a:pt x="111" y="10"/>
                      <a:pt x="110" y="12"/>
                    </a:cubicBezTo>
                    <a:cubicBezTo>
                      <a:pt x="107" y="19"/>
                      <a:pt x="104" y="26"/>
                      <a:pt x="100" y="32"/>
                    </a:cubicBezTo>
                    <a:cubicBezTo>
                      <a:pt x="106" y="32"/>
                      <a:pt x="106" y="32"/>
                      <a:pt x="106" y="32"/>
                    </a:cubicBezTo>
                    <a:cubicBezTo>
                      <a:pt x="109" y="32"/>
                      <a:pt x="113" y="32"/>
                      <a:pt x="118" y="32"/>
                    </a:cubicBezTo>
                    <a:cubicBezTo>
                      <a:pt x="117" y="36"/>
                      <a:pt x="117" y="39"/>
                      <a:pt x="117" y="43"/>
                    </a:cubicBezTo>
                    <a:cubicBezTo>
                      <a:pt x="117" y="65"/>
                      <a:pt x="117" y="65"/>
                      <a:pt x="117" y="65"/>
                    </a:cubicBezTo>
                    <a:cubicBezTo>
                      <a:pt x="117" y="68"/>
                      <a:pt x="117" y="72"/>
                      <a:pt x="118" y="76"/>
                    </a:cubicBezTo>
                    <a:cubicBezTo>
                      <a:pt x="117" y="76"/>
                      <a:pt x="116" y="76"/>
                      <a:pt x="116" y="76"/>
                    </a:cubicBezTo>
                    <a:cubicBezTo>
                      <a:pt x="112" y="75"/>
                      <a:pt x="109" y="75"/>
                      <a:pt x="106" y="75"/>
                    </a:cubicBezTo>
                    <a:cubicBezTo>
                      <a:pt x="103" y="75"/>
                      <a:pt x="103" y="75"/>
                      <a:pt x="103" y="75"/>
                    </a:cubicBezTo>
                    <a:cubicBezTo>
                      <a:pt x="103" y="113"/>
                      <a:pt x="103" y="114"/>
                      <a:pt x="103" y="114"/>
                    </a:cubicBezTo>
                    <a:cubicBezTo>
                      <a:pt x="102" y="119"/>
                      <a:pt x="104" y="121"/>
                      <a:pt x="108" y="120"/>
                    </a:cubicBezTo>
                    <a:cubicBezTo>
                      <a:pt x="112" y="120"/>
                      <a:pt x="112" y="120"/>
                      <a:pt x="112" y="120"/>
                    </a:cubicBezTo>
                    <a:cubicBezTo>
                      <a:pt x="119" y="122"/>
                      <a:pt x="122" y="117"/>
                      <a:pt x="122" y="106"/>
                    </a:cubicBezTo>
                    <a:cubicBezTo>
                      <a:pt x="124" y="110"/>
                      <a:pt x="127" y="111"/>
                      <a:pt x="131" y="111"/>
                    </a:cubicBezTo>
                    <a:cubicBezTo>
                      <a:pt x="130" y="124"/>
                      <a:pt x="124" y="129"/>
                      <a:pt x="113" y="128"/>
                    </a:cubicBezTo>
                    <a:cubicBezTo>
                      <a:pt x="105" y="128"/>
                      <a:pt x="105" y="128"/>
                      <a:pt x="105" y="128"/>
                    </a:cubicBezTo>
                    <a:cubicBezTo>
                      <a:pt x="98" y="128"/>
                      <a:pt x="94" y="125"/>
                      <a:pt x="95" y="118"/>
                    </a:cubicBezTo>
                    <a:cubicBezTo>
                      <a:pt x="95" y="76"/>
                      <a:pt x="95" y="75"/>
                      <a:pt x="95" y="75"/>
                    </a:cubicBezTo>
                    <a:cubicBezTo>
                      <a:pt x="81" y="75"/>
                      <a:pt x="81" y="75"/>
                      <a:pt x="81" y="75"/>
                    </a:cubicBezTo>
                    <a:cubicBezTo>
                      <a:pt x="81" y="90"/>
                      <a:pt x="79" y="101"/>
                      <a:pt x="74" y="108"/>
                    </a:cubicBezTo>
                    <a:cubicBezTo>
                      <a:pt x="70" y="115"/>
                      <a:pt x="61" y="122"/>
                      <a:pt x="47" y="129"/>
                    </a:cubicBezTo>
                    <a:cubicBezTo>
                      <a:pt x="45" y="125"/>
                      <a:pt x="42" y="123"/>
                      <a:pt x="39" y="122"/>
                    </a:cubicBezTo>
                    <a:cubicBezTo>
                      <a:pt x="54" y="117"/>
                      <a:pt x="63" y="112"/>
                      <a:pt x="66" y="107"/>
                    </a:cubicBezTo>
                    <a:cubicBezTo>
                      <a:pt x="71" y="101"/>
                      <a:pt x="73" y="91"/>
                      <a:pt x="73" y="75"/>
                    </a:cubicBezTo>
                    <a:close/>
                    <a:moveTo>
                      <a:pt x="67" y="0"/>
                    </a:moveTo>
                    <a:cubicBezTo>
                      <a:pt x="74" y="7"/>
                      <a:pt x="79" y="14"/>
                      <a:pt x="83" y="22"/>
                    </a:cubicBezTo>
                    <a:cubicBezTo>
                      <a:pt x="75" y="26"/>
                      <a:pt x="75" y="26"/>
                      <a:pt x="75" y="26"/>
                    </a:cubicBezTo>
                    <a:cubicBezTo>
                      <a:pt x="70" y="17"/>
                      <a:pt x="65" y="10"/>
                      <a:pt x="60" y="5"/>
                    </a:cubicBezTo>
                    <a:cubicBezTo>
                      <a:pt x="67" y="0"/>
                      <a:pt x="67" y="0"/>
                      <a:pt x="67" y="0"/>
                    </a:cubicBezTo>
                    <a:close/>
                    <a:moveTo>
                      <a:pt x="69" y="40"/>
                    </a:moveTo>
                    <a:cubicBezTo>
                      <a:pt x="69" y="68"/>
                      <a:pt x="69" y="68"/>
                      <a:pt x="69" y="68"/>
                    </a:cubicBezTo>
                    <a:cubicBezTo>
                      <a:pt x="109" y="68"/>
                      <a:pt x="109" y="68"/>
                      <a:pt x="109" y="68"/>
                    </a:cubicBezTo>
                    <a:cubicBezTo>
                      <a:pt x="109" y="40"/>
                      <a:pt x="109" y="40"/>
                      <a:pt x="109" y="40"/>
                    </a:cubicBezTo>
                    <a:cubicBezTo>
                      <a:pt x="69" y="40"/>
                      <a:pt x="69" y="40"/>
                      <a:pt x="69" y="40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>
                  <a:solidFill>
                    <a:prstClr val="black"/>
                  </a:solidFill>
                  <a:latin typeface="+mn-lt"/>
                  <a:ea typeface="+mn-ea"/>
                </a:endParaRPr>
              </a:p>
            </p:txBody>
          </p:sp>
          <p:sp>
            <p:nvSpPr>
              <p:cNvPr id="96" name="Freeform 31"/>
              <p:cNvSpPr>
                <a:spLocks noEditPoints="1"/>
              </p:cNvSpPr>
              <p:nvPr/>
            </p:nvSpPr>
            <p:spPr bwMode="auto">
              <a:xfrm>
                <a:off x="4597400" y="4065591"/>
                <a:ext cx="300037" cy="317500"/>
              </a:xfrm>
              <a:custGeom>
                <a:gdLst>
                  <a:gd fmla="*/ 46 w 122" name="T0"/>
                  <a:gd fmla="*/ 59 h 129" name="T1"/>
                  <a:gd fmla="*/ 16 w 122" name="T2"/>
                  <a:gd fmla="*/ 27 h 129" name="T3"/>
                  <a:gd fmla="*/ 8 w 122" name="T4"/>
                  <a:gd fmla="*/ 20 h 129" name="T5"/>
                  <a:gd fmla="*/ 41 w 122" name="T6"/>
                  <a:gd fmla="*/ 20 h 129" name="T7"/>
                  <a:gd fmla="*/ 33 w 122" name="T8"/>
                  <a:gd fmla="*/ 1 h 129" name="T9"/>
                  <a:gd fmla="*/ 43 w 122" name="T10"/>
                  <a:gd fmla="*/ 20 h 129" name="T11"/>
                  <a:gd fmla="*/ 83 w 122" name="T12"/>
                  <a:gd fmla="*/ 0 h 129" name="T13"/>
                  <a:gd fmla="*/ 94 w 122" name="T14"/>
                  <a:gd fmla="*/ 7 h 129" name="T15"/>
                  <a:gd fmla="*/ 87 w 122" name="T16"/>
                  <a:gd fmla="*/ 11 h 129" name="T17"/>
                  <a:gd fmla="*/ 81 w 122" name="T18"/>
                  <a:gd fmla="*/ 20 h 129" name="T19"/>
                  <a:gd fmla="*/ 115 w 122" name="T20"/>
                  <a:gd fmla="*/ 20 h 129" name="T21"/>
                  <a:gd fmla="*/ 106 w 122" name="T22"/>
                  <a:gd fmla="*/ 27 h 129" name="T23"/>
                  <a:gd fmla="*/ 78 w 122" name="T24"/>
                  <a:gd fmla="*/ 59 h 129" name="T25"/>
                  <a:gd fmla="*/ 122 w 122" name="T26"/>
                  <a:gd fmla="*/ 58 h 129" name="T27"/>
                  <a:gd fmla="*/ 114 w 122" name="T28"/>
                  <a:gd fmla="*/ 66 h 129" name="T29"/>
                  <a:gd fmla="*/ 0 w 122" name="T30"/>
                  <a:gd fmla="*/ 66 h 129" name="T31"/>
                  <a:gd fmla="*/ 8 w 122" name="T32"/>
                  <a:gd fmla="*/ 59 h 129" name="T33"/>
                  <a:gd fmla="*/ 22 w 122" name="T34"/>
                  <a:gd fmla="*/ 31 h 129" name="T35"/>
                  <a:gd fmla="*/ 36 w 122" name="T36"/>
                  <a:gd fmla="*/ 49 h 129" name="T37"/>
                  <a:gd fmla="*/ 16 w 122" name="T38"/>
                  <a:gd fmla="*/ 36 h 129" name="T39"/>
                  <a:gd fmla="*/ 23 w 122" name="T40"/>
                  <a:gd fmla="*/ 129 h 129" name="T41"/>
                  <a:gd fmla="*/ 24 w 122" name="T42"/>
                  <a:gd fmla="*/ 118 h 129" name="T43"/>
                  <a:gd fmla="*/ 23 w 122" name="T44"/>
                  <a:gd fmla="*/ 79 h 129" name="T45"/>
                  <a:gd fmla="*/ 33 w 122" name="T46"/>
                  <a:gd fmla="*/ 76 h 129" name="T47"/>
                  <a:gd fmla="*/ 101 w 122" name="T48"/>
                  <a:gd fmla="*/ 75 h 129" name="T49"/>
                  <a:gd fmla="*/ 100 w 122" name="T50"/>
                  <a:gd fmla="*/ 117 h 129" name="T51"/>
                  <a:gd fmla="*/ 91 w 122" name="T52"/>
                  <a:gd fmla="*/ 129 h 129" name="T53"/>
                  <a:gd fmla="*/ 31 w 122" name="T54"/>
                  <a:gd fmla="*/ 119 h 129" name="T55"/>
                  <a:gd fmla="*/ 32 w 122" name="T56"/>
                  <a:gd fmla="*/ 129 h 129" name="T57"/>
                  <a:gd fmla="*/ 32 w 122" name="T58"/>
                  <a:gd fmla="*/ 96 h 129" name="T59"/>
                  <a:gd fmla="*/ 92 w 122" name="T60"/>
                  <a:gd fmla="*/ 83 h 129" name="T61"/>
                  <a:gd fmla="*/ 32 w 122" name="T62"/>
                  <a:gd fmla="*/ 102 h 129" name="T63"/>
                  <a:gd fmla="*/ 92 w 122" name="T64"/>
                  <a:gd fmla="*/ 114 h 129" name="T65"/>
                  <a:gd fmla="*/ 32 w 122" name="T66"/>
                  <a:gd fmla="*/ 102 h 129" name="T67"/>
                  <a:gd fmla="*/ 53 w 122" name="T68"/>
                  <a:gd fmla="*/ 59 h 129" name="T69"/>
                  <a:gd fmla="*/ 70 w 122" name="T70"/>
                  <a:gd fmla="*/ 27 h 129" name="T71"/>
                  <a:gd fmla="*/ 86 w 122" name="T72"/>
                  <a:gd fmla="*/ 51 h 129" name="T73"/>
                  <a:gd fmla="*/ 108 w 122" name="T74"/>
                  <a:gd fmla="*/ 35 h 129" name="T75"/>
                  <a:gd fmla="*/ 107 w 122" name="T76"/>
                  <a:gd fmla="*/ 38 h 129" name="T77"/>
                  <a:gd fmla="*/ 92 w 122" name="T78"/>
                  <a:gd fmla="*/ 55 h 129" name="T7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b="b" l="0" r="r" t="0"/>
                <a:pathLst>
                  <a:path h="129" w="122">
                    <a:moveTo>
                      <a:pt x="8" y="59"/>
                    </a:moveTo>
                    <a:cubicBezTo>
                      <a:pt x="46" y="59"/>
                      <a:pt x="46" y="59"/>
                      <a:pt x="46" y="59"/>
                    </a:cubicBezTo>
                    <a:cubicBezTo>
                      <a:pt x="46" y="27"/>
                      <a:pt x="46" y="27"/>
                      <a:pt x="46" y="27"/>
                    </a:cubicBezTo>
                    <a:cubicBezTo>
                      <a:pt x="16" y="27"/>
                      <a:pt x="16" y="27"/>
                      <a:pt x="16" y="27"/>
                    </a:cubicBezTo>
                    <a:cubicBezTo>
                      <a:pt x="14" y="27"/>
                      <a:pt x="11" y="27"/>
                      <a:pt x="8" y="28"/>
                    </a:cubicBezTo>
                    <a:cubicBezTo>
                      <a:pt x="8" y="20"/>
                      <a:pt x="8" y="20"/>
                      <a:pt x="8" y="20"/>
                    </a:cubicBezTo>
                    <a:cubicBezTo>
                      <a:pt x="10" y="20"/>
                      <a:pt x="13" y="20"/>
                      <a:pt x="16" y="20"/>
                    </a:cubicBezTo>
                    <a:cubicBezTo>
                      <a:pt x="41" y="20"/>
                      <a:pt x="41" y="20"/>
                      <a:pt x="41" y="20"/>
                    </a:cubicBezTo>
                    <a:cubicBezTo>
                      <a:pt x="36" y="14"/>
                      <a:pt x="31" y="10"/>
                      <a:pt x="27" y="7"/>
                    </a:cubicBezTo>
                    <a:cubicBezTo>
                      <a:pt x="33" y="1"/>
                      <a:pt x="33" y="1"/>
                      <a:pt x="33" y="1"/>
                    </a:cubicBezTo>
                    <a:cubicBezTo>
                      <a:pt x="38" y="5"/>
                      <a:pt x="43" y="9"/>
                      <a:pt x="48" y="15"/>
                    </a:cubicBezTo>
                    <a:cubicBezTo>
                      <a:pt x="43" y="20"/>
                      <a:pt x="43" y="20"/>
                      <a:pt x="43" y="20"/>
                    </a:cubicBezTo>
                    <a:cubicBezTo>
                      <a:pt x="72" y="20"/>
                      <a:pt x="72" y="20"/>
                      <a:pt x="72" y="20"/>
                    </a:cubicBezTo>
                    <a:cubicBezTo>
                      <a:pt x="77" y="12"/>
                      <a:pt x="81" y="5"/>
                      <a:pt x="83" y="0"/>
                    </a:cubicBezTo>
                    <a:cubicBezTo>
                      <a:pt x="93" y="6"/>
                      <a:pt x="93" y="6"/>
                      <a:pt x="93" y="6"/>
                    </a:cubicBezTo>
                    <a:cubicBezTo>
                      <a:pt x="94" y="6"/>
                      <a:pt x="94" y="7"/>
                      <a:pt x="94" y="7"/>
                    </a:cubicBezTo>
                    <a:cubicBezTo>
                      <a:pt x="94" y="8"/>
                      <a:pt x="93" y="8"/>
                      <a:pt x="91" y="8"/>
                    </a:cubicBezTo>
                    <a:cubicBezTo>
                      <a:pt x="89" y="9"/>
                      <a:pt x="88" y="10"/>
                      <a:pt x="87" y="11"/>
                    </a:cubicBezTo>
                    <a:cubicBezTo>
                      <a:pt x="86" y="12"/>
                      <a:pt x="85" y="13"/>
                      <a:pt x="84" y="15"/>
                    </a:cubicBezTo>
                    <a:cubicBezTo>
                      <a:pt x="82" y="18"/>
                      <a:pt x="81" y="19"/>
                      <a:pt x="81" y="20"/>
                    </a:cubicBezTo>
                    <a:cubicBezTo>
                      <a:pt x="106" y="20"/>
                      <a:pt x="106" y="20"/>
                      <a:pt x="106" y="20"/>
                    </a:cubicBezTo>
                    <a:cubicBezTo>
                      <a:pt x="109" y="20"/>
                      <a:pt x="112" y="20"/>
                      <a:pt x="115" y="20"/>
                    </a:cubicBezTo>
                    <a:cubicBezTo>
                      <a:pt x="115" y="28"/>
                      <a:pt x="115" y="28"/>
                      <a:pt x="115" y="28"/>
                    </a:cubicBezTo>
                    <a:cubicBezTo>
                      <a:pt x="112" y="27"/>
                      <a:pt x="109" y="27"/>
                      <a:pt x="106" y="27"/>
                    </a:cubicBezTo>
                    <a:cubicBezTo>
                      <a:pt x="78" y="27"/>
                      <a:pt x="78" y="27"/>
                      <a:pt x="78" y="27"/>
                    </a:cubicBezTo>
                    <a:cubicBezTo>
                      <a:pt x="78" y="59"/>
                      <a:pt x="78" y="59"/>
                      <a:pt x="78" y="59"/>
                    </a:cubicBezTo>
                    <a:cubicBezTo>
                      <a:pt x="114" y="59"/>
                      <a:pt x="114" y="59"/>
                      <a:pt x="114" y="59"/>
                    </a:cubicBezTo>
                    <a:cubicBezTo>
                      <a:pt x="116" y="59"/>
                      <a:pt x="119" y="59"/>
                      <a:pt x="122" y="58"/>
                    </a:cubicBezTo>
                    <a:cubicBezTo>
                      <a:pt x="122" y="66"/>
                      <a:pt x="122" y="66"/>
                      <a:pt x="122" y="66"/>
                    </a:cubicBezTo>
                    <a:cubicBezTo>
                      <a:pt x="120" y="66"/>
                      <a:pt x="117" y="66"/>
                      <a:pt x="114" y="66"/>
                    </a:cubicBezTo>
                    <a:cubicBezTo>
                      <a:pt x="9" y="66"/>
                      <a:pt x="9" y="66"/>
                      <a:pt x="9" y="66"/>
                    </a:cubicBezTo>
                    <a:cubicBezTo>
                      <a:pt x="6" y="66"/>
                      <a:pt x="3" y="66"/>
                      <a:pt x="0" y="66"/>
                    </a:cubicBezTo>
                    <a:cubicBezTo>
                      <a:pt x="0" y="58"/>
                      <a:pt x="0" y="58"/>
                      <a:pt x="0" y="58"/>
                    </a:cubicBezTo>
                    <a:cubicBezTo>
                      <a:pt x="3" y="59"/>
                      <a:pt x="5" y="59"/>
                      <a:pt x="8" y="59"/>
                    </a:cubicBezTo>
                    <a:close/>
                    <a:moveTo>
                      <a:pt x="16" y="36"/>
                    </a:moveTo>
                    <a:cubicBezTo>
                      <a:pt x="22" y="31"/>
                      <a:pt x="22" y="31"/>
                      <a:pt x="22" y="31"/>
                    </a:cubicBezTo>
                    <a:cubicBezTo>
                      <a:pt x="23" y="31"/>
                      <a:pt x="23" y="32"/>
                      <a:pt x="23" y="33"/>
                    </a:cubicBezTo>
                    <a:cubicBezTo>
                      <a:pt x="29" y="38"/>
                      <a:pt x="33" y="44"/>
                      <a:pt x="36" y="49"/>
                    </a:cubicBezTo>
                    <a:cubicBezTo>
                      <a:pt x="30" y="54"/>
                      <a:pt x="30" y="54"/>
                      <a:pt x="30" y="54"/>
                    </a:cubicBezTo>
                    <a:cubicBezTo>
                      <a:pt x="26" y="48"/>
                      <a:pt x="21" y="42"/>
                      <a:pt x="16" y="36"/>
                    </a:cubicBezTo>
                    <a:close/>
                    <a:moveTo>
                      <a:pt x="32" y="129"/>
                    </a:moveTo>
                    <a:cubicBezTo>
                      <a:pt x="23" y="129"/>
                      <a:pt x="23" y="129"/>
                      <a:pt x="23" y="129"/>
                    </a:cubicBezTo>
                    <a:cubicBezTo>
                      <a:pt x="23" y="129"/>
                      <a:pt x="23" y="128"/>
                      <a:pt x="23" y="127"/>
                    </a:cubicBezTo>
                    <a:cubicBezTo>
                      <a:pt x="24" y="124"/>
                      <a:pt x="24" y="119"/>
                      <a:pt x="24" y="118"/>
                    </a:cubicBezTo>
                    <a:cubicBezTo>
                      <a:pt x="24" y="85"/>
                      <a:pt x="24" y="85"/>
                      <a:pt x="24" y="85"/>
                    </a:cubicBezTo>
                    <a:cubicBezTo>
                      <a:pt x="24" y="84"/>
                      <a:pt x="24" y="82"/>
                      <a:pt x="23" y="79"/>
                    </a:cubicBezTo>
                    <a:cubicBezTo>
                      <a:pt x="23" y="78"/>
                      <a:pt x="23" y="77"/>
                      <a:pt x="23" y="75"/>
                    </a:cubicBezTo>
                    <a:cubicBezTo>
                      <a:pt x="26" y="76"/>
                      <a:pt x="29" y="76"/>
                      <a:pt x="33" y="76"/>
                    </a:cubicBezTo>
                    <a:cubicBezTo>
                      <a:pt x="91" y="76"/>
                      <a:pt x="91" y="76"/>
                      <a:pt x="91" y="76"/>
                    </a:cubicBezTo>
                    <a:cubicBezTo>
                      <a:pt x="94" y="76"/>
                      <a:pt x="97" y="76"/>
                      <a:pt x="101" y="75"/>
                    </a:cubicBezTo>
                    <a:cubicBezTo>
                      <a:pt x="100" y="78"/>
                      <a:pt x="100" y="81"/>
                      <a:pt x="100" y="85"/>
                    </a:cubicBezTo>
                    <a:cubicBezTo>
                      <a:pt x="100" y="117"/>
                      <a:pt x="100" y="117"/>
                      <a:pt x="100" y="117"/>
                    </a:cubicBezTo>
                    <a:cubicBezTo>
                      <a:pt x="100" y="121"/>
                      <a:pt x="100" y="126"/>
                      <a:pt x="101" y="129"/>
                    </a:cubicBezTo>
                    <a:cubicBezTo>
                      <a:pt x="91" y="129"/>
                      <a:pt x="91" y="129"/>
                      <a:pt x="91" y="129"/>
                    </a:cubicBezTo>
                    <a:cubicBezTo>
                      <a:pt x="92" y="127"/>
                      <a:pt x="92" y="122"/>
                      <a:pt x="92" y="119"/>
                    </a:cubicBezTo>
                    <a:cubicBezTo>
                      <a:pt x="31" y="119"/>
                      <a:pt x="31" y="119"/>
                      <a:pt x="31" y="119"/>
                    </a:cubicBezTo>
                    <a:cubicBezTo>
                      <a:pt x="31" y="121"/>
                      <a:pt x="31" y="125"/>
                      <a:pt x="32" y="127"/>
                    </a:cubicBezTo>
                    <a:cubicBezTo>
                      <a:pt x="32" y="128"/>
                      <a:pt x="32" y="129"/>
                      <a:pt x="32" y="129"/>
                    </a:cubicBezTo>
                    <a:close/>
                    <a:moveTo>
                      <a:pt x="32" y="83"/>
                    </a:moveTo>
                    <a:cubicBezTo>
                      <a:pt x="32" y="96"/>
                      <a:pt x="32" y="96"/>
                      <a:pt x="32" y="96"/>
                    </a:cubicBezTo>
                    <a:cubicBezTo>
                      <a:pt x="92" y="96"/>
                      <a:pt x="92" y="96"/>
                      <a:pt x="92" y="96"/>
                    </a:cubicBezTo>
                    <a:cubicBezTo>
                      <a:pt x="92" y="83"/>
                      <a:pt x="92" y="83"/>
                      <a:pt x="92" y="83"/>
                    </a:cubicBezTo>
                    <a:cubicBezTo>
                      <a:pt x="32" y="83"/>
                      <a:pt x="32" y="83"/>
                      <a:pt x="32" y="83"/>
                    </a:cubicBezTo>
                    <a:close/>
                    <a:moveTo>
                      <a:pt x="32" y="102"/>
                    </a:moveTo>
                    <a:cubicBezTo>
                      <a:pt x="32" y="114"/>
                      <a:pt x="32" y="114"/>
                      <a:pt x="32" y="114"/>
                    </a:cubicBezTo>
                    <a:cubicBezTo>
                      <a:pt x="92" y="114"/>
                      <a:pt x="92" y="114"/>
                      <a:pt x="92" y="114"/>
                    </a:cubicBezTo>
                    <a:cubicBezTo>
                      <a:pt x="92" y="102"/>
                      <a:pt x="92" y="102"/>
                      <a:pt x="92" y="102"/>
                    </a:cubicBezTo>
                    <a:cubicBezTo>
                      <a:pt x="32" y="102"/>
                      <a:pt x="32" y="102"/>
                      <a:pt x="32" y="102"/>
                    </a:cubicBezTo>
                    <a:close/>
                    <a:moveTo>
                      <a:pt x="53" y="27"/>
                    </a:moveTo>
                    <a:cubicBezTo>
                      <a:pt x="53" y="59"/>
                      <a:pt x="53" y="59"/>
                      <a:pt x="53" y="59"/>
                    </a:cubicBezTo>
                    <a:cubicBezTo>
                      <a:pt x="70" y="59"/>
                      <a:pt x="70" y="59"/>
                      <a:pt x="70" y="59"/>
                    </a:cubicBezTo>
                    <a:cubicBezTo>
                      <a:pt x="70" y="27"/>
                      <a:pt x="70" y="27"/>
                      <a:pt x="70" y="27"/>
                    </a:cubicBezTo>
                    <a:cubicBezTo>
                      <a:pt x="53" y="27"/>
                      <a:pt x="53" y="27"/>
                      <a:pt x="53" y="27"/>
                    </a:cubicBezTo>
                    <a:close/>
                    <a:moveTo>
                      <a:pt x="86" y="51"/>
                    </a:moveTo>
                    <a:cubicBezTo>
                      <a:pt x="93" y="42"/>
                      <a:pt x="98" y="35"/>
                      <a:pt x="100" y="30"/>
                    </a:cubicBezTo>
                    <a:cubicBezTo>
                      <a:pt x="108" y="35"/>
                      <a:pt x="108" y="35"/>
                      <a:pt x="108" y="35"/>
                    </a:cubicBezTo>
                    <a:cubicBezTo>
                      <a:pt x="109" y="36"/>
                      <a:pt x="109" y="36"/>
                      <a:pt x="109" y="36"/>
                    </a:cubicBezTo>
                    <a:cubicBezTo>
                      <a:pt x="107" y="38"/>
                      <a:pt x="107" y="38"/>
                      <a:pt x="107" y="38"/>
                    </a:cubicBezTo>
                    <a:cubicBezTo>
                      <a:pt x="105" y="38"/>
                      <a:pt x="104" y="39"/>
                      <a:pt x="103" y="41"/>
                    </a:cubicBezTo>
                    <a:cubicBezTo>
                      <a:pt x="100" y="45"/>
                      <a:pt x="96" y="50"/>
                      <a:pt x="92" y="55"/>
                    </a:cubicBezTo>
                    <a:cubicBezTo>
                      <a:pt x="86" y="51"/>
                      <a:pt x="86" y="51"/>
                      <a:pt x="86" y="51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>
                  <a:solidFill>
                    <a:prstClr val="black"/>
                  </a:solidFill>
                  <a:latin typeface="+mn-lt"/>
                  <a:ea typeface="+mn-ea"/>
                </a:endParaRPr>
              </a:p>
            </p:txBody>
          </p:sp>
          <p:sp>
            <p:nvSpPr>
              <p:cNvPr id="97" name="Freeform 32"/>
              <p:cNvSpPr>
                <a:spLocks noEditPoints="1"/>
              </p:cNvSpPr>
              <p:nvPr/>
            </p:nvSpPr>
            <p:spPr bwMode="auto">
              <a:xfrm>
                <a:off x="4945062" y="4100510"/>
                <a:ext cx="169862" cy="246062"/>
              </a:xfrm>
              <a:custGeom>
                <a:gdLst>
                  <a:gd fmla="*/ 9 w 69" name="T0"/>
                  <a:gd fmla="*/ 100 h 100" name="T1"/>
                  <a:gd fmla="*/ 0 w 69" name="T2"/>
                  <a:gd fmla="*/ 100 h 100" name="T3"/>
                  <a:gd fmla="*/ 0 w 69" name="T4"/>
                  <a:gd fmla="*/ 0 h 100" name="T5"/>
                  <a:gd fmla="*/ 36 w 69" name="T6"/>
                  <a:gd fmla="*/ 0 h 100" name="T7"/>
                  <a:gd fmla="*/ 69 w 69" name="T8"/>
                  <a:gd fmla="*/ 28 h 100" name="T9"/>
                  <a:gd fmla="*/ 31 w 69" name="T10"/>
                  <a:gd fmla="*/ 56 h 100" name="T11"/>
                  <a:gd fmla="*/ 9 w 69" name="T12"/>
                  <a:gd fmla="*/ 56 h 100" name="T13"/>
                  <a:gd fmla="*/ 9 w 69" name="T14"/>
                  <a:gd fmla="*/ 100 h 100" name="T15"/>
                  <a:gd fmla="*/ 9 w 69" name="T16"/>
                  <a:gd fmla="*/ 48 h 100" name="T17"/>
                  <a:gd fmla="*/ 31 w 69" name="T18"/>
                  <a:gd fmla="*/ 48 h 100" name="T19"/>
                  <a:gd fmla="*/ 60 w 69" name="T20"/>
                  <a:gd fmla="*/ 27 h 100" name="T21"/>
                  <a:gd fmla="*/ 34 w 69" name="T22"/>
                  <a:gd fmla="*/ 8 h 100" name="T23"/>
                  <a:gd fmla="*/ 9 w 69" name="T24"/>
                  <a:gd fmla="*/ 8 h 100" name="T25"/>
                  <a:gd fmla="*/ 9 w 69" name="T26"/>
                  <a:gd fmla="*/ 48 h 100" name="T2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100" w="69">
                    <a:moveTo>
                      <a:pt x="9" y="100"/>
                    </a:moveTo>
                    <a:cubicBezTo>
                      <a:pt x="0" y="100"/>
                      <a:pt x="0" y="100"/>
                      <a:pt x="0" y="10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6" y="0"/>
                      <a:pt x="36" y="0"/>
                      <a:pt x="36" y="0"/>
                    </a:cubicBezTo>
                    <a:cubicBezTo>
                      <a:pt x="58" y="0"/>
                      <a:pt x="69" y="9"/>
                      <a:pt x="69" y="28"/>
                    </a:cubicBezTo>
                    <a:cubicBezTo>
                      <a:pt x="69" y="46"/>
                      <a:pt x="56" y="56"/>
                      <a:pt x="31" y="56"/>
                    </a:cubicBezTo>
                    <a:cubicBezTo>
                      <a:pt x="9" y="56"/>
                      <a:pt x="9" y="56"/>
                      <a:pt x="9" y="56"/>
                    </a:cubicBezTo>
                    <a:cubicBezTo>
                      <a:pt x="9" y="100"/>
                      <a:pt x="9" y="100"/>
                      <a:pt x="9" y="100"/>
                    </a:cubicBezTo>
                    <a:close/>
                    <a:moveTo>
                      <a:pt x="9" y="48"/>
                    </a:moveTo>
                    <a:cubicBezTo>
                      <a:pt x="31" y="48"/>
                      <a:pt x="31" y="48"/>
                      <a:pt x="31" y="48"/>
                    </a:cubicBezTo>
                    <a:cubicBezTo>
                      <a:pt x="51" y="49"/>
                      <a:pt x="60" y="42"/>
                      <a:pt x="60" y="27"/>
                    </a:cubicBezTo>
                    <a:cubicBezTo>
                      <a:pt x="60" y="14"/>
                      <a:pt x="51" y="8"/>
                      <a:pt x="34" y="8"/>
                    </a:cubicBezTo>
                    <a:cubicBezTo>
                      <a:pt x="9" y="8"/>
                      <a:pt x="9" y="8"/>
                      <a:pt x="9" y="8"/>
                    </a:cubicBezTo>
                    <a:cubicBezTo>
                      <a:pt x="9" y="48"/>
                      <a:pt x="9" y="48"/>
                      <a:pt x="9" y="48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>
                  <a:latin typeface="+mn-lt"/>
                  <a:ea typeface="+mn-ea"/>
                </a:endParaRPr>
              </a:p>
            </p:txBody>
          </p:sp>
          <p:sp>
            <p:nvSpPr>
              <p:cNvPr id="98" name="Freeform 34"/>
              <p:cNvSpPr/>
              <p:nvPr/>
            </p:nvSpPr>
            <p:spPr bwMode="auto">
              <a:xfrm>
                <a:off x="5341938" y="4100514"/>
                <a:ext cx="179387" cy="246062"/>
              </a:xfrm>
              <a:custGeom>
                <a:gdLst>
                  <a:gd fmla="*/ 0 w 113" name="T0"/>
                  <a:gd fmla="*/ 12 h 155" name="T1"/>
                  <a:gd fmla="*/ 0 w 113" name="T2"/>
                  <a:gd fmla="*/ 0 h 155" name="T3"/>
                  <a:gd fmla="*/ 113 w 113" name="T4"/>
                  <a:gd fmla="*/ 0 h 155" name="T5"/>
                  <a:gd fmla="*/ 113 w 113" name="T6"/>
                  <a:gd fmla="*/ 12 h 155" name="T7"/>
                  <a:gd fmla="*/ 63 w 113" name="T8"/>
                  <a:gd fmla="*/ 12 h 155" name="T9"/>
                  <a:gd fmla="*/ 63 w 113" name="T10"/>
                  <a:gd fmla="*/ 155 h 155" name="T11"/>
                  <a:gd fmla="*/ 49 w 113" name="T12"/>
                  <a:gd fmla="*/ 155 h 155" name="T13"/>
                  <a:gd fmla="*/ 49 w 113" name="T14"/>
                  <a:gd fmla="*/ 12 h 155" name="T15"/>
                  <a:gd fmla="*/ 0 w 113" name="T16"/>
                  <a:gd fmla="*/ 12 h 155" name="T17"/>
                  <a:gd fmla="*/ 0 w 113" name="T18"/>
                  <a:gd fmla="*/ 12 h 155" name="T1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b="b" l="0" r="r" t="0"/>
                <a:pathLst>
                  <a:path h="155" w="113">
                    <a:moveTo>
                      <a:pt x="0" y="12"/>
                    </a:moveTo>
                    <a:lnTo>
                      <a:pt x="0" y="0"/>
                    </a:lnTo>
                    <a:lnTo>
                      <a:pt x="113" y="0"/>
                    </a:lnTo>
                    <a:lnTo>
                      <a:pt x="113" y="12"/>
                    </a:lnTo>
                    <a:lnTo>
                      <a:pt x="63" y="12"/>
                    </a:lnTo>
                    <a:lnTo>
                      <a:pt x="63" y="155"/>
                    </a:lnTo>
                    <a:lnTo>
                      <a:pt x="49" y="155"/>
                    </a:lnTo>
                    <a:lnTo>
                      <a:pt x="49" y="12"/>
                    </a:lnTo>
                    <a:lnTo>
                      <a:pt x="0" y="12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>
                  <a:solidFill>
                    <a:prstClr val="black"/>
                  </a:solidFill>
                  <a:latin typeface="+mn-lt"/>
                  <a:ea typeface="+mn-ea"/>
                </a:endParaRPr>
              </a:p>
            </p:txBody>
          </p:sp>
          <p:sp>
            <p:nvSpPr>
              <p:cNvPr id="99" name="Freeform 35"/>
              <p:cNvSpPr/>
              <p:nvPr/>
            </p:nvSpPr>
            <p:spPr bwMode="auto">
              <a:xfrm>
                <a:off x="3622675" y="4030663"/>
                <a:ext cx="287337" cy="528637"/>
              </a:xfrm>
              <a:custGeom>
                <a:gdLst>
                  <a:gd fmla="*/ 0 w 181" name="T0"/>
                  <a:gd fmla="*/ 0 h 333" name="T1"/>
                  <a:gd fmla="*/ 0 w 181" name="T2"/>
                  <a:gd fmla="*/ 333 h 333" name="T3"/>
                  <a:gd fmla="*/ 181 w 181" name="T4"/>
                  <a:gd fmla="*/ 0 h 333" name="T5"/>
                  <a:gd fmla="*/ 0 w 181" name="T6"/>
                  <a:gd fmla="*/ 0 h 333" name="T7"/>
                  <a:gd fmla="*/ 0 w 181" name="T8"/>
                  <a:gd fmla="*/ 0 h 333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333" w="181">
                    <a:moveTo>
                      <a:pt x="0" y="0"/>
                    </a:moveTo>
                    <a:lnTo>
                      <a:pt x="0" y="333"/>
                    </a:lnTo>
                    <a:lnTo>
                      <a:pt x="18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B0F0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>
                  <a:solidFill>
                    <a:srgbClr val="FF0000"/>
                  </a:solidFill>
                  <a:latin typeface="+mn-lt"/>
                  <a:ea typeface="+mn-ea"/>
                </a:endParaRPr>
              </a:p>
            </p:txBody>
          </p:sp>
          <p:sp>
            <p:nvSpPr>
              <p:cNvPr id="100" name="Freeform 36"/>
              <p:cNvSpPr/>
              <p:nvPr/>
            </p:nvSpPr>
            <p:spPr bwMode="auto">
              <a:xfrm>
                <a:off x="3749675" y="4067175"/>
                <a:ext cx="411162" cy="492125"/>
              </a:xfrm>
              <a:custGeom>
                <a:gdLst>
                  <a:gd fmla="*/ 152 w 259" name="T0"/>
                  <a:gd fmla="*/ 0 h 310" name="T1"/>
                  <a:gd fmla="*/ 101 w 259" name="T2"/>
                  <a:gd fmla="*/ 91 h 310" name="T3"/>
                  <a:gd fmla="*/ 143 w 259" name="T4"/>
                  <a:gd fmla="*/ 147 h 310" name="T5"/>
                  <a:gd fmla="*/ 59 w 259" name="T6"/>
                  <a:gd fmla="*/ 171 h 310" name="T7"/>
                  <a:gd fmla="*/ 0 w 259" name="T8"/>
                  <a:gd fmla="*/ 275 h 310" name="T9"/>
                  <a:gd fmla="*/ 115 w 259" name="T10"/>
                  <a:gd fmla="*/ 235 h 310" name="T11"/>
                  <a:gd fmla="*/ 167 w 259" name="T12"/>
                  <a:gd fmla="*/ 310 h 310" name="T13"/>
                  <a:gd fmla="*/ 158 w 259" name="T14"/>
                  <a:gd fmla="*/ 221 h 310" name="T15"/>
                  <a:gd fmla="*/ 259 w 259" name="T16"/>
                  <a:gd fmla="*/ 187 h 310" name="T17"/>
                  <a:gd fmla="*/ 152 w 259" name="T18"/>
                  <a:gd fmla="*/ 0 h 310" name="T19"/>
                  <a:gd fmla="*/ 152 w 259" name="T20"/>
                  <a:gd fmla="*/ 0 h 310" name="T2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b="b" l="0" r="r" t="0"/>
                <a:pathLst>
                  <a:path h="310" w="259">
                    <a:moveTo>
                      <a:pt x="152" y="0"/>
                    </a:moveTo>
                    <a:lnTo>
                      <a:pt x="101" y="91"/>
                    </a:lnTo>
                    <a:lnTo>
                      <a:pt x="143" y="147"/>
                    </a:lnTo>
                    <a:lnTo>
                      <a:pt x="59" y="171"/>
                    </a:lnTo>
                    <a:lnTo>
                      <a:pt x="0" y="275"/>
                    </a:lnTo>
                    <a:lnTo>
                      <a:pt x="115" y="235"/>
                    </a:lnTo>
                    <a:lnTo>
                      <a:pt x="167" y="310"/>
                    </a:lnTo>
                    <a:lnTo>
                      <a:pt x="158" y="221"/>
                    </a:lnTo>
                    <a:lnTo>
                      <a:pt x="259" y="187"/>
                    </a:lnTo>
                    <a:lnTo>
                      <a:pt x="152" y="0"/>
                    </a:lnTo>
                    <a:lnTo>
                      <a:pt x="152" y="0"/>
                    </a:lnTo>
                    <a:close/>
                  </a:path>
                </a:pathLst>
              </a:custGeom>
              <a:solidFill>
                <a:srgbClr val="00B0F0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>
                  <a:solidFill>
                    <a:prstClr val="black"/>
                  </a:solidFill>
                  <a:latin typeface="+mn-lt"/>
                  <a:ea typeface="+mn-ea"/>
                </a:endParaRPr>
              </a:p>
            </p:txBody>
          </p:sp>
          <p:sp>
            <p:nvSpPr>
              <p:cNvPr id="101" name="Freeform 38"/>
              <p:cNvSpPr>
                <a:spLocks noEditPoints="1"/>
              </p:cNvSpPr>
              <p:nvPr/>
            </p:nvSpPr>
            <p:spPr bwMode="auto">
              <a:xfrm>
                <a:off x="4383088" y="4425947"/>
                <a:ext cx="133350" cy="130175"/>
              </a:xfrm>
              <a:custGeom>
                <a:gdLst>
                  <a:gd fmla="*/ 84 w 84" name="T0"/>
                  <a:gd fmla="*/ 82 h 82" name="T1"/>
                  <a:gd fmla="*/ 80 w 84" name="T2"/>
                  <a:gd fmla="*/ 82 h 82" name="T3"/>
                  <a:gd fmla="*/ 77 w 84" name="T4"/>
                  <a:gd fmla="*/ 76 h 82" name="T5"/>
                  <a:gd fmla="*/ 6 w 84" name="T6"/>
                  <a:gd fmla="*/ 76 h 82" name="T7"/>
                  <a:gd fmla="*/ 3 w 84" name="T8"/>
                  <a:gd fmla="*/ 82 h 82" name="T9"/>
                  <a:gd fmla="*/ 0 w 84" name="T10"/>
                  <a:gd fmla="*/ 82 h 82" name="T11"/>
                  <a:gd fmla="*/ 40 w 84" name="T12"/>
                  <a:gd fmla="*/ 0 h 82" name="T13"/>
                  <a:gd fmla="*/ 43 w 84" name="T14"/>
                  <a:gd fmla="*/ 0 h 82" name="T15"/>
                  <a:gd fmla="*/ 84 w 84" name="T16"/>
                  <a:gd fmla="*/ 82 h 82" name="T17"/>
                  <a:gd fmla="*/ 84 w 84" name="T18"/>
                  <a:gd fmla="*/ 82 h 82" name="T19"/>
                  <a:gd fmla="*/ 7 w 84" name="T20"/>
                  <a:gd fmla="*/ 73 h 82" name="T21"/>
                  <a:gd fmla="*/ 76 w 84" name="T22"/>
                  <a:gd fmla="*/ 73 h 82" name="T23"/>
                  <a:gd fmla="*/ 42 w 84" name="T24"/>
                  <a:gd fmla="*/ 4 h 82" name="T25"/>
                  <a:gd fmla="*/ 7 w 84" name="T26"/>
                  <a:gd fmla="*/ 73 h 82" name="T27"/>
                  <a:gd fmla="*/ 7 w 84" name="T28"/>
                  <a:gd fmla="*/ 73 h 82" name="T2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b="b" l="0" r="r" t="0"/>
                <a:pathLst>
                  <a:path h="82" w="84">
                    <a:moveTo>
                      <a:pt x="84" y="82"/>
                    </a:moveTo>
                    <a:lnTo>
                      <a:pt x="80" y="82"/>
                    </a:lnTo>
                    <a:lnTo>
                      <a:pt x="77" y="76"/>
                    </a:lnTo>
                    <a:lnTo>
                      <a:pt x="6" y="76"/>
                    </a:lnTo>
                    <a:lnTo>
                      <a:pt x="3" y="82"/>
                    </a:lnTo>
                    <a:lnTo>
                      <a:pt x="0" y="82"/>
                    </a:lnTo>
                    <a:lnTo>
                      <a:pt x="40" y="0"/>
                    </a:lnTo>
                    <a:lnTo>
                      <a:pt x="43" y="0"/>
                    </a:lnTo>
                    <a:lnTo>
                      <a:pt x="84" y="82"/>
                    </a:lnTo>
                    <a:lnTo>
                      <a:pt x="84" y="82"/>
                    </a:lnTo>
                    <a:close/>
                    <a:moveTo>
                      <a:pt x="7" y="73"/>
                    </a:moveTo>
                    <a:lnTo>
                      <a:pt x="76" y="73"/>
                    </a:lnTo>
                    <a:lnTo>
                      <a:pt x="42" y="4"/>
                    </a:lnTo>
                    <a:lnTo>
                      <a:pt x="7" y="73"/>
                    </a:lnTo>
                    <a:lnTo>
                      <a:pt x="7" y="73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>
                  <a:solidFill>
                    <a:prstClr val="black"/>
                  </a:solidFill>
                  <a:latin typeface="+mn-lt"/>
                  <a:ea typeface="+mn-ea"/>
                </a:endParaRPr>
              </a:p>
            </p:txBody>
          </p:sp>
          <p:sp>
            <p:nvSpPr>
              <p:cNvPr id="102" name="Freeform 41"/>
              <p:cNvSpPr>
                <a:spLocks noEditPoints="1"/>
              </p:cNvSpPr>
              <p:nvPr/>
            </p:nvSpPr>
            <p:spPr bwMode="auto">
              <a:xfrm>
                <a:off x="4678364" y="4425950"/>
                <a:ext cx="134937" cy="130175"/>
              </a:xfrm>
              <a:custGeom>
                <a:gdLst>
                  <a:gd fmla="*/ 0 w 55" name="T0"/>
                  <a:gd fmla="*/ 0 h 53" name="T1"/>
                  <a:gd fmla="*/ 28 w 55" name="T2"/>
                  <a:gd fmla="*/ 0 h 53" name="T3"/>
                  <a:gd fmla="*/ 38 w 55" name="T4"/>
                  <a:gd fmla="*/ 2 h 53" name="T5"/>
                  <a:gd fmla="*/ 47 w 55" name="T6"/>
                  <a:gd fmla="*/ 8 h 53" name="T7"/>
                  <a:gd fmla="*/ 53 w 55" name="T8"/>
                  <a:gd fmla="*/ 16 h 53" name="T9"/>
                  <a:gd fmla="*/ 55 w 55" name="T10"/>
                  <a:gd fmla="*/ 26 h 53" name="T11"/>
                  <a:gd fmla="*/ 53 w 55" name="T12"/>
                  <a:gd fmla="*/ 37 h 53" name="T13"/>
                  <a:gd fmla="*/ 47 w 55" name="T14"/>
                  <a:gd fmla="*/ 45 h 53" name="T15"/>
                  <a:gd fmla="*/ 38 w 55" name="T16"/>
                  <a:gd fmla="*/ 51 h 53" name="T17"/>
                  <a:gd fmla="*/ 28 w 55" name="T18"/>
                  <a:gd fmla="*/ 53 h 53" name="T19"/>
                  <a:gd fmla="*/ 0 w 55" name="T20"/>
                  <a:gd fmla="*/ 53 h 53" name="T21"/>
                  <a:gd fmla="*/ 0 w 55" name="T22"/>
                  <a:gd fmla="*/ 0 h 53" name="T23"/>
                  <a:gd fmla="*/ 28 w 55" name="T24"/>
                  <a:gd fmla="*/ 51 h 53" name="T25"/>
                  <a:gd fmla="*/ 38 w 55" name="T26"/>
                  <a:gd fmla="*/ 49 h 53" name="T27"/>
                  <a:gd fmla="*/ 45 w 55" name="T28"/>
                  <a:gd fmla="*/ 44 h 53" name="T29"/>
                  <a:gd fmla="*/ 51 w 55" name="T30"/>
                  <a:gd fmla="*/ 36 h 53" name="T31"/>
                  <a:gd fmla="*/ 53 w 55" name="T32"/>
                  <a:gd fmla="*/ 26 h 53" name="T33"/>
                  <a:gd fmla="*/ 51 w 55" name="T34"/>
                  <a:gd fmla="*/ 17 h 53" name="T35"/>
                  <a:gd fmla="*/ 45 w 55" name="T36"/>
                  <a:gd fmla="*/ 9 h 53" name="T37"/>
                  <a:gd fmla="*/ 38 w 55" name="T38"/>
                  <a:gd fmla="*/ 4 h 53" name="T39"/>
                  <a:gd fmla="*/ 28 w 55" name="T40"/>
                  <a:gd fmla="*/ 2 h 53" name="T41"/>
                  <a:gd fmla="*/ 3 w 55" name="T42"/>
                  <a:gd fmla="*/ 2 h 53" name="T43"/>
                  <a:gd fmla="*/ 3 w 55" name="T44"/>
                  <a:gd fmla="*/ 51 h 53" name="T45"/>
                  <a:gd fmla="*/ 28 w 55" name="T46"/>
                  <a:gd fmla="*/ 51 h 53" name="T4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b="b" l="0" r="r" t="0"/>
                <a:pathLst>
                  <a:path h="52" w="55">
                    <a:moveTo>
                      <a:pt x="0" y="0"/>
                    </a:moveTo>
                    <a:cubicBezTo>
                      <a:pt x="28" y="0"/>
                      <a:pt x="28" y="0"/>
                      <a:pt x="28" y="0"/>
                    </a:cubicBezTo>
                    <a:cubicBezTo>
                      <a:pt x="31" y="0"/>
                      <a:pt x="35" y="0"/>
                      <a:pt x="38" y="2"/>
                    </a:cubicBezTo>
                    <a:cubicBezTo>
                      <a:pt x="42" y="3"/>
                      <a:pt x="44" y="5"/>
                      <a:pt x="47" y="8"/>
                    </a:cubicBezTo>
                    <a:cubicBezTo>
                      <a:pt x="49" y="10"/>
                      <a:pt x="51" y="13"/>
                      <a:pt x="53" y="16"/>
                    </a:cubicBezTo>
                    <a:cubicBezTo>
                      <a:pt x="54" y="19"/>
                      <a:pt x="55" y="23"/>
                      <a:pt x="55" y="26"/>
                    </a:cubicBezTo>
                    <a:cubicBezTo>
                      <a:pt x="55" y="30"/>
                      <a:pt x="54" y="34"/>
                      <a:pt x="53" y="37"/>
                    </a:cubicBezTo>
                    <a:cubicBezTo>
                      <a:pt x="51" y="40"/>
                      <a:pt x="49" y="43"/>
                      <a:pt x="47" y="45"/>
                    </a:cubicBezTo>
                    <a:cubicBezTo>
                      <a:pt x="44" y="48"/>
                      <a:pt x="42" y="50"/>
                      <a:pt x="38" y="51"/>
                    </a:cubicBezTo>
                    <a:cubicBezTo>
                      <a:pt x="35" y="53"/>
                      <a:pt x="31" y="53"/>
                      <a:pt x="28" y="53"/>
                    </a:cubicBezTo>
                    <a:cubicBezTo>
                      <a:pt x="0" y="53"/>
                      <a:pt x="0" y="53"/>
                      <a:pt x="0" y="53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  <a:moveTo>
                      <a:pt x="28" y="51"/>
                    </a:moveTo>
                    <a:cubicBezTo>
                      <a:pt x="31" y="51"/>
                      <a:pt x="34" y="50"/>
                      <a:pt x="38" y="49"/>
                    </a:cubicBezTo>
                    <a:cubicBezTo>
                      <a:pt x="41" y="48"/>
                      <a:pt x="43" y="46"/>
                      <a:pt x="45" y="44"/>
                    </a:cubicBezTo>
                    <a:cubicBezTo>
                      <a:pt x="48" y="42"/>
                      <a:pt x="49" y="39"/>
                      <a:pt x="51" y="36"/>
                    </a:cubicBezTo>
                    <a:cubicBezTo>
                      <a:pt x="52" y="33"/>
                      <a:pt x="53" y="30"/>
                      <a:pt x="53" y="26"/>
                    </a:cubicBezTo>
                    <a:cubicBezTo>
                      <a:pt x="53" y="23"/>
                      <a:pt x="52" y="20"/>
                      <a:pt x="51" y="17"/>
                    </a:cubicBezTo>
                    <a:cubicBezTo>
                      <a:pt x="49" y="14"/>
                      <a:pt x="48" y="11"/>
                      <a:pt x="45" y="9"/>
                    </a:cubicBezTo>
                    <a:cubicBezTo>
                      <a:pt x="43" y="7"/>
                      <a:pt x="41" y="5"/>
                      <a:pt x="38" y="4"/>
                    </a:cubicBezTo>
                    <a:cubicBezTo>
                      <a:pt x="34" y="3"/>
                      <a:pt x="31" y="2"/>
                      <a:pt x="28" y="2"/>
                    </a:cubicBezTo>
                    <a:cubicBezTo>
                      <a:pt x="3" y="2"/>
                      <a:pt x="3" y="2"/>
                      <a:pt x="3" y="2"/>
                    </a:cubicBezTo>
                    <a:cubicBezTo>
                      <a:pt x="3" y="51"/>
                      <a:pt x="3" y="51"/>
                      <a:pt x="3" y="51"/>
                    </a:cubicBezTo>
                    <a:cubicBezTo>
                      <a:pt x="28" y="51"/>
                      <a:pt x="28" y="51"/>
                      <a:pt x="28" y="51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>
                  <a:solidFill>
                    <a:prstClr val="black"/>
                  </a:solidFill>
                  <a:latin typeface="+mn-lt"/>
                  <a:ea typeface="+mn-ea"/>
                </a:endParaRPr>
              </a:p>
            </p:txBody>
          </p:sp>
          <p:sp>
            <p:nvSpPr>
              <p:cNvPr id="103" name="Freeform 42"/>
              <p:cNvSpPr/>
              <p:nvPr/>
            </p:nvSpPr>
            <p:spPr bwMode="auto">
              <a:xfrm>
                <a:off x="4821237" y="4425950"/>
                <a:ext cx="134937" cy="130175"/>
              </a:xfrm>
              <a:custGeom>
                <a:gdLst>
                  <a:gd fmla="*/ 0 w 85" name="T0"/>
                  <a:gd fmla="*/ 0 h 82" name="T1"/>
                  <a:gd fmla="*/ 85 w 85" name="T2"/>
                  <a:gd fmla="*/ 0 h 82" name="T3"/>
                  <a:gd fmla="*/ 85 w 85" name="T4"/>
                  <a:gd fmla="*/ 3 h 82" name="T5"/>
                  <a:gd fmla="*/ 3 w 85" name="T6"/>
                  <a:gd fmla="*/ 3 h 82" name="T7"/>
                  <a:gd fmla="*/ 3 w 85" name="T8"/>
                  <a:gd fmla="*/ 39 h 82" name="T9"/>
                  <a:gd fmla="*/ 82 w 85" name="T10"/>
                  <a:gd fmla="*/ 39 h 82" name="T11"/>
                  <a:gd fmla="*/ 82 w 85" name="T12"/>
                  <a:gd fmla="*/ 43 h 82" name="T13"/>
                  <a:gd fmla="*/ 3 w 85" name="T14"/>
                  <a:gd fmla="*/ 43 h 82" name="T15"/>
                  <a:gd fmla="*/ 3 w 85" name="T16"/>
                  <a:gd fmla="*/ 79 h 82" name="T17"/>
                  <a:gd fmla="*/ 85 w 85" name="T18"/>
                  <a:gd fmla="*/ 79 h 82" name="T19"/>
                  <a:gd fmla="*/ 85 w 85" name="T20"/>
                  <a:gd fmla="*/ 82 h 82" name="T21"/>
                  <a:gd fmla="*/ 0 w 85" name="T22"/>
                  <a:gd fmla="*/ 82 h 82" name="T23"/>
                  <a:gd fmla="*/ 0 w 85" name="T24"/>
                  <a:gd fmla="*/ 0 h 82" name="T25"/>
                  <a:gd fmla="*/ 0 w 85" name="T26"/>
                  <a:gd fmla="*/ 0 h 82" name="T2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82" w="85">
                    <a:moveTo>
                      <a:pt x="0" y="0"/>
                    </a:moveTo>
                    <a:lnTo>
                      <a:pt x="85" y="0"/>
                    </a:lnTo>
                    <a:lnTo>
                      <a:pt x="85" y="3"/>
                    </a:lnTo>
                    <a:lnTo>
                      <a:pt x="3" y="3"/>
                    </a:lnTo>
                    <a:lnTo>
                      <a:pt x="3" y="39"/>
                    </a:lnTo>
                    <a:lnTo>
                      <a:pt x="82" y="39"/>
                    </a:lnTo>
                    <a:lnTo>
                      <a:pt x="82" y="43"/>
                    </a:lnTo>
                    <a:lnTo>
                      <a:pt x="3" y="43"/>
                    </a:lnTo>
                    <a:lnTo>
                      <a:pt x="3" y="79"/>
                    </a:lnTo>
                    <a:lnTo>
                      <a:pt x="85" y="79"/>
                    </a:lnTo>
                    <a:lnTo>
                      <a:pt x="85" y="82"/>
                    </a:lnTo>
                    <a:lnTo>
                      <a:pt x="0" y="8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>
                  <a:solidFill>
                    <a:prstClr val="black"/>
                  </a:solidFill>
                  <a:latin typeface="+mn-lt"/>
                  <a:ea typeface="+mn-ea"/>
                </a:endParaRPr>
              </a:p>
            </p:txBody>
          </p:sp>
          <p:sp>
            <p:nvSpPr>
              <p:cNvPr id="104" name="Freeform 44"/>
              <p:cNvSpPr/>
              <p:nvPr/>
            </p:nvSpPr>
            <p:spPr bwMode="auto">
              <a:xfrm>
                <a:off x="5230813" y="4425950"/>
                <a:ext cx="4762" cy="130175"/>
              </a:xfrm>
              <a:custGeom>
                <a:gdLst>
                  <a:gd fmla="*/ 0 w 3" name="T0"/>
                  <a:gd fmla="*/ 0 h 82" name="T1"/>
                  <a:gd fmla="*/ 0 w 3" name="T2"/>
                  <a:gd fmla="*/ 82 h 82" name="T3"/>
                  <a:gd fmla="*/ 3 w 3" name="T4"/>
                  <a:gd fmla="*/ 82 h 82" name="T5"/>
                  <a:gd fmla="*/ 3 w 3" name="T6"/>
                  <a:gd fmla="*/ 0 h 82" name="T7"/>
                  <a:gd fmla="*/ 0 w 3" name="T8"/>
                  <a:gd fmla="*/ 0 h 82" name="T9"/>
                  <a:gd fmla="*/ 0 w 3" name="T10"/>
                  <a:gd fmla="*/ 0 h 82" name="T1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b="b" l="0" r="r" t="0"/>
                <a:pathLst>
                  <a:path h="82" w="3">
                    <a:moveTo>
                      <a:pt x="0" y="0"/>
                    </a:moveTo>
                    <a:lnTo>
                      <a:pt x="0" y="82"/>
                    </a:lnTo>
                    <a:lnTo>
                      <a:pt x="3" y="82"/>
                    </a:lnTo>
                    <a:lnTo>
                      <a:pt x="3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>
                  <a:solidFill>
                    <a:prstClr val="black"/>
                  </a:solidFill>
                  <a:latin typeface="+mn-lt"/>
                  <a:ea typeface="+mn-ea"/>
                </a:endParaRPr>
              </a:p>
            </p:txBody>
          </p:sp>
          <p:sp>
            <p:nvSpPr>
              <p:cNvPr id="105" name="Freeform 45"/>
              <p:cNvSpPr/>
              <p:nvPr/>
            </p:nvSpPr>
            <p:spPr bwMode="auto">
              <a:xfrm>
                <a:off x="5248275" y="4422775"/>
                <a:ext cx="131762" cy="133350"/>
              </a:xfrm>
              <a:custGeom>
                <a:gdLst>
                  <a:gd fmla="*/ 4 w 54" name="T0"/>
                  <a:gd fmla="*/ 37 h 54" name="T1"/>
                  <a:gd fmla="*/ 9 w 54" name="T2"/>
                  <a:gd fmla="*/ 45 h 54" name="T3"/>
                  <a:gd fmla="*/ 17 w 54" name="T4"/>
                  <a:gd fmla="*/ 50 h 54" name="T5"/>
                  <a:gd fmla="*/ 27 w 54" name="T6"/>
                  <a:gd fmla="*/ 52 h 54" name="T7"/>
                  <a:gd fmla="*/ 36 w 54" name="T8"/>
                  <a:gd fmla="*/ 50 h 54" name="T9"/>
                  <a:gd fmla="*/ 44 w 54" name="T10"/>
                  <a:gd fmla="*/ 45 h 54" name="T11"/>
                  <a:gd fmla="*/ 50 w 54" name="T12"/>
                  <a:gd fmla="*/ 37 h 54" name="T13"/>
                  <a:gd fmla="*/ 52 w 54" name="T14"/>
                  <a:gd fmla="*/ 27 h 54" name="T15"/>
                  <a:gd fmla="*/ 52 w 54" name="T16"/>
                  <a:gd fmla="*/ 27 h 54" name="T17"/>
                  <a:gd fmla="*/ 29 w 54" name="T18"/>
                  <a:gd fmla="*/ 27 h 54" name="T19"/>
                  <a:gd fmla="*/ 29 w 54" name="T20"/>
                  <a:gd fmla="*/ 25 h 54" name="T21"/>
                  <a:gd fmla="*/ 54 w 54" name="T22"/>
                  <a:gd fmla="*/ 25 h 54" name="T23"/>
                  <a:gd fmla="*/ 54 w 54" name="T24"/>
                  <a:gd fmla="*/ 27 h 54" name="T25"/>
                  <a:gd fmla="*/ 52 w 54" name="T26"/>
                  <a:gd fmla="*/ 38 h 54" name="T27"/>
                  <a:gd fmla="*/ 46 w 54" name="T28"/>
                  <a:gd fmla="*/ 46 h 54" name="T29"/>
                  <a:gd fmla="*/ 37 w 54" name="T30"/>
                  <a:gd fmla="*/ 52 h 54" name="T31"/>
                  <a:gd fmla="*/ 27 w 54" name="T32"/>
                  <a:gd fmla="*/ 54 h 54" name="T33"/>
                  <a:gd fmla="*/ 16 w 54" name="T34"/>
                  <a:gd fmla="*/ 52 h 54" name="T35"/>
                  <a:gd fmla="*/ 7 w 54" name="T36"/>
                  <a:gd fmla="*/ 46 h 54" name="T37"/>
                  <a:gd fmla="*/ 2 w 54" name="T38"/>
                  <a:gd fmla="*/ 38 h 54" name="T39"/>
                  <a:gd fmla="*/ 0 w 54" name="T40"/>
                  <a:gd fmla="*/ 27 h 54" name="T41"/>
                  <a:gd fmla="*/ 0 w 54" name="T42"/>
                  <a:gd fmla="*/ 27 h 54" name="T43"/>
                  <a:gd fmla="*/ 2 w 54" name="T44"/>
                  <a:gd fmla="*/ 17 h 54" name="T45"/>
                  <a:gd fmla="*/ 7 w 54" name="T46"/>
                  <a:gd fmla="*/ 8 h 54" name="T47"/>
                  <a:gd fmla="*/ 16 w 54" name="T48"/>
                  <a:gd fmla="*/ 2 h 54" name="T49"/>
                  <a:gd fmla="*/ 27 w 54" name="T50"/>
                  <a:gd fmla="*/ 0 h 54" name="T51"/>
                  <a:gd fmla="*/ 35 w 54" name="T52"/>
                  <a:gd fmla="*/ 1 h 54" name="T53"/>
                  <a:gd fmla="*/ 42 w 54" name="T54"/>
                  <a:gd fmla="*/ 4 h 54" name="T55"/>
                  <a:gd fmla="*/ 37 w 54" name="T56"/>
                  <a:gd fmla="*/ 4 h 54" name="T57"/>
                  <a:gd fmla="*/ 32 w 54" name="T58"/>
                  <a:gd fmla="*/ 3 h 54" name="T59"/>
                  <a:gd fmla="*/ 27 w 54" name="T60"/>
                  <a:gd fmla="*/ 2 h 54" name="T61"/>
                  <a:gd fmla="*/ 17 w 54" name="T62"/>
                  <a:gd fmla="*/ 4 h 54" name="T63"/>
                  <a:gd fmla="*/ 9 w 54" name="T64"/>
                  <a:gd fmla="*/ 9 h 54" name="T65"/>
                  <a:gd fmla="*/ 4 w 54" name="T66"/>
                  <a:gd fmla="*/ 17 h 54" name="T67"/>
                  <a:gd fmla="*/ 2 w 54" name="T68"/>
                  <a:gd fmla="*/ 27 h 54" name="T69"/>
                  <a:gd fmla="*/ 4 w 54" name="T70"/>
                  <a:gd fmla="*/ 37 h 54" name="T7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b="b" l="0" r="r" t="0"/>
                <a:pathLst>
                  <a:path h="54" w="54">
                    <a:moveTo>
                      <a:pt x="4" y="37"/>
                    </a:moveTo>
                    <a:cubicBezTo>
                      <a:pt x="5" y="40"/>
                      <a:pt x="7" y="43"/>
                      <a:pt x="9" y="45"/>
                    </a:cubicBezTo>
                    <a:cubicBezTo>
                      <a:pt x="11" y="47"/>
                      <a:pt x="14" y="49"/>
                      <a:pt x="17" y="50"/>
                    </a:cubicBezTo>
                    <a:cubicBezTo>
                      <a:pt x="20" y="51"/>
                      <a:pt x="23" y="52"/>
                      <a:pt x="27" y="52"/>
                    </a:cubicBezTo>
                    <a:cubicBezTo>
                      <a:pt x="30" y="52"/>
                      <a:pt x="33" y="51"/>
                      <a:pt x="36" y="50"/>
                    </a:cubicBezTo>
                    <a:cubicBezTo>
                      <a:pt x="39" y="49"/>
                      <a:pt x="42" y="47"/>
                      <a:pt x="44" y="45"/>
                    </a:cubicBezTo>
                    <a:cubicBezTo>
                      <a:pt x="47" y="43"/>
                      <a:pt x="48" y="40"/>
                      <a:pt x="50" y="37"/>
                    </a:cubicBezTo>
                    <a:cubicBezTo>
                      <a:pt x="51" y="34"/>
                      <a:pt x="52" y="31"/>
                      <a:pt x="52" y="27"/>
                    </a:cubicBezTo>
                    <a:cubicBezTo>
                      <a:pt x="52" y="27"/>
                      <a:pt x="52" y="27"/>
                      <a:pt x="52" y="27"/>
                    </a:cubicBezTo>
                    <a:cubicBezTo>
                      <a:pt x="29" y="27"/>
                      <a:pt x="29" y="27"/>
                      <a:pt x="29" y="27"/>
                    </a:cubicBezTo>
                    <a:cubicBezTo>
                      <a:pt x="29" y="25"/>
                      <a:pt x="29" y="25"/>
                      <a:pt x="29" y="25"/>
                    </a:cubicBezTo>
                    <a:cubicBezTo>
                      <a:pt x="54" y="25"/>
                      <a:pt x="54" y="25"/>
                      <a:pt x="54" y="25"/>
                    </a:cubicBezTo>
                    <a:cubicBezTo>
                      <a:pt x="54" y="27"/>
                      <a:pt x="54" y="27"/>
                      <a:pt x="54" y="27"/>
                    </a:cubicBezTo>
                    <a:cubicBezTo>
                      <a:pt x="54" y="31"/>
                      <a:pt x="53" y="35"/>
                      <a:pt x="52" y="38"/>
                    </a:cubicBezTo>
                    <a:cubicBezTo>
                      <a:pt x="50" y="41"/>
                      <a:pt x="48" y="44"/>
                      <a:pt x="46" y="46"/>
                    </a:cubicBezTo>
                    <a:cubicBezTo>
                      <a:pt x="43" y="49"/>
                      <a:pt x="41" y="51"/>
                      <a:pt x="37" y="52"/>
                    </a:cubicBezTo>
                    <a:cubicBezTo>
                      <a:pt x="34" y="54"/>
                      <a:pt x="30" y="54"/>
                      <a:pt x="27" y="54"/>
                    </a:cubicBezTo>
                    <a:cubicBezTo>
                      <a:pt x="23" y="54"/>
                      <a:pt x="19" y="54"/>
                      <a:pt x="16" y="52"/>
                    </a:cubicBezTo>
                    <a:cubicBezTo>
                      <a:pt x="13" y="51"/>
                      <a:pt x="10" y="49"/>
                      <a:pt x="7" y="46"/>
                    </a:cubicBezTo>
                    <a:cubicBezTo>
                      <a:pt x="5" y="44"/>
                      <a:pt x="3" y="41"/>
                      <a:pt x="2" y="38"/>
                    </a:cubicBezTo>
                    <a:cubicBezTo>
                      <a:pt x="0" y="35"/>
                      <a:pt x="0" y="31"/>
                      <a:pt x="0" y="27"/>
                    </a:cubicBezTo>
                    <a:cubicBezTo>
                      <a:pt x="0" y="27"/>
                      <a:pt x="0" y="27"/>
                      <a:pt x="0" y="27"/>
                    </a:cubicBezTo>
                    <a:cubicBezTo>
                      <a:pt x="0" y="23"/>
                      <a:pt x="0" y="20"/>
                      <a:pt x="2" y="17"/>
                    </a:cubicBezTo>
                    <a:cubicBezTo>
                      <a:pt x="3" y="13"/>
                      <a:pt x="5" y="10"/>
                      <a:pt x="7" y="8"/>
                    </a:cubicBezTo>
                    <a:cubicBezTo>
                      <a:pt x="10" y="5"/>
                      <a:pt x="13" y="4"/>
                      <a:pt x="16" y="2"/>
                    </a:cubicBezTo>
                    <a:cubicBezTo>
                      <a:pt x="19" y="1"/>
                      <a:pt x="23" y="0"/>
                      <a:pt x="27" y="0"/>
                    </a:cubicBezTo>
                    <a:cubicBezTo>
                      <a:pt x="29" y="0"/>
                      <a:pt x="32" y="0"/>
                      <a:pt x="35" y="1"/>
                    </a:cubicBezTo>
                    <a:cubicBezTo>
                      <a:pt x="37" y="2"/>
                      <a:pt x="39" y="3"/>
                      <a:pt x="42" y="4"/>
                    </a:cubicBezTo>
                    <a:cubicBezTo>
                      <a:pt x="37" y="4"/>
                      <a:pt x="37" y="4"/>
                      <a:pt x="37" y="4"/>
                    </a:cubicBezTo>
                    <a:cubicBezTo>
                      <a:pt x="36" y="4"/>
                      <a:pt x="34" y="3"/>
                      <a:pt x="32" y="3"/>
                    </a:cubicBezTo>
                    <a:cubicBezTo>
                      <a:pt x="30" y="2"/>
                      <a:pt x="29" y="2"/>
                      <a:pt x="27" y="2"/>
                    </a:cubicBezTo>
                    <a:cubicBezTo>
                      <a:pt x="23" y="2"/>
                      <a:pt x="20" y="3"/>
                      <a:pt x="17" y="4"/>
                    </a:cubicBezTo>
                    <a:cubicBezTo>
                      <a:pt x="14" y="5"/>
                      <a:pt x="11" y="7"/>
                      <a:pt x="9" y="9"/>
                    </a:cubicBezTo>
                    <a:cubicBezTo>
                      <a:pt x="7" y="12"/>
                      <a:pt x="5" y="14"/>
                      <a:pt x="4" y="17"/>
                    </a:cubicBezTo>
                    <a:cubicBezTo>
                      <a:pt x="2" y="20"/>
                      <a:pt x="2" y="24"/>
                      <a:pt x="2" y="27"/>
                    </a:cubicBezTo>
                    <a:cubicBezTo>
                      <a:pt x="2" y="31"/>
                      <a:pt x="2" y="34"/>
                      <a:pt x="4" y="37"/>
                    </a:cubicBezTo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>
                  <a:solidFill>
                    <a:prstClr val="black"/>
                  </a:solidFill>
                  <a:latin typeface="+mn-lt"/>
                  <a:ea typeface="+mn-ea"/>
                </a:endParaRPr>
              </a:p>
            </p:txBody>
          </p:sp>
          <p:sp>
            <p:nvSpPr>
              <p:cNvPr id="106" name="Freeform 46"/>
              <p:cNvSpPr/>
              <p:nvPr/>
            </p:nvSpPr>
            <p:spPr bwMode="auto">
              <a:xfrm>
                <a:off x="5386388" y="4425947"/>
                <a:ext cx="134937" cy="130175"/>
              </a:xfrm>
              <a:custGeom>
                <a:gdLst>
                  <a:gd fmla="*/ 82 w 85" name="T0"/>
                  <a:gd fmla="*/ 0 h 82" name="T1"/>
                  <a:gd fmla="*/ 85 w 85" name="T2"/>
                  <a:gd fmla="*/ 0 h 82" name="T3"/>
                  <a:gd fmla="*/ 85 w 85" name="T4"/>
                  <a:gd fmla="*/ 82 h 82" name="T5"/>
                  <a:gd fmla="*/ 82 w 85" name="T6"/>
                  <a:gd fmla="*/ 82 h 82" name="T7"/>
                  <a:gd fmla="*/ 4 w 85" name="T8"/>
                  <a:gd fmla="*/ 4 h 82" name="T9"/>
                  <a:gd fmla="*/ 4 w 85" name="T10"/>
                  <a:gd fmla="*/ 82 h 82" name="T11"/>
                  <a:gd fmla="*/ 0 w 85" name="T12"/>
                  <a:gd fmla="*/ 82 h 82" name="T13"/>
                  <a:gd fmla="*/ 0 w 85" name="T14"/>
                  <a:gd fmla="*/ 0 h 82" name="T15"/>
                  <a:gd fmla="*/ 4 w 85" name="T16"/>
                  <a:gd fmla="*/ 0 h 82" name="T17"/>
                  <a:gd fmla="*/ 82 w 85" name="T18"/>
                  <a:gd fmla="*/ 77 h 82" name="T19"/>
                  <a:gd fmla="*/ 82 w 85" name="T20"/>
                  <a:gd fmla="*/ 0 h 82" name="T21"/>
                  <a:gd fmla="*/ 82 w 85" name="T22"/>
                  <a:gd fmla="*/ 0 h 82" name="T2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b="b" l="0" r="r" t="0"/>
                <a:pathLst>
                  <a:path h="82" w="85">
                    <a:moveTo>
                      <a:pt x="82" y="0"/>
                    </a:moveTo>
                    <a:lnTo>
                      <a:pt x="85" y="0"/>
                    </a:lnTo>
                    <a:lnTo>
                      <a:pt x="85" y="82"/>
                    </a:lnTo>
                    <a:lnTo>
                      <a:pt x="82" y="82"/>
                    </a:lnTo>
                    <a:lnTo>
                      <a:pt x="4" y="4"/>
                    </a:lnTo>
                    <a:lnTo>
                      <a:pt x="4" y="82"/>
                    </a:lnTo>
                    <a:lnTo>
                      <a:pt x="0" y="82"/>
                    </a:lnTo>
                    <a:lnTo>
                      <a:pt x="0" y="0"/>
                    </a:lnTo>
                    <a:lnTo>
                      <a:pt x="4" y="0"/>
                    </a:lnTo>
                    <a:lnTo>
                      <a:pt x="82" y="77"/>
                    </a:lnTo>
                    <a:lnTo>
                      <a:pt x="82" y="0"/>
                    </a:lnTo>
                    <a:lnTo>
                      <a:pt x="82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>
                  <a:solidFill>
                    <a:prstClr val="black"/>
                  </a:solidFill>
                  <a:latin typeface="+mn-lt"/>
                  <a:ea typeface="+mn-ea"/>
                </a:endParaRPr>
              </a:p>
            </p:txBody>
          </p:sp>
          <p:sp>
            <p:nvSpPr>
              <p:cNvPr id="107" name="Freeform 50"/>
              <p:cNvSpPr/>
              <p:nvPr/>
            </p:nvSpPr>
            <p:spPr bwMode="auto">
              <a:xfrm>
                <a:off x="4664075" y="4425950"/>
                <a:ext cx="1587" cy="130175"/>
              </a:xfrm>
              <a:custGeom>
                <a:gdLst>
                  <a:gd fmla="*/ 0 w 1" name="T0"/>
                  <a:gd fmla="*/ 0 h 82" name="T1"/>
                  <a:gd fmla="*/ 0 w 1" name="T2"/>
                  <a:gd fmla="*/ 82 h 82" name="T3"/>
                  <a:gd fmla="*/ 1 w 1" name="T4"/>
                  <a:gd fmla="*/ 82 h 82" name="T5"/>
                  <a:gd fmla="*/ 1 w 1" name="T6"/>
                  <a:gd fmla="*/ 0 h 82" name="T7"/>
                  <a:gd fmla="*/ 0 w 1" name="T8"/>
                  <a:gd fmla="*/ 0 h 82" name="T9"/>
                  <a:gd fmla="*/ 0 w 1" name="T10"/>
                  <a:gd fmla="*/ 0 h 82" name="T1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b="b" l="0" r="r" t="0"/>
                <a:pathLst>
                  <a:path h="82" w="1">
                    <a:moveTo>
                      <a:pt x="0" y="0"/>
                    </a:moveTo>
                    <a:lnTo>
                      <a:pt x="0" y="82"/>
                    </a:lnTo>
                    <a:lnTo>
                      <a:pt x="1" y="82"/>
                    </a:lnTo>
                    <a:lnTo>
                      <a:pt x="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>
                  <a:solidFill>
                    <a:prstClr val="black"/>
                  </a:solidFill>
                  <a:latin typeface="+mn-lt"/>
                  <a:ea typeface="+mn-ea"/>
                </a:endParaRPr>
              </a:p>
            </p:txBody>
          </p:sp>
          <p:sp>
            <p:nvSpPr>
              <p:cNvPr id="108" name="Freeform 60"/>
              <p:cNvSpPr>
                <a:spLocks noEditPoints="1"/>
              </p:cNvSpPr>
              <p:nvPr/>
            </p:nvSpPr>
            <p:spPr bwMode="auto">
              <a:xfrm>
                <a:off x="5154613" y="4100510"/>
                <a:ext cx="169862" cy="246062"/>
              </a:xfrm>
              <a:custGeom>
                <a:gdLst>
                  <a:gd fmla="*/ 9 w 69" name="T0"/>
                  <a:gd fmla="*/ 100 h 100" name="T1"/>
                  <a:gd fmla="*/ 0 w 69" name="T2"/>
                  <a:gd fmla="*/ 100 h 100" name="T3"/>
                  <a:gd fmla="*/ 0 w 69" name="T4"/>
                  <a:gd fmla="*/ 0 h 100" name="T5"/>
                  <a:gd fmla="*/ 37 w 69" name="T6"/>
                  <a:gd fmla="*/ 0 h 100" name="T7"/>
                  <a:gd fmla="*/ 69 w 69" name="T8"/>
                  <a:gd fmla="*/ 28 h 100" name="T9"/>
                  <a:gd fmla="*/ 31 w 69" name="T10"/>
                  <a:gd fmla="*/ 56 h 100" name="T11"/>
                  <a:gd fmla="*/ 9 w 69" name="T12"/>
                  <a:gd fmla="*/ 56 h 100" name="T13"/>
                  <a:gd fmla="*/ 9 w 69" name="T14"/>
                  <a:gd fmla="*/ 100 h 100" name="T15"/>
                  <a:gd fmla="*/ 9 w 69" name="T16"/>
                  <a:gd fmla="*/ 48 h 100" name="T17"/>
                  <a:gd fmla="*/ 31 w 69" name="T18"/>
                  <a:gd fmla="*/ 48 h 100" name="T19"/>
                  <a:gd fmla="*/ 60 w 69" name="T20"/>
                  <a:gd fmla="*/ 27 h 100" name="T21"/>
                  <a:gd fmla="*/ 34 w 69" name="T22"/>
                  <a:gd fmla="*/ 8 h 100" name="T23"/>
                  <a:gd fmla="*/ 9 w 69" name="T24"/>
                  <a:gd fmla="*/ 8 h 100" name="T25"/>
                  <a:gd fmla="*/ 9 w 69" name="T26"/>
                  <a:gd fmla="*/ 48 h 100" name="T2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b="b" l="0" r="r" t="0"/>
                <a:pathLst>
                  <a:path h="100" w="69">
                    <a:moveTo>
                      <a:pt x="9" y="100"/>
                    </a:moveTo>
                    <a:cubicBezTo>
                      <a:pt x="0" y="100"/>
                      <a:pt x="0" y="100"/>
                      <a:pt x="0" y="10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7" y="0"/>
                      <a:pt x="37" y="0"/>
                      <a:pt x="37" y="0"/>
                    </a:cubicBezTo>
                    <a:cubicBezTo>
                      <a:pt x="59" y="0"/>
                      <a:pt x="69" y="9"/>
                      <a:pt x="69" y="28"/>
                    </a:cubicBezTo>
                    <a:cubicBezTo>
                      <a:pt x="69" y="46"/>
                      <a:pt x="56" y="56"/>
                      <a:pt x="31" y="56"/>
                    </a:cubicBezTo>
                    <a:cubicBezTo>
                      <a:pt x="9" y="56"/>
                      <a:pt x="9" y="56"/>
                      <a:pt x="9" y="56"/>
                    </a:cubicBezTo>
                    <a:cubicBezTo>
                      <a:pt x="9" y="100"/>
                      <a:pt x="9" y="100"/>
                      <a:pt x="9" y="100"/>
                    </a:cubicBezTo>
                    <a:close/>
                    <a:moveTo>
                      <a:pt x="9" y="48"/>
                    </a:moveTo>
                    <a:cubicBezTo>
                      <a:pt x="31" y="48"/>
                      <a:pt x="31" y="48"/>
                      <a:pt x="31" y="48"/>
                    </a:cubicBezTo>
                    <a:cubicBezTo>
                      <a:pt x="51" y="49"/>
                      <a:pt x="61" y="42"/>
                      <a:pt x="60" y="27"/>
                    </a:cubicBezTo>
                    <a:cubicBezTo>
                      <a:pt x="60" y="14"/>
                      <a:pt x="51" y="8"/>
                      <a:pt x="34" y="8"/>
                    </a:cubicBezTo>
                    <a:cubicBezTo>
                      <a:pt x="9" y="8"/>
                      <a:pt x="9" y="8"/>
                      <a:pt x="9" y="8"/>
                    </a:cubicBezTo>
                    <a:cubicBezTo>
                      <a:pt x="9" y="48"/>
                      <a:pt x="9" y="48"/>
                      <a:pt x="9" y="48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eaLnBrk="1" fontAlgn="auto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altLang="en-US" lang="zh-CN">
                  <a:latin typeface="+mn-lt"/>
                  <a:ea typeface="+mn-ea"/>
                </a:endParaRPr>
              </a:p>
            </p:txBody>
          </p:sp>
        </p:grpSp>
      </p:grpSp>
      <p:sp>
        <p:nvSpPr>
          <p:cNvPr id="110" name="TextBox 153"/>
          <p:cNvSpPr txBox="1">
            <a:spLocks noChangeArrowheads="1"/>
          </p:cNvSpPr>
          <p:nvPr/>
        </p:nvSpPr>
        <p:spPr bwMode="auto">
          <a:xfrm>
            <a:off x="1913573" y="378305"/>
            <a:ext cx="1706880" cy="396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algn="ctr"/>
            <a:r>
              <a:rPr altLang="en-US" b="1" lang="zh-CN" smtClean="0" sz="20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单击添加标题</a:t>
            </a:r>
          </a:p>
        </p:txBody>
      </p:sp>
      <p:sp>
        <p:nvSpPr>
          <p:cNvPr id="111" name="矩形 110"/>
          <p:cNvSpPr/>
          <p:nvPr/>
        </p:nvSpPr>
        <p:spPr>
          <a:xfrm>
            <a:off x="-24680" y="4789734"/>
            <a:ext cx="9168680" cy="34828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12" name="矩形 111"/>
          <p:cNvSpPr/>
          <p:nvPr/>
        </p:nvSpPr>
        <p:spPr>
          <a:xfrm>
            <a:off x="-18654" y="4828411"/>
            <a:ext cx="9162654" cy="3096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14" name="TextBox 22"/>
          <p:cNvSpPr txBox="1">
            <a:spLocks noChangeArrowheads="1"/>
          </p:cNvSpPr>
          <p:nvPr/>
        </p:nvSpPr>
        <p:spPr bwMode="auto">
          <a:xfrm>
            <a:off x="7180146" y="4852570"/>
            <a:ext cx="2694117" cy="274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/>
                <a:ea charset="-12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typeface="Arial"/>
                <a:ea charset="-12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typeface="Arial"/>
                <a:ea charset="-12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typeface="Arial"/>
                <a:ea charset="-12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typeface="Arial"/>
                <a:ea charset="-12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ea charset="-12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ea charset="-12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ea charset="-12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ea charset="-122" typeface="宋体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altLang="en-US" b="1" lang="zh-CN" spc="200" sz="1200">
                <a:solidFill>
                  <a:schemeClr val="bg1">
                    <a:lumMod val="85000"/>
                  </a:schemeClr>
                </a:solidFill>
                <a:latin typeface="+mn-ea"/>
                <a:ea charset="-122" panose="02010609010101010101" pitchFamily="49" typeface="汉鼎简粗圆"/>
              </a:rPr>
              <a:t>上海锐普广告有限公司</a:t>
            </a:r>
          </a:p>
        </p:txBody>
      </p:sp>
      <p:sp>
        <p:nvSpPr>
          <p:cNvPr id="115" name="矩形 114"/>
          <p:cNvSpPr/>
          <p:nvPr/>
        </p:nvSpPr>
        <p:spPr>
          <a:xfrm>
            <a:off x="1532708" y="410932"/>
            <a:ext cx="411489" cy="33896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59" name="文本框 158"/>
          <p:cNvSpPr txBox="1"/>
          <p:nvPr/>
        </p:nvSpPr>
        <p:spPr>
          <a:xfrm>
            <a:off x="388793" y="1294478"/>
            <a:ext cx="3604896" cy="2468881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/>
            <a:r>
              <a:rPr altLang="en-US" lang="zh-CN" spc="120" sz="12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上海锐普广告有限公司是中国第一家精品ppt设计机构。拥有顶尖的ppt设计团队，坚持精益求精，拒接平庸的设计理念。帮您实现精致、美观、动感的ppt设计。</a:t>
            </a:r>
          </a:p>
          <a:p>
            <a:pPr algn="just"/>
            <a:endParaRPr altLang="en-US" lang="zh-CN" spc="120" sz="1200">
              <a:solidFill>
                <a:schemeClr val="tx1">
                  <a:lumMod val="50000"/>
                  <a:lumOff val="50000"/>
                </a:schemeClr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  <a:p>
            <a:pPr algn="just"/>
            <a:r>
              <a:rPr altLang="en-US" lang="zh-CN" spc="120" sz="12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基于演示设计的一站式在线演示、素材销售、服务交易系统。诞生于2013年，由中国专业PPT设计领跑者上海锐普广告有限公司整合锐普PPT设计、锐普PPT论坛、锐普PPT商城、锐普PPT市场等资源组建成立。所提供的服务包括：PPT模板、PPT图表、PPT动画、PPT作品、keynote模板、演示图片、prezi、演示定制</a:t>
            </a:r>
          </a:p>
        </p:txBody>
      </p:sp>
      <p:sp>
        <p:nvSpPr>
          <p:cNvPr id="109" name="椭圆 108"/>
          <p:cNvSpPr/>
          <p:nvPr/>
        </p:nvSpPr>
        <p:spPr bwMode="auto">
          <a:xfrm>
            <a:off x="7819450" y="3589877"/>
            <a:ext cx="255537" cy="192573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altLang="en-US" lang="zh-CN">
              <a:solidFill>
                <a:srgbClr val="BCB8B8"/>
              </a:solidFill>
            </a:endParaRPr>
          </a:p>
        </p:txBody>
      </p:sp>
      <p:sp>
        <p:nvSpPr>
          <p:cNvPr id="145" name="Rectangle 28"/>
          <p:cNvSpPr>
            <a:spLocks noChangeArrowheads="1"/>
          </p:cNvSpPr>
          <p:nvPr/>
        </p:nvSpPr>
        <p:spPr bwMode="auto">
          <a:xfrm>
            <a:off x="4414811" y="3571082"/>
            <a:ext cx="4414838" cy="15875"/>
          </a:xfrm>
          <a:prstGeom prst="rect">
            <a:avLst/>
          </a:prstGeom>
          <a:solidFill>
            <a:srgbClr val="BCB8B8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>
              <a:solidFill>
                <a:srgbClr val="BCB8B8"/>
              </a:solidFill>
            </a:endParaRPr>
          </a:p>
        </p:txBody>
      </p:sp>
      <p:sp>
        <p:nvSpPr>
          <p:cNvPr id="146" name="Freeform 29"/>
          <p:cNvSpPr/>
          <p:nvPr/>
        </p:nvSpPr>
        <p:spPr bwMode="auto">
          <a:xfrm>
            <a:off x="4414811" y="3280569"/>
            <a:ext cx="4414838" cy="15875"/>
          </a:xfrm>
          <a:custGeom>
            <a:gdLst>
              <a:gd fmla="*/ 2781 w 2781" name="T0"/>
              <a:gd fmla="*/ 10 h 10" name="T1"/>
              <a:gd fmla="*/ 0 w 2781" name="T2"/>
              <a:gd fmla="*/ 10 h 10" name="T3"/>
              <a:gd fmla="*/ 0 w 2781" name="T4"/>
              <a:gd fmla="*/ 0 h 10" name="T5"/>
              <a:gd fmla="*/ 2781 w 2781" name="T6"/>
              <a:gd fmla="*/ 10 h 10" name="T7"/>
              <a:gd fmla="*/ 2781 w 2781" name="T8"/>
              <a:gd fmla="*/ 10 h 10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10" w="2781">
                <a:moveTo>
                  <a:pt x="2781" y="10"/>
                </a:moveTo>
                <a:lnTo>
                  <a:pt x="0" y="10"/>
                </a:lnTo>
                <a:lnTo>
                  <a:pt x="0" y="0"/>
                </a:lnTo>
                <a:lnTo>
                  <a:pt x="2781" y="10"/>
                </a:lnTo>
                <a:lnTo>
                  <a:pt x="2781" y="10"/>
                </a:lnTo>
                <a:close/>
              </a:path>
            </a:pathLst>
          </a:custGeom>
          <a:solidFill>
            <a:srgbClr val="BCB8B8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>
              <a:solidFill>
                <a:srgbClr val="BCB8B8"/>
              </a:solidFill>
            </a:endParaRPr>
          </a:p>
        </p:txBody>
      </p:sp>
      <p:sp>
        <p:nvSpPr>
          <p:cNvPr id="147" name="Freeform 30"/>
          <p:cNvSpPr/>
          <p:nvPr/>
        </p:nvSpPr>
        <p:spPr bwMode="auto">
          <a:xfrm>
            <a:off x="4414811" y="2991644"/>
            <a:ext cx="4414838" cy="14288"/>
          </a:xfrm>
          <a:custGeom>
            <a:gdLst>
              <a:gd fmla="*/ 0 w 2781" name="T0"/>
              <a:gd fmla="*/ 9 h 9" name="T1"/>
              <a:gd fmla="*/ 0 w 2781" name="T2"/>
              <a:gd fmla="*/ 9 h 9" name="T3"/>
              <a:gd fmla="*/ 2781 w 2781" name="T4"/>
              <a:gd fmla="*/ 0 h 9" name="T5"/>
              <a:gd fmla="*/ 2781 w 2781" name="T6"/>
              <a:gd fmla="*/ 9 h 9" name="T7"/>
              <a:gd fmla="*/ 0 w 2781" name="T8"/>
              <a:gd fmla="*/ 9 h 9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9" w="2781">
                <a:moveTo>
                  <a:pt x="0" y="9"/>
                </a:moveTo>
                <a:lnTo>
                  <a:pt x="0" y="9"/>
                </a:lnTo>
                <a:lnTo>
                  <a:pt x="2781" y="0"/>
                </a:lnTo>
                <a:lnTo>
                  <a:pt x="2781" y="9"/>
                </a:lnTo>
                <a:lnTo>
                  <a:pt x="0" y="9"/>
                </a:lnTo>
                <a:close/>
              </a:path>
            </a:pathLst>
          </a:custGeom>
          <a:solidFill>
            <a:srgbClr val="BCB8B8">
              <a:alpha val="31000"/>
            </a:srgbClr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>
              <a:solidFill>
                <a:srgbClr val="BCB8B8"/>
              </a:solidFill>
            </a:endParaRPr>
          </a:p>
        </p:txBody>
      </p:sp>
      <p:sp>
        <p:nvSpPr>
          <p:cNvPr id="148" name="Freeform 31"/>
          <p:cNvSpPr/>
          <p:nvPr/>
        </p:nvSpPr>
        <p:spPr bwMode="auto">
          <a:xfrm>
            <a:off x="4414811" y="2701132"/>
            <a:ext cx="4414838" cy="15875"/>
          </a:xfrm>
          <a:custGeom>
            <a:gdLst>
              <a:gd fmla="*/ 0 w 2781" name="T0"/>
              <a:gd fmla="*/ 10 h 10" name="T1"/>
              <a:gd fmla="*/ 0 w 2781" name="T2"/>
              <a:gd fmla="*/ 10 h 10" name="T3"/>
              <a:gd fmla="*/ 2781 w 2781" name="T4"/>
              <a:gd fmla="*/ 0 h 10" name="T5"/>
              <a:gd fmla="*/ 2781 w 2781" name="T6"/>
              <a:gd fmla="*/ 10 h 10" name="T7"/>
              <a:gd fmla="*/ 0 w 2781" name="T8"/>
              <a:gd fmla="*/ 10 h 10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10" w="2781">
                <a:moveTo>
                  <a:pt x="0" y="10"/>
                </a:moveTo>
                <a:lnTo>
                  <a:pt x="0" y="10"/>
                </a:lnTo>
                <a:lnTo>
                  <a:pt x="2781" y="0"/>
                </a:lnTo>
                <a:lnTo>
                  <a:pt x="2781" y="10"/>
                </a:lnTo>
                <a:lnTo>
                  <a:pt x="0" y="10"/>
                </a:lnTo>
                <a:close/>
              </a:path>
            </a:pathLst>
          </a:custGeom>
          <a:solidFill>
            <a:srgbClr val="BCB8B8">
              <a:alpha val="31000"/>
            </a:srgbClr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>
              <a:solidFill>
                <a:srgbClr val="BCB8B8"/>
              </a:solidFill>
            </a:endParaRPr>
          </a:p>
        </p:txBody>
      </p:sp>
      <p:sp>
        <p:nvSpPr>
          <p:cNvPr id="149" name="Freeform 32"/>
          <p:cNvSpPr/>
          <p:nvPr/>
        </p:nvSpPr>
        <p:spPr bwMode="auto">
          <a:xfrm>
            <a:off x="4414811" y="2426494"/>
            <a:ext cx="4414838" cy="15875"/>
          </a:xfrm>
          <a:custGeom>
            <a:gdLst>
              <a:gd fmla="*/ 2781 w 2781" name="T0"/>
              <a:gd fmla="*/ 10 h 10" name="T1"/>
              <a:gd fmla="*/ 0 w 2781" name="T2"/>
              <a:gd fmla="*/ 0 h 10" name="T3"/>
              <a:gd fmla="*/ 0 w 2781" name="T4"/>
              <a:gd fmla="*/ 0 h 10" name="T5"/>
              <a:gd fmla="*/ 2781 w 2781" name="T6"/>
              <a:gd fmla="*/ 0 h 10" name="T7"/>
              <a:gd fmla="*/ 2781 w 2781" name="T8"/>
              <a:gd fmla="*/ 10 h 10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10" w="2781">
                <a:moveTo>
                  <a:pt x="2781" y="10"/>
                </a:moveTo>
                <a:lnTo>
                  <a:pt x="0" y="0"/>
                </a:lnTo>
                <a:lnTo>
                  <a:pt x="0" y="0"/>
                </a:lnTo>
                <a:lnTo>
                  <a:pt x="2781" y="0"/>
                </a:lnTo>
                <a:lnTo>
                  <a:pt x="2781" y="10"/>
                </a:lnTo>
                <a:close/>
              </a:path>
            </a:pathLst>
          </a:custGeom>
          <a:solidFill>
            <a:srgbClr val="BCB8B8">
              <a:alpha val="31000"/>
            </a:srgbClr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>
              <a:solidFill>
                <a:srgbClr val="BCB8B8"/>
              </a:solidFill>
            </a:endParaRPr>
          </a:p>
        </p:txBody>
      </p:sp>
      <p:sp>
        <p:nvSpPr>
          <p:cNvPr id="150" name="Rectangle 33"/>
          <p:cNvSpPr>
            <a:spLocks noChangeArrowheads="1"/>
          </p:cNvSpPr>
          <p:nvPr/>
        </p:nvSpPr>
        <p:spPr bwMode="auto">
          <a:xfrm>
            <a:off x="4414811" y="2135982"/>
            <a:ext cx="4414838" cy="15875"/>
          </a:xfrm>
          <a:prstGeom prst="rect">
            <a:avLst/>
          </a:prstGeom>
          <a:solidFill>
            <a:srgbClr val="BCB8B8">
              <a:alpha val="31000"/>
            </a:srgbClr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>
              <a:solidFill>
                <a:srgbClr val="BCB8B8"/>
              </a:solidFill>
            </a:endParaRPr>
          </a:p>
        </p:txBody>
      </p:sp>
      <p:sp>
        <p:nvSpPr>
          <p:cNvPr id="151" name="Freeform 34"/>
          <p:cNvSpPr/>
          <p:nvPr/>
        </p:nvSpPr>
        <p:spPr bwMode="auto">
          <a:xfrm>
            <a:off x="4414811" y="1847057"/>
            <a:ext cx="4414838" cy="14288"/>
          </a:xfrm>
          <a:custGeom>
            <a:gdLst>
              <a:gd fmla="*/ 2781 w 2781" name="T0"/>
              <a:gd fmla="*/ 9 h 9" name="T1"/>
              <a:gd fmla="*/ 0 w 2781" name="T2"/>
              <a:gd fmla="*/ 9 h 9" name="T3"/>
              <a:gd fmla="*/ 0 w 2781" name="T4"/>
              <a:gd fmla="*/ 0 h 9" name="T5"/>
              <a:gd fmla="*/ 2781 w 2781" name="T6"/>
              <a:gd fmla="*/ 9 h 9" name="T7"/>
              <a:gd fmla="*/ 2781 w 2781" name="T8"/>
              <a:gd fmla="*/ 9 h 9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9" w="2781">
                <a:moveTo>
                  <a:pt x="2781" y="9"/>
                </a:moveTo>
                <a:lnTo>
                  <a:pt x="0" y="9"/>
                </a:lnTo>
                <a:lnTo>
                  <a:pt x="0" y="0"/>
                </a:lnTo>
                <a:lnTo>
                  <a:pt x="2781" y="9"/>
                </a:lnTo>
                <a:lnTo>
                  <a:pt x="2781" y="9"/>
                </a:lnTo>
                <a:close/>
              </a:path>
            </a:pathLst>
          </a:custGeom>
          <a:solidFill>
            <a:srgbClr val="BCB8B8">
              <a:alpha val="31000"/>
            </a:srgbClr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>
              <a:solidFill>
                <a:srgbClr val="BCB8B8"/>
              </a:solidFill>
            </a:endParaRPr>
          </a:p>
        </p:txBody>
      </p:sp>
      <p:sp>
        <p:nvSpPr>
          <p:cNvPr id="152" name="Rectangle 35"/>
          <p:cNvSpPr>
            <a:spLocks noChangeArrowheads="1"/>
          </p:cNvSpPr>
          <p:nvPr/>
        </p:nvSpPr>
        <p:spPr bwMode="auto">
          <a:xfrm>
            <a:off x="4414811" y="1556544"/>
            <a:ext cx="4414838" cy="15875"/>
          </a:xfrm>
          <a:prstGeom prst="rect">
            <a:avLst/>
          </a:prstGeom>
          <a:solidFill>
            <a:srgbClr val="BCB8B8">
              <a:alpha val="31000"/>
            </a:srgbClr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>
              <a:solidFill>
                <a:srgbClr val="BCB8B8"/>
              </a:solidFill>
            </a:endParaRPr>
          </a:p>
        </p:txBody>
      </p:sp>
      <p:sp>
        <p:nvSpPr>
          <p:cNvPr id="153" name="Rectangle 36"/>
          <p:cNvSpPr>
            <a:spLocks noChangeArrowheads="1"/>
          </p:cNvSpPr>
          <p:nvPr/>
        </p:nvSpPr>
        <p:spPr bwMode="auto">
          <a:xfrm>
            <a:off x="4414811" y="1267619"/>
            <a:ext cx="4414838" cy="14288"/>
          </a:xfrm>
          <a:prstGeom prst="rect">
            <a:avLst/>
          </a:prstGeom>
          <a:solidFill>
            <a:srgbClr val="BCB8B8">
              <a:alpha val="31000"/>
            </a:srgbClr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>
              <a:solidFill>
                <a:srgbClr val="BCB8B8"/>
              </a:solidFill>
            </a:endParaRPr>
          </a:p>
        </p:txBody>
      </p:sp>
      <p:sp>
        <p:nvSpPr>
          <p:cNvPr id="154" name="Freeform 37"/>
          <p:cNvSpPr/>
          <p:nvPr/>
        </p:nvSpPr>
        <p:spPr bwMode="auto">
          <a:xfrm>
            <a:off x="4414811" y="1281907"/>
            <a:ext cx="4414838" cy="2593975"/>
          </a:xfrm>
          <a:custGeom>
            <a:gdLst>
              <a:gd fmla="*/ 2781 w 2781" name="T0"/>
              <a:gd fmla="*/ 1634 h 1634" name="T1"/>
              <a:gd fmla="*/ 0 w 2781" name="T2"/>
              <a:gd fmla="*/ 1634 h 1634" name="T3"/>
              <a:gd fmla="*/ 0 w 2781" name="T4"/>
              <a:gd fmla="*/ 0 h 1634" name="T5"/>
              <a:gd fmla="*/ 10 w 2781" name="T6"/>
              <a:gd fmla="*/ 0 h 1634" name="T7"/>
              <a:gd fmla="*/ 10 w 2781" name="T8"/>
              <a:gd fmla="*/ 1625 h 1634" name="T9"/>
              <a:gd fmla="*/ 2781 w 2781" name="T10"/>
              <a:gd fmla="*/ 1625 h 1634" name="T11"/>
              <a:gd fmla="*/ 2781 w 2781" name="T12"/>
              <a:gd fmla="*/ 1634 h 1634" name="T1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b="b" l="0" r="r" t="0"/>
            <a:pathLst>
              <a:path h="1634" w="2781">
                <a:moveTo>
                  <a:pt x="2781" y="1634"/>
                </a:moveTo>
                <a:lnTo>
                  <a:pt x="0" y="1634"/>
                </a:lnTo>
                <a:lnTo>
                  <a:pt x="0" y="0"/>
                </a:lnTo>
                <a:lnTo>
                  <a:pt x="10" y="0"/>
                </a:lnTo>
                <a:lnTo>
                  <a:pt x="10" y="1625"/>
                </a:lnTo>
                <a:lnTo>
                  <a:pt x="2781" y="1625"/>
                </a:lnTo>
                <a:lnTo>
                  <a:pt x="2781" y="1634"/>
                </a:lnTo>
                <a:close/>
              </a:path>
            </a:pathLst>
          </a:custGeom>
          <a:solidFill>
            <a:srgbClr val="AAAAAA">
              <a:alpha val="17000"/>
            </a:srgbClr>
          </a:solidFill>
          <a:ln>
            <a:noFill/>
          </a:ln>
          <a:ex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>
              <a:solidFill>
                <a:srgbClr val="BCB8B8"/>
              </a:solidFill>
            </a:endParaRPr>
          </a:p>
        </p:txBody>
      </p:sp>
      <p:sp>
        <p:nvSpPr>
          <p:cNvPr id="155" name="Freeform 38"/>
          <p:cNvSpPr/>
          <p:nvPr/>
        </p:nvSpPr>
        <p:spPr bwMode="auto">
          <a:xfrm>
            <a:off x="4414811" y="1785144"/>
            <a:ext cx="4414838" cy="2076450"/>
          </a:xfrm>
          <a:custGeom>
            <a:gdLst>
              <a:gd fmla="*/ 0 w 2781" name="T0"/>
              <a:gd fmla="*/ 952 h 1308" name="T1"/>
              <a:gd fmla="*/ 96 w 2781" name="T2"/>
              <a:gd fmla="*/ 616 h 1308" name="T3"/>
              <a:gd fmla="*/ 162 w 2781" name="T4"/>
              <a:gd fmla="*/ 635 h 1308" name="T5"/>
              <a:gd fmla="*/ 229 w 2781" name="T6"/>
              <a:gd fmla="*/ 327 h 1308" name="T7"/>
              <a:gd fmla="*/ 354 w 2781" name="T8"/>
              <a:gd fmla="*/ 616 h 1308" name="T9"/>
              <a:gd fmla="*/ 420 w 2781" name="T10"/>
              <a:gd fmla="*/ 567 h 1308" name="T11"/>
              <a:gd fmla="*/ 468 w 2781" name="T12"/>
              <a:gd fmla="*/ 952 h 1308" name="T13"/>
              <a:gd fmla="*/ 573 w 2781" name="T14"/>
              <a:gd fmla="*/ 539 h 1308" name="T15"/>
              <a:gd fmla="*/ 631 w 2781" name="T16"/>
              <a:gd fmla="*/ 548 h 1308" name="T17"/>
              <a:gd fmla="*/ 698 w 2781" name="T18"/>
              <a:gd fmla="*/ 308 h 1308" name="T19"/>
              <a:gd fmla="*/ 812 w 2781" name="T20"/>
              <a:gd fmla="*/ 404 h 1308" name="T21"/>
              <a:gd fmla="*/ 860 w 2781" name="T22"/>
              <a:gd fmla="*/ 385 h 1308" name="T23"/>
              <a:gd fmla="*/ 927 w 2781" name="T24"/>
              <a:gd fmla="*/ 587 h 1308" name="T25"/>
              <a:gd fmla="*/ 1223 w 2781" name="T26"/>
              <a:gd fmla="*/ 250 h 1308" name="T27"/>
              <a:gd fmla="*/ 1395 w 2781" name="T28"/>
              <a:gd fmla="*/ 769 h 1308" name="T29"/>
              <a:gd fmla="*/ 1558 w 2781" name="T30"/>
              <a:gd fmla="*/ 452 h 1308" name="T31"/>
              <a:gd fmla="*/ 1653 w 2781" name="T32"/>
              <a:gd fmla="*/ 500 h 1308" name="T33"/>
              <a:gd fmla="*/ 1816 w 2781" name="T34"/>
              <a:gd fmla="*/ 0 h 1308" name="T35"/>
              <a:gd fmla="*/ 1921 w 2781" name="T36"/>
              <a:gd fmla="*/ 462 h 1308" name="T37"/>
              <a:gd fmla="*/ 2007 w 2781" name="T38"/>
              <a:gd fmla="*/ 356 h 1308" name="T39"/>
              <a:gd fmla="*/ 2083 w 2781" name="T40"/>
              <a:gd fmla="*/ 769 h 1308" name="T41"/>
              <a:gd fmla="*/ 2255 w 2781" name="T42"/>
              <a:gd fmla="*/ 644 h 1308" name="T43"/>
              <a:gd fmla="*/ 2351 w 2781" name="T44"/>
              <a:gd fmla="*/ 692 h 1308" name="T45"/>
              <a:gd fmla="*/ 2618 w 2781" name="T46"/>
              <a:gd fmla="*/ 500 h 1308" name="T47"/>
              <a:gd fmla="*/ 2781 w 2781" name="T48"/>
              <a:gd fmla="*/ 865 h 1308" name="T49"/>
              <a:gd fmla="*/ 2781 w 2781" name="T50"/>
              <a:gd fmla="*/ 1308 h 1308" name="T51"/>
              <a:gd fmla="*/ 0 w 2781" name="T52"/>
              <a:gd fmla="*/ 1308 h 1308" name="T53"/>
              <a:gd fmla="*/ 0 w 2781" name="T54"/>
              <a:gd fmla="*/ 952 h 1308" name="T5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b="b" l="0" r="r" t="0"/>
            <a:pathLst>
              <a:path h="1308" w="2781">
                <a:moveTo>
                  <a:pt x="0" y="952"/>
                </a:moveTo>
                <a:lnTo>
                  <a:pt x="96" y="616"/>
                </a:lnTo>
                <a:lnTo>
                  <a:pt x="162" y="635"/>
                </a:lnTo>
                <a:lnTo>
                  <a:pt x="229" y="327"/>
                </a:lnTo>
                <a:lnTo>
                  <a:pt x="354" y="616"/>
                </a:lnTo>
                <a:lnTo>
                  <a:pt x="420" y="567"/>
                </a:lnTo>
                <a:lnTo>
                  <a:pt x="468" y="952"/>
                </a:lnTo>
                <a:lnTo>
                  <a:pt x="573" y="539"/>
                </a:lnTo>
                <a:lnTo>
                  <a:pt x="631" y="548"/>
                </a:lnTo>
                <a:lnTo>
                  <a:pt x="698" y="308"/>
                </a:lnTo>
                <a:lnTo>
                  <a:pt x="812" y="404"/>
                </a:lnTo>
                <a:lnTo>
                  <a:pt x="860" y="385"/>
                </a:lnTo>
                <a:lnTo>
                  <a:pt x="927" y="587"/>
                </a:lnTo>
                <a:lnTo>
                  <a:pt x="1223" y="250"/>
                </a:lnTo>
                <a:lnTo>
                  <a:pt x="1395" y="769"/>
                </a:lnTo>
                <a:lnTo>
                  <a:pt x="1558" y="452"/>
                </a:lnTo>
                <a:lnTo>
                  <a:pt x="1653" y="500"/>
                </a:lnTo>
                <a:lnTo>
                  <a:pt x="1816" y="0"/>
                </a:lnTo>
                <a:lnTo>
                  <a:pt x="1921" y="462"/>
                </a:lnTo>
                <a:lnTo>
                  <a:pt x="2007" y="356"/>
                </a:lnTo>
                <a:lnTo>
                  <a:pt x="2083" y="769"/>
                </a:lnTo>
                <a:lnTo>
                  <a:pt x="2255" y="644"/>
                </a:lnTo>
                <a:lnTo>
                  <a:pt x="2351" y="692"/>
                </a:lnTo>
                <a:lnTo>
                  <a:pt x="2618" y="500"/>
                </a:lnTo>
                <a:lnTo>
                  <a:pt x="2781" y="865"/>
                </a:lnTo>
                <a:lnTo>
                  <a:pt x="2781" y="1308"/>
                </a:lnTo>
                <a:lnTo>
                  <a:pt x="0" y="1308"/>
                </a:lnTo>
                <a:lnTo>
                  <a:pt x="0" y="952"/>
                </a:lnTo>
                <a:close/>
              </a:path>
            </a:pathLst>
          </a:custGeom>
          <a:solidFill>
            <a:srgbClr val="4BACC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>
              <a:solidFill>
                <a:srgbClr val="BCB8B8"/>
              </a:solidFill>
            </a:endParaRPr>
          </a:p>
        </p:txBody>
      </p:sp>
      <p:sp>
        <p:nvSpPr>
          <p:cNvPr id="156" name="Freeform 39"/>
          <p:cNvSpPr/>
          <p:nvPr/>
        </p:nvSpPr>
        <p:spPr bwMode="auto">
          <a:xfrm>
            <a:off x="4414811" y="2045494"/>
            <a:ext cx="4414838" cy="1816100"/>
          </a:xfrm>
          <a:custGeom>
            <a:gdLst>
              <a:gd fmla="*/ 0 w 2781" name="T0"/>
              <a:gd fmla="*/ 990 h 1144" name="T1"/>
              <a:gd fmla="*/ 134 w 2781" name="T2"/>
              <a:gd fmla="*/ 605 h 1144" name="T3"/>
              <a:gd fmla="*/ 201 w 2781" name="T4"/>
              <a:gd fmla="*/ 634 h 1144" name="T5"/>
              <a:gd fmla="*/ 315 w 2781" name="T6"/>
              <a:gd fmla="*/ 394 h 1144" name="T7"/>
              <a:gd fmla="*/ 392 w 2781" name="T8"/>
              <a:gd fmla="*/ 615 h 1144" name="T9"/>
              <a:gd fmla="*/ 459 w 2781" name="T10"/>
              <a:gd fmla="*/ 605 h 1144" name="T11"/>
              <a:gd fmla="*/ 468 w 2781" name="T12"/>
              <a:gd fmla="*/ 826 h 1144" name="T13"/>
              <a:gd fmla="*/ 554 w 2781" name="T14"/>
              <a:gd fmla="*/ 567 h 1144" name="T15"/>
              <a:gd fmla="*/ 602 w 2781" name="T16"/>
              <a:gd fmla="*/ 596 h 1144" name="T17"/>
              <a:gd fmla="*/ 784 w 2781" name="T18"/>
              <a:gd fmla="*/ 269 h 1144" name="T19"/>
              <a:gd fmla="*/ 946 w 2781" name="T20"/>
              <a:gd fmla="*/ 528 h 1144" name="T21"/>
              <a:gd fmla="*/ 1261 w 2781" name="T22"/>
              <a:gd fmla="*/ 125 h 1144" name="T23"/>
              <a:gd fmla="*/ 1319 w 2781" name="T24"/>
              <a:gd fmla="*/ 355 h 1144" name="T25"/>
              <a:gd fmla="*/ 1386 w 2781" name="T26"/>
              <a:gd fmla="*/ 336 h 1144" name="T27"/>
              <a:gd fmla="*/ 1405 w 2781" name="T28"/>
              <a:gd fmla="*/ 740 h 1144" name="T29"/>
              <a:gd fmla="*/ 1500 w 2781" name="T30"/>
              <a:gd fmla="*/ 519 h 1144" name="T31"/>
              <a:gd fmla="*/ 1567 w 2781" name="T32"/>
              <a:gd fmla="*/ 528 h 1144" name="T33"/>
              <a:gd fmla="*/ 1644 w 2781" name="T34"/>
              <a:gd fmla="*/ 375 h 1144" name="T35"/>
              <a:gd fmla="*/ 1701 w 2781" name="T36"/>
              <a:gd fmla="*/ 394 h 1144" name="T37"/>
              <a:gd fmla="*/ 1892 w 2781" name="T38"/>
              <a:gd fmla="*/ 0 h 1144" name="T39"/>
              <a:gd fmla="*/ 1930 w 2781" name="T40"/>
              <a:gd fmla="*/ 355 h 1144" name="T41"/>
              <a:gd fmla="*/ 2055 w 2781" name="T42"/>
              <a:gd fmla="*/ 250 h 1144" name="T43"/>
              <a:gd fmla="*/ 2121 w 2781" name="T44"/>
              <a:gd fmla="*/ 788 h 1144" name="T45"/>
              <a:gd fmla="*/ 2293 w 2781" name="T46"/>
              <a:gd fmla="*/ 605 h 1144" name="T47"/>
              <a:gd fmla="*/ 2389 w 2781" name="T48"/>
              <a:gd fmla="*/ 644 h 1144" name="T49"/>
              <a:gd fmla="*/ 2513 w 2781" name="T50"/>
              <a:gd fmla="*/ 375 h 1144" name="T51"/>
              <a:gd fmla="*/ 2657 w 2781" name="T52"/>
              <a:gd fmla="*/ 567 h 1144" name="T53"/>
              <a:gd fmla="*/ 2733 w 2781" name="T54"/>
              <a:gd fmla="*/ 548 h 1144" name="T55"/>
              <a:gd fmla="*/ 2781 w 2781" name="T56"/>
              <a:gd fmla="*/ 721 h 1144" name="T57"/>
              <a:gd fmla="*/ 2781 w 2781" name="T58"/>
              <a:gd fmla="*/ 1144 h 1144" name="T59"/>
              <a:gd fmla="*/ 0 w 2781" name="T60"/>
              <a:gd fmla="*/ 1144 h 1144" name="T61"/>
              <a:gd fmla="*/ 0 w 2781" name="T62"/>
              <a:gd fmla="*/ 990 h 1144" name="T6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b="b" l="0" r="r" t="0"/>
            <a:pathLst>
              <a:path h="1144" w="2781">
                <a:moveTo>
                  <a:pt x="0" y="990"/>
                </a:moveTo>
                <a:lnTo>
                  <a:pt x="134" y="605"/>
                </a:lnTo>
                <a:lnTo>
                  <a:pt x="201" y="634"/>
                </a:lnTo>
                <a:lnTo>
                  <a:pt x="315" y="394"/>
                </a:lnTo>
                <a:lnTo>
                  <a:pt x="392" y="615"/>
                </a:lnTo>
                <a:lnTo>
                  <a:pt x="459" y="605"/>
                </a:lnTo>
                <a:lnTo>
                  <a:pt x="468" y="826"/>
                </a:lnTo>
                <a:lnTo>
                  <a:pt x="554" y="567"/>
                </a:lnTo>
                <a:lnTo>
                  <a:pt x="602" y="596"/>
                </a:lnTo>
                <a:lnTo>
                  <a:pt x="784" y="269"/>
                </a:lnTo>
                <a:lnTo>
                  <a:pt x="946" y="528"/>
                </a:lnTo>
                <a:lnTo>
                  <a:pt x="1261" y="125"/>
                </a:lnTo>
                <a:lnTo>
                  <a:pt x="1319" y="355"/>
                </a:lnTo>
                <a:lnTo>
                  <a:pt x="1386" y="336"/>
                </a:lnTo>
                <a:lnTo>
                  <a:pt x="1405" y="740"/>
                </a:lnTo>
                <a:lnTo>
                  <a:pt x="1500" y="519"/>
                </a:lnTo>
                <a:lnTo>
                  <a:pt x="1567" y="528"/>
                </a:lnTo>
                <a:lnTo>
                  <a:pt x="1644" y="375"/>
                </a:lnTo>
                <a:lnTo>
                  <a:pt x="1701" y="394"/>
                </a:lnTo>
                <a:lnTo>
                  <a:pt x="1892" y="0"/>
                </a:lnTo>
                <a:lnTo>
                  <a:pt x="1930" y="355"/>
                </a:lnTo>
                <a:lnTo>
                  <a:pt x="2055" y="250"/>
                </a:lnTo>
                <a:lnTo>
                  <a:pt x="2121" y="788"/>
                </a:lnTo>
                <a:lnTo>
                  <a:pt x="2293" y="605"/>
                </a:lnTo>
                <a:lnTo>
                  <a:pt x="2389" y="644"/>
                </a:lnTo>
                <a:lnTo>
                  <a:pt x="2513" y="375"/>
                </a:lnTo>
                <a:lnTo>
                  <a:pt x="2657" y="567"/>
                </a:lnTo>
                <a:lnTo>
                  <a:pt x="2733" y="548"/>
                </a:lnTo>
                <a:lnTo>
                  <a:pt x="2781" y="721"/>
                </a:lnTo>
                <a:lnTo>
                  <a:pt x="2781" y="1144"/>
                </a:lnTo>
                <a:lnTo>
                  <a:pt x="0" y="1144"/>
                </a:lnTo>
                <a:lnTo>
                  <a:pt x="0" y="990"/>
                </a:lnTo>
                <a:close/>
              </a:path>
            </a:pathLst>
          </a:custGeom>
          <a:solidFill>
            <a:srgbClr val="F386A1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>
              <a:solidFill>
                <a:srgbClr val="BCB8B8"/>
              </a:solidFill>
            </a:endParaRPr>
          </a:p>
        </p:txBody>
      </p:sp>
      <p:sp>
        <p:nvSpPr>
          <p:cNvPr id="157" name="Freeform 40"/>
          <p:cNvSpPr/>
          <p:nvPr/>
        </p:nvSpPr>
        <p:spPr bwMode="auto">
          <a:xfrm>
            <a:off x="4414811" y="2135982"/>
            <a:ext cx="4414838" cy="1725613"/>
          </a:xfrm>
          <a:custGeom>
            <a:gdLst>
              <a:gd fmla="*/ 0 w 2781" name="T0"/>
              <a:gd fmla="*/ 1087 h 1087" name="T1"/>
              <a:gd fmla="*/ 29 w 2781" name="T2"/>
              <a:gd fmla="*/ 779 h 1087" name="T3"/>
              <a:gd fmla="*/ 96 w 2781" name="T4"/>
              <a:gd fmla="*/ 606 h 1087" name="T5"/>
              <a:gd fmla="*/ 143 w 2781" name="T6"/>
              <a:gd fmla="*/ 664 h 1087" name="T7"/>
              <a:gd fmla="*/ 229 w 2781" name="T8"/>
              <a:gd fmla="*/ 366 h 1087" name="T9"/>
              <a:gd fmla="*/ 315 w 2781" name="T10"/>
              <a:gd fmla="*/ 548 h 1087" name="T11"/>
              <a:gd fmla="*/ 382 w 2781" name="T12"/>
              <a:gd fmla="*/ 510 h 1087" name="T13"/>
              <a:gd fmla="*/ 468 w 2781" name="T14"/>
              <a:gd fmla="*/ 914 h 1087" name="T15"/>
              <a:gd fmla="*/ 516 w 2781" name="T16"/>
              <a:gd fmla="*/ 760 h 1087" name="T17"/>
              <a:gd fmla="*/ 564 w 2781" name="T18"/>
              <a:gd fmla="*/ 817 h 1087" name="T19"/>
              <a:gd fmla="*/ 698 w 2781" name="T20"/>
              <a:gd fmla="*/ 279 h 1087" name="T21"/>
              <a:gd fmla="*/ 812 w 2781" name="T22"/>
              <a:gd fmla="*/ 500 h 1087" name="T23"/>
              <a:gd fmla="*/ 879 w 2781" name="T24"/>
              <a:gd fmla="*/ 471 h 1087" name="T25"/>
              <a:gd fmla="*/ 927 w 2781" name="T26"/>
              <a:gd fmla="*/ 548 h 1087" name="T27"/>
              <a:gd fmla="*/ 1166 w 2781" name="T28"/>
              <a:gd fmla="*/ 0 h 1087" name="T29"/>
              <a:gd fmla="*/ 1261 w 2781" name="T30"/>
              <a:gd fmla="*/ 318 h 1087" name="T31"/>
              <a:gd fmla="*/ 1309 w 2781" name="T32"/>
              <a:gd fmla="*/ 308 h 1087" name="T33"/>
              <a:gd fmla="*/ 1395 w 2781" name="T34"/>
              <a:gd fmla="*/ 731 h 1087" name="T35"/>
              <a:gd fmla="*/ 1510 w 2781" name="T36"/>
              <a:gd fmla="*/ 548 h 1087" name="T37"/>
              <a:gd fmla="*/ 1586 w 2781" name="T38"/>
              <a:gd fmla="*/ 577 h 1087" name="T39"/>
              <a:gd fmla="*/ 1682 w 2781" name="T40"/>
              <a:gd fmla="*/ 279 h 1087" name="T41"/>
              <a:gd fmla="*/ 1730 w 2781" name="T42"/>
              <a:gd fmla="*/ 308 h 1087" name="T43"/>
              <a:gd fmla="*/ 1854 w 2781" name="T44"/>
              <a:gd fmla="*/ 77 h 1087" name="T45"/>
              <a:gd fmla="*/ 1978 w 2781" name="T46"/>
              <a:gd fmla="*/ 471 h 1087" name="T47"/>
              <a:gd fmla="*/ 2026 w 2781" name="T48"/>
              <a:gd fmla="*/ 366 h 1087" name="T49"/>
              <a:gd fmla="*/ 2131 w 2781" name="T50"/>
              <a:gd fmla="*/ 914 h 1087" name="T51"/>
              <a:gd fmla="*/ 2341 w 2781" name="T52"/>
              <a:gd fmla="*/ 606 h 1087" name="T53"/>
              <a:gd fmla="*/ 2408 w 2781" name="T54"/>
              <a:gd fmla="*/ 635 h 1087" name="T55"/>
              <a:gd fmla="*/ 2551 w 2781" name="T56"/>
              <a:gd fmla="*/ 433 h 1087" name="T57"/>
              <a:gd fmla="*/ 2781 w 2781" name="T58"/>
              <a:gd fmla="*/ 731 h 1087" name="T59"/>
              <a:gd fmla="*/ 2781 w 2781" name="T60"/>
              <a:gd fmla="*/ 1087 h 1087" name="T61"/>
              <a:gd fmla="*/ 0 w 2781" name="T62"/>
              <a:gd fmla="*/ 1087 h 1087" name="T6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b="b" l="0" r="r" t="0"/>
            <a:pathLst>
              <a:path h="1087" w="2781">
                <a:moveTo>
                  <a:pt x="0" y="1087"/>
                </a:moveTo>
                <a:lnTo>
                  <a:pt x="29" y="779"/>
                </a:lnTo>
                <a:lnTo>
                  <a:pt x="96" y="606"/>
                </a:lnTo>
                <a:lnTo>
                  <a:pt x="143" y="664"/>
                </a:lnTo>
                <a:lnTo>
                  <a:pt x="229" y="366"/>
                </a:lnTo>
                <a:lnTo>
                  <a:pt x="315" y="548"/>
                </a:lnTo>
                <a:lnTo>
                  <a:pt x="382" y="510"/>
                </a:lnTo>
                <a:lnTo>
                  <a:pt x="468" y="914"/>
                </a:lnTo>
                <a:lnTo>
                  <a:pt x="516" y="760"/>
                </a:lnTo>
                <a:lnTo>
                  <a:pt x="564" y="817"/>
                </a:lnTo>
                <a:lnTo>
                  <a:pt x="698" y="279"/>
                </a:lnTo>
                <a:lnTo>
                  <a:pt x="812" y="500"/>
                </a:lnTo>
                <a:lnTo>
                  <a:pt x="879" y="471"/>
                </a:lnTo>
                <a:lnTo>
                  <a:pt x="927" y="548"/>
                </a:lnTo>
                <a:lnTo>
                  <a:pt x="1166" y="0"/>
                </a:lnTo>
                <a:lnTo>
                  <a:pt x="1261" y="318"/>
                </a:lnTo>
                <a:lnTo>
                  <a:pt x="1309" y="308"/>
                </a:lnTo>
                <a:lnTo>
                  <a:pt x="1395" y="731"/>
                </a:lnTo>
                <a:lnTo>
                  <a:pt x="1510" y="548"/>
                </a:lnTo>
                <a:lnTo>
                  <a:pt x="1586" y="577"/>
                </a:lnTo>
                <a:lnTo>
                  <a:pt x="1682" y="279"/>
                </a:lnTo>
                <a:lnTo>
                  <a:pt x="1730" y="308"/>
                </a:lnTo>
                <a:lnTo>
                  <a:pt x="1854" y="77"/>
                </a:lnTo>
                <a:lnTo>
                  <a:pt x="1978" y="471"/>
                </a:lnTo>
                <a:lnTo>
                  <a:pt x="2026" y="366"/>
                </a:lnTo>
                <a:lnTo>
                  <a:pt x="2131" y="914"/>
                </a:lnTo>
                <a:lnTo>
                  <a:pt x="2341" y="606"/>
                </a:lnTo>
                <a:lnTo>
                  <a:pt x="2408" y="635"/>
                </a:lnTo>
                <a:lnTo>
                  <a:pt x="2551" y="433"/>
                </a:lnTo>
                <a:lnTo>
                  <a:pt x="2781" y="731"/>
                </a:lnTo>
                <a:lnTo>
                  <a:pt x="2781" y="1087"/>
                </a:lnTo>
                <a:lnTo>
                  <a:pt x="0" y="1087"/>
                </a:lnTo>
                <a:close/>
              </a:path>
            </a:pathLst>
          </a:custGeom>
          <a:solidFill>
            <a:srgbClr val="87D1D1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>
              <a:solidFill>
                <a:srgbClr val="BCB8B8"/>
              </a:solidFill>
            </a:endParaRPr>
          </a:p>
        </p:txBody>
      </p:sp>
      <p:sp>
        <p:nvSpPr>
          <p:cNvPr id="170" name="Freeform 1500"/>
          <p:cNvSpPr>
            <a:spLocks noEditPoints="1"/>
          </p:cNvSpPr>
          <p:nvPr/>
        </p:nvSpPr>
        <p:spPr bwMode="auto">
          <a:xfrm>
            <a:off x="4455290" y="2183029"/>
            <a:ext cx="277268" cy="440076"/>
          </a:xfrm>
          <a:custGeom>
            <a:gdLst>
              <a:gd fmla="*/ 26 w 26" name="T0"/>
              <a:gd fmla="*/ 13 h 39" name="T1"/>
              <a:gd fmla="*/ 13 w 26" name="T2"/>
              <a:gd fmla="*/ 0 h 39" name="T3"/>
              <a:gd fmla="*/ 0 w 26" name="T4"/>
              <a:gd fmla="*/ 13 h 39" name="T5"/>
              <a:gd fmla="*/ 2 w 26" name="T6"/>
              <a:gd fmla="*/ 20 h 39" name="T7"/>
              <a:gd fmla="*/ 2 w 26" name="T8"/>
              <a:gd fmla="*/ 20 h 39" name="T9"/>
              <a:gd fmla="*/ 13 w 26" name="T10"/>
              <a:gd fmla="*/ 39 h 39" name="T11"/>
              <a:gd fmla="*/ 24 w 26" name="T12"/>
              <a:gd fmla="*/ 20 h 39" name="T13"/>
              <a:gd fmla="*/ 24 w 26" name="T14"/>
              <a:gd fmla="*/ 20 h 39" name="T15"/>
              <a:gd fmla="*/ 26 w 26" name="T16"/>
              <a:gd fmla="*/ 13 h 39" name="T17"/>
              <a:gd fmla="*/ 13 w 26" name="T18"/>
              <a:gd fmla="*/ 24 h 39" name="T19"/>
              <a:gd fmla="*/ 2 w 26" name="T20"/>
              <a:gd fmla="*/ 13 h 39" name="T21"/>
              <a:gd fmla="*/ 13 w 26" name="T22"/>
              <a:gd fmla="*/ 3 h 39" name="T23"/>
              <a:gd fmla="*/ 24 w 26" name="T24"/>
              <a:gd fmla="*/ 13 h 39" name="T25"/>
              <a:gd fmla="*/ 13 w 26" name="T26"/>
              <a:gd fmla="*/ 24 h 39" name="T2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b="b" l="0" r="r" t="0"/>
            <a:pathLst>
              <a:path h="39" w="26">
                <a:moveTo>
                  <a:pt x="26" y="13"/>
                </a:moveTo>
                <a:cubicBezTo>
                  <a:pt x="26" y="6"/>
                  <a:pt x="20" y="0"/>
                  <a:pt x="13" y="0"/>
                </a:cubicBezTo>
                <a:cubicBezTo>
                  <a:pt x="6" y="0"/>
                  <a:pt x="0" y="6"/>
                  <a:pt x="0" y="13"/>
                </a:cubicBezTo>
                <a:cubicBezTo>
                  <a:pt x="0" y="16"/>
                  <a:pt x="1" y="18"/>
                  <a:pt x="2" y="20"/>
                </a:cubicBezTo>
                <a:cubicBezTo>
                  <a:pt x="2" y="20"/>
                  <a:pt x="2" y="20"/>
                  <a:pt x="2" y="20"/>
                </a:cubicBezTo>
                <a:cubicBezTo>
                  <a:pt x="13" y="39"/>
                  <a:pt x="13" y="39"/>
                  <a:pt x="13" y="39"/>
                </a:cubicBezTo>
                <a:cubicBezTo>
                  <a:pt x="24" y="20"/>
                  <a:pt x="24" y="20"/>
                  <a:pt x="24" y="20"/>
                </a:cubicBezTo>
                <a:cubicBezTo>
                  <a:pt x="24" y="20"/>
                  <a:pt x="24" y="20"/>
                  <a:pt x="24" y="20"/>
                </a:cubicBezTo>
                <a:cubicBezTo>
                  <a:pt x="25" y="18"/>
                  <a:pt x="26" y="16"/>
                  <a:pt x="26" y="13"/>
                </a:cubicBezTo>
                <a:close/>
                <a:moveTo>
                  <a:pt x="13" y="24"/>
                </a:moveTo>
                <a:cubicBezTo>
                  <a:pt x="7" y="24"/>
                  <a:pt x="2" y="19"/>
                  <a:pt x="2" y="13"/>
                </a:cubicBezTo>
                <a:cubicBezTo>
                  <a:pt x="2" y="7"/>
                  <a:pt x="7" y="3"/>
                  <a:pt x="13" y="3"/>
                </a:cubicBezTo>
                <a:cubicBezTo>
                  <a:pt x="19" y="3"/>
                  <a:pt x="24" y="7"/>
                  <a:pt x="24" y="13"/>
                </a:cubicBezTo>
                <a:cubicBezTo>
                  <a:pt x="24" y="19"/>
                  <a:pt x="19" y="24"/>
                  <a:pt x="13" y="24"/>
                </a:cubicBezTo>
                <a:close/>
              </a:path>
            </a:pathLst>
          </a:custGeom>
          <a:solidFill>
            <a:srgbClr val="4EBE8C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>
              <a:solidFill>
                <a:srgbClr val="BCB8B8"/>
              </a:solidFill>
            </a:endParaRPr>
          </a:p>
        </p:txBody>
      </p:sp>
      <p:sp>
        <p:nvSpPr>
          <p:cNvPr id="171" name="Freeform 1501"/>
          <p:cNvSpPr/>
          <p:nvPr/>
        </p:nvSpPr>
        <p:spPr bwMode="auto">
          <a:xfrm>
            <a:off x="4636846" y="2296502"/>
            <a:ext cx="52296" cy="67097"/>
          </a:xfrm>
          <a:custGeom>
            <a:gdLst>
              <a:gd fmla="*/ 0 w 5" name="T0"/>
              <a:gd fmla="*/ 2 h 6" name="T1"/>
              <a:gd fmla="*/ 1 w 5" name="T2"/>
              <a:gd fmla="*/ 5 h 6" name="T3"/>
              <a:gd fmla="*/ 5 w 5" name="T4"/>
              <a:gd fmla="*/ 4 h 6" name="T5"/>
              <a:gd fmla="*/ 3 w 5" name="T6"/>
              <a:gd fmla="*/ 0 h 6" name="T7"/>
              <a:gd fmla="*/ 0 w 5" name="T8"/>
              <a:gd fmla="*/ 2 h 6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6" w="5">
                <a:moveTo>
                  <a:pt x="0" y="2"/>
                </a:moveTo>
                <a:cubicBezTo>
                  <a:pt x="1" y="5"/>
                  <a:pt x="1" y="5"/>
                  <a:pt x="1" y="5"/>
                </a:cubicBezTo>
                <a:cubicBezTo>
                  <a:pt x="1" y="5"/>
                  <a:pt x="4" y="6"/>
                  <a:pt x="5" y="4"/>
                </a:cubicBezTo>
                <a:cubicBezTo>
                  <a:pt x="3" y="0"/>
                  <a:pt x="3" y="0"/>
                  <a:pt x="3" y="0"/>
                </a:cubicBezTo>
                <a:lnTo>
                  <a:pt x="0" y="2"/>
                </a:lnTo>
                <a:close/>
              </a:path>
            </a:pathLst>
          </a:custGeom>
          <a:solidFill>
            <a:srgbClr val="4EBE8C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>
              <a:solidFill>
                <a:srgbClr val="BCB8B8"/>
              </a:solidFill>
            </a:endParaRPr>
          </a:p>
        </p:txBody>
      </p:sp>
      <p:sp>
        <p:nvSpPr>
          <p:cNvPr id="172" name="Freeform 1502"/>
          <p:cNvSpPr/>
          <p:nvPr/>
        </p:nvSpPr>
        <p:spPr bwMode="auto">
          <a:xfrm>
            <a:off x="4604285" y="2340904"/>
            <a:ext cx="84858" cy="90778"/>
          </a:xfrm>
          <a:custGeom>
            <a:gdLst>
              <a:gd fmla="*/ 8 w 8" name="T0"/>
              <a:gd fmla="*/ 0 h 8" name="T1"/>
              <a:gd fmla="*/ 5 w 8" name="T2"/>
              <a:gd fmla="*/ 2 h 8" name="T3"/>
              <a:gd fmla="*/ 2 w 8" name="T4"/>
              <a:gd fmla="*/ 2 h 8" name="T5"/>
              <a:gd fmla="*/ 2 w 8" name="T6"/>
              <a:gd fmla="*/ 0 h 8" name="T7"/>
              <a:gd fmla="*/ 0 w 8" name="T8"/>
              <a:gd fmla="*/ 4 h 8" name="T9"/>
              <a:gd fmla="*/ 2 w 8" name="T10"/>
              <a:gd fmla="*/ 8 h 8" name="T11"/>
              <a:gd fmla="*/ 2 w 8" name="T12"/>
              <a:gd fmla="*/ 6 h 8" name="T13"/>
              <a:gd fmla="*/ 4 w 8" name="T14"/>
              <a:gd fmla="*/ 6 h 8" name="T15"/>
              <a:gd fmla="*/ 5 w 8" name="T16"/>
              <a:gd fmla="*/ 6 h 8" name="T17"/>
              <a:gd fmla="*/ 8 w 8" name="T18"/>
              <a:gd fmla="*/ 2 h 8" name="T19"/>
              <a:gd fmla="*/ 8 w 8" name="T20"/>
              <a:gd fmla="*/ 0 h 8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8" w="8">
                <a:moveTo>
                  <a:pt x="8" y="0"/>
                </a:moveTo>
                <a:cubicBezTo>
                  <a:pt x="8" y="0"/>
                  <a:pt x="8" y="2"/>
                  <a:pt x="5" y="2"/>
                </a:cubicBezTo>
                <a:cubicBezTo>
                  <a:pt x="2" y="2"/>
                  <a:pt x="2" y="2"/>
                  <a:pt x="2" y="2"/>
                </a:cubicBezTo>
                <a:cubicBezTo>
                  <a:pt x="2" y="0"/>
                  <a:pt x="2" y="0"/>
                  <a:pt x="2" y="0"/>
                </a:cubicBezTo>
                <a:cubicBezTo>
                  <a:pt x="0" y="4"/>
                  <a:pt x="0" y="4"/>
                  <a:pt x="0" y="4"/>
                </a:cubicBezTo>
                <a:cubicBezTo>
                  <a:pt x="2" y="8"/>
                  <a:pt x="2" y="8"/>
                  <a:pt x="2" y="8"/>
                </a:cubicBezTo>
                <a:cubicBezTo>
                  <a:pt x="2" y="6"/>
                  <a:pt x="2" y="6"/>
                  <a:pt x="2" y="6"/>
                </a:cubicBezTo>
                <a:cubicBezTo>
                  <a:pt x="4" y="6"/>
                  <a:pt x="4" y="6"/>
                  <a:pt x="4" y="6"/>
                </a:cubicBezTo>
                <a:cubicBezTo>
                  <a:pt x="4" y="6"/>
                  <a:pt x="5" y="6"/>
                  <a:pt x="5" y="6"/>
                </a:cubicBezTo>
                <a:cubicBezTo>
                  <a:pt x="8" y="2"/>
                  <a:pt x="8" y="2"/>
                  <a:pt x="8" y="2"/>
                </a:cubicBezTo>
                <a:cubicBezTo>
                  <a:pt x="8" y="2"/>
                  <a:pt x="8" y="1"/>
                  <a:pt x="8" y="0"/>
                </a:cubicBezTo>
                <a:close/>
              </a:path>
            </a:pathLst>
          </a:custGeom>
          <a:solidFill>
            <a:srgbClr val="4EBE8C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>
              <a:solidFill>
                <a:srgbClr val="BCB8B8"/>
              </a:solidFill>
            </a:endParaRPr>
          </a:p>
        </p:txBody>
      </p:sp>
      <p:sp>
        <p:nvSpPr>
          <p:cNvPr id="173" name="Freeform 1503"/>
          <p:cNvSpPr/>
          <p:nvPr/>
        </p:nvSpPr>
        <p:spPr bwMode="auto">
          <a:xfrm>
            <a:off x="4530281" y="2363599"/>
            <a:ext cx="63150" cy="45389"/>
          </a:xfrm>
          <a:custGeom>
            <a:gdLst>
              <a:gd fmla="*/ 6 w 6" name="T0"/>
              <a:gd fmla="*/ 0 h 4" name="T1"/>
              <a:gd fmla="*/ 2 w 6" name="T2"/>
              <a:gd fmla="*/ 0 h 4" name="T3"/>
              <a:gd fmla="*/ 2 w 6" name="T4"/>
              <a:gd fmla="*/ 4 h 4" name="T5"/>
              <a:gd fmla="*/ 6 w 6" name="T6"/>
              <a:gd fmla="*/ 4 h 4" name="T7"/>
              <a:gd fmla="*/ 6 w 6" name="T8"/>
              <a:gd fmla="*/ 0 h 4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4" w="6">
                <a:moveTo>
                  <a:pt x="6" y="0"/>
                </a:moveTo>
                <a:cubicBezTo>
                  <a:pt x="2" y="0"/>
                  <a:pt x="2" y="0"/>
                  <a:pt x="2" y="0"/>
                </a:cubicBezTo>
                <a:cubicBezTo>
                  <a:pt x="2" y="0"/>
                  <a:pt x="0" y="3"/>
                  <a:pt x="2" y="4"/>
                </a:cubicBezTo>
                <a:cubicBezTo>
                  <a:pt x="6" y="4"/>
                  <a:pt x="6" y="4"/>
                  <a:pt x="6" y="4"/>
                </a:cubicBezTo>
                <a:lnTo>
                  <a:pt x="6" y="0"/>
                </a:lnTo>
                <a:close/>
              </a:path>
            </a:pathLst>
          </a:custGeom>
          <a:solidFill>
            <a:srgbClr val="4EBE8C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>
              <a:solidFill>
                <a:srgbClr val="BCB8B8"/>
              </a:solidFill>
            </a:endParaRPr>
          </a:p>
        </p:txBody>
      </p:sp>
      <p:sp>
        <p:nvSpPr>
          <p:cNvPr id="174" name="Freeform 1504"/>
          <p:cNvSpPr/>
          <p:nvPr/>
        </p:nvSpPr>
        <p:spPr bwMode="auto">
          <a:xfrm>
            <a:off x="4497719" y="2307355"/>
            <a:ext cx="64137" cy="101632"/>
          </a:xfrm>
          <a:custGeom>
            <a:gdLst>
              <a:gd fmla="*/ 4 w 6" name="T0"/>
              <a:gd fmla="*/ 9 h 9" name="T1"/>
              <a:gd fmla="*/ 4 w 6" name="T2"/>
              <a:gd fmla="*/ 5 h 9" name="T3"/>
              <a:gd fmla="*/ 5 w 6" name="T4"/>
              <a:gd fmla="*/ 3 h 9" name="T5"/>
              <a:gd fmla="*/ 6 w 6" name="T6"/>
              <a:gd fmla="*/ 4 h 9" name="T7"/>
              <a:gd fmla="*/ 5 w 6" name="T8"/>
              <a:gd fmla="*/ 0 h 9" name="T9"/>
              <a:gd fmla="*/ 0 w 6" name="T10"/>
              <a:gd fmla="*/ 0 h 9" name="T11"/>
              <a:gd fmla="*/ 1 w 6" name="T12"/>
              <a:gd fmla="*/ 1 h 9" name="T13"/>
              <a:gd fmla="*/ 0 w 6" name="T14"/>
              <a:gd fmla="*/ 3 h 9" name="T15"/>
              <a:gd fmla="*/ 1 w 6" name="T16"/>
              <a:gd fmla="*/ 4 h 9" name="T17"/>
              <a:gd fmla="*/ 3 w 6" name="T18"/>
              <a:gd fmla="*/ 8 h 9" name="T19"/>
              <a:gd fmla="*/ 4 w 6" name="T20"/>
              <a:gd fmla="*/ 9 h 9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9" w="6">
                <a:moveTo>
                  <a:pt x="4" y="9"/>
                </a:moveTo>
                <a:cubicBezTo>
                  <a:pt x="4" y="9"/>
                  <a:pt x="3" y="8"/>
                  <a:pt x="4" y="5"/>
                </a:cubicBezTo>
                <a:cubicBezTo>
                  <a:pt x="5" y="3"/>
                  <a:pt x="5" y="3"/>
                  <a:pt x="5" y="3"/>
                </a:cubicBezTo>
                <a:cubicBezTo>
                  <a:pt x="6" y="4"/>
                  <a:pt x="6" y="4"/>
                  <a:pt x="6" y="4"/>
                </a:cubicBezTo>
                <a:cubicBezTo>
                  <a:pt x="5" y="0"/>
                  <a:pt x="5" y="0"/>
                  <a:pt x="5" y="0"/>
                </a:cubicBezTo>
                <a:cubicBezTo>
                  <a:pt x="0" y="0"/>
                  <a:pt x="0" y="0"/>
                  <a:pt x="0" y="0"/>
                </a:cubicBezTo>
                <a:cubicBezTo>
                  <a:pt x="1" y="1"/>
                  <a:pt x="1" y="1"/>
                  <a:pt x="1" y="1"/>
                </a:cubicBezTo>
                <a:cubicBezTo>
                  <a:pt x="0" y="3"/>
                  <a:pt x="0" y="3"/>
                  <a:pt x="0" y="3"/>
                </a:cubicBezTo>
                <a:cubicBezTo>
                  <a:pt x="0" y="3"/>
                  <a:pt x="0" y="3"/>
                  <a:pt x="1" y="4"/>
                </a:cubicBezTo>
                <a:cubicBezTo>
                  <a:pt x="3" y="8"/>
                  <a:pt x="3" y="8"/>
                  <a:pt x="3" y="8"/>
                </a:cubicBezTo>
                <a:cubicBezTo>
                  <a:pt x="3" y="8"/>
                  <a:pt x="3" y="9"/>
                  <a:pt x="4" y="9"/>
                </a:cubicBezTo>
                <a:close/>
              </a:path>
            </a:pathLst>
          </a:custGeom>
          <a:solidFill>
            <a:srgbClr val="4EBE8C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>
              <a:solidFill>
                <a:srgbClr val="BCB8B8"/>
              </a:solidFill>
            </a:endParaRPr>
          </a:p>
        </p:txBody>
      </p:sp>
      <p:sp>
        <p:nvSpPr>
          <p:cNvPr id="175" name="Freeform 1505"/>
          <p:cNvSpPr/>
          <p:nvPr/>
        </p:nvSpPr>
        <p:spPr bwMode="auto">
          <a:xfrm>
            <a:off x="4530281" y="2240259"/>
            <a:ext cx="63150" cy="67097"/>
          </a:xfrm>
          <a:custGeom>
            <a:gdLst>
              <a:gd fmla="*/ 4 w 6" name="T0"/>
              <a:gd fmla="*/ 6 h 6" name="T1"/>
              <a:gd fmla="*/ 6 w 6" name="T2"/>
              <a:gd fmla="*/ 3 h 6" name="T3"/>
              <a:gd fmla="*/ 2 w 6" name="T4"/>
              <a:gd fmla="*/ 1 h 6" name="T5"/>
              <a:gd fmla="*/ 0 w 6" name="T6"/>
              <a:gd fmla="*/ 4 h 6" name="T7"/>
              <a:gd fmla="*/ 4 w 6" name="T8"/>
              <a:gd fmla="*/ 6 h 6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6" w="6">
                <a:moveTo>
                  <a:pt x="4" y="6"/>
                </a:moveTo>
                <a:cubicBezTo>
                  <a:pt x="6" y="3"/>
                  <a:pt x="6" y="3"/>
                  <a:pt x="6" y="3"/>
                </a:cubicBezTo>
                <a:cubicBezTo>
                  <a:pt x="6" y="3"/>
                  <a:pt x="4" y="0"/>
                  <a:pt x="2" y="1"/>
                </a:cubicBezTo>
                <a:cubicBezTo>
                  <a:pt x="0" y="4"/>
                  <a:pt x="0" y="4"/>
                  <a:pt x="0" y="4"/>
                </a:cubicBezTo>
                <a:lnTo>
                  <a:pt x="4" y="6"/>
                </a:lnTo>
                <a:close/>
              </a:path>
            </a:pathLst>
          </a:custGeom>
          <a:solidFill>
            <a:srgbClr val="4EBE8C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>
              <a:solidFill>
                <a:srgbClr val="BCB8B8"/>
              </a:solidFill>
            </a:endParaRPr>
          </a:p>
        </p:txBody>
      </p:sp>
      <p:sp>
        <p:nvSpPr>
          <p:cNvPr id="176" name="Freeform 1506"/>
          <p:cNvSpPr/>
          <p:nvPr/>
        </p:nvSpPr>
        <p:spPr bwMode="auto">
          <a:xfrm>
            <a:off x="4551002" y="2228418"/>
            <a:ext cx="106566" cy="68084"/>
          </a:xfrm>
          <a:custGeom>
            <a:gdLst>
              <a:gd fmla="*/ 0 w 10" name="T0"/>
              <a:gd fmla="*/ 1 h 6" name="T1"/>
              <a:gd fmla="*/ 4 w 10" name="T2"/>
              <a:gd fmla="*/ 3 h 6" name="T3"/>
              <a:gd fmla="*/ 5 w 10" name="T4"/>
              <a:gd fmla="*/ 5 h 6" name="T5"/>
              <a:gd fmla="*/ 4 w 10" name="T6"/>
              <a:gd fmla="*/ 6 h 6" name="T7"/>
              <a:gd fmla="*/ 8 w 10" name="T8"/>
              <a:gd fmla="*/ 6 h 6" name="T9"/>
              <a:gd fmla="*/ 10 w 10" name="T10"/>
              <a:gd fmla="*/ 2 h 6" name="T11"/>
              <a:gd fmla="*/ 9 w 10" name="T12"/>
              <a:gd fmla="*/ 3 h 6" name="T13"/>
              <a:gd fmla="*/ 8 w 10" name="T14"/>
              <a:gd fmla="*/ 1 h 6" name="T15"/>
              <a:gd fmla="*/ 7 w 10" name="T16"/>
              <a:gd fmla="*/ 1 h 6" name="T17"/>
              <a:gd fmla="*/ 2 w 10" name="T18"/>
              <a:gd fmla="*/ 1 h 6" name="T19"/>
              <a:gd fmla="*/ 0 w 10" name="T20"/>
              <a:gd fmla="*/ 1 h 6" name="T2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b="b" l="0" r="r" t="0"/>
            <a:pathLst>
              <a:path h="6" w="10">
                <a:moveTo>
                  <a:pt x="0" y="1"/>
                </a:moveTo>
                <a:cubicBezTo>
                  <a:pt x="0" y="1"/>
                  <a:pt x="2" y="0"/>
                  <a:pt x="4" y="3"/>
                </a:cubicBezTo>
                <a:cubicBezTo>
                  <a:pt x="5" y="5"/>
                  <a:pt x="5" y="5"/>
                  <a:pt x="5" y="5"/>
                </a:cubicBezTo>
                <a:cubicBezTo>
                  <a:pt x="4" y="6"/>
                  <a:pt x="4" y="6"/>
                  <a:pt x="4" y="6"/>
                </a:cubicBezTo>
                <a:cubicBezTo>
                  <a:pt x="8" y="6"/>
                  <a:pt x="8" y="6"/>
                  <a:pt x="8" y="6"/>
                </a:cubicBezTo>
                <a:cubicBezTo>
                  <a:pt x="10" y="2"/>
                  <a:pt x="10" y="2"/>
                  <a:pt x="10" y="2"/>
                </a:cubicBezTo>
                <a:cubicBezTo>
                  <a:pt x="9" y="3"/>
                  <a:pt x="9" y="3"/>
                  <a:pt x="9" y="3"/>
                </a:cubicBezTo>
                <a:cubicBezTo>
                  <a:pt x="8" y="1"/>
                  <a:pt x="8" y="1"/>
                  <a:pt x="8" y="1"/>
                </a:cubicBezTo>
                <a:cubicBezTo>
                  <a:pt x="8" y="1"/>
                  <a:pt x="8" y="1"/>
                  <a:pt x="7" y="1"/>
                </a:cubicBezTo>
                <a:cubicBezTo>
                  <a:pt x="2" y="1"/>
                  <a:pt x="2" y="1"/>
                  <a:pt x="2" y="1"/>
                </a:cubicBezTo>
                <a:cubicBezTo>
                  <a:pt x="2" y="1"/>
                  <a:pt x="1" y="0"/>
                  <a:pt x="0" y="1"/>
                </a:cubicBezTo>
                <a:close/>
              </a:path>
            </a:pathLst>
          </a:custGeom>
          <a:solidFill>
            <a:srgbClr val="4EBE8C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>
              <a:solidFill>
                <a:srgbClr val="BCB8B8"/>
              </a:solidFill>
            </a:endParaRPr>
          </a:p>
        </p:txBody>
      </p:sp>
      <p:sp>
        <p:nvSpPr>
          <p:cNvPr id="167" name="Freeform 1508"/>
          <p:cNvSpPr>
            <a:spLocks noEditPoints="1"/>
          </p:cNvSpPr>
          <p:nvPr/>
        </p:nvSpPr>
        <p:spPr bwMode="auto">
          <a:xfrm>
            <a:off x="5392834" y="1719386"/>
            <a:ext cx="273159" cy="433554"/>
          </a:xfrm>
          <a:custGeom>
            <a:gdLst>
              <a:gd fmla="*/ 26 w 26" name="T0"/>
              <a:gd fmla="*/ 13 h 39" name="T1"/>
              <a:gd fmla="*/ 13 w 26" name="T2"/>
              <a:gd fmla="*/ 0 h 39" name="T3"/>
              <a:gd fmla="*/ 0 w 26" name="T4"/>
              <a:gd fmla="*/ 13 h 39" name="T5"/>
              <a:gd fmla="*/ 2 w 26" name="T6"/>
              <a:gd fmla="*/ 20 h 39" name="T7"/>
              <a:gd fmla="*/ 2 w 26" name="T8"/>
              <a:gd fmla="*/ 20 h 39" name="T9"/>
              <a:gd fmla="*/ 13 w 26" name="T10"/>
              <a:gd fmla="*/ 39 h 39" name="T11"/>
              <a:gd fmla="*/ 24 w 26" name="T12"/>
              <a:gd fmla="*/ 20 h 39" name="T13"/>
              <a:gd fmla="*/ 24 w 26" name="T14"/>
              <a:gd fmla="*/ 20 h 39" name="T15"/>
              <a:gd fmla="*/ 26 w 26" name="T16"/>
              <a:gd fmla="*/ 13 h 39" name="T17"/>
              <a:gd fmla="*/ 13 w 26" name="T18"/>
              <a:gd fmla="*/ 24 h 39" name="T19"/>
              <a:gd fmla="*/ 2 w 26" name="T20"/>
              <a:gd fmla="*/ 13 h 39" name="T21"/>
              <a:gd fmla="*/ 13 w 26" name="T22"/>
              <a:gd fmla="*/ 3 h 39" name="T23"/>
              <a:gd fmla="*/ 24 w 26" name="T24"/>
              <a:gd fmla="*/ 13 h 39" name="T25"/>
              <a:gd fmla="*/ 13 w 26" name="T26"/>
              <a:gd fmla="*/ 24 h 39" name="T2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b="b" l="0" r="r" t="0"/>
            <a:pathLst>
              <a:path h="39" w="26">
                <a:moveTo>
                  <a:pt x="26" y="13"/>
                </a:moveTo>
                <a:cubicBezTo>
                  <a:pt x="26" y="6"/>
                  <a:pt x="20" y="0"/>
                  <a:pt x="13" y="0"/>
                </a:cubicBezTo>
                <a:cubicBezTo>
                  <a:pt x="6" y="0"/>
                  <a:pt x="0" y="6"/>
                  <a:pt x="0" y="13"/>
                </a:cubicBezTo>
                <a:cubicBezTo>
                  <a:pt x="0" y="16"/>
                  <a:pt x="1" y="18"/>
                  <a:pt x="2" y="20"/>
                </a:cubicBezTo>
                <a:cubicBezTo>
                  <a:pt x="2" y="20"/>
                  <a:pt x="2" y="20"/>
                  <a:pt x="2" y="20"/>
                </a:cubicBezTo>
                <a:cubicBezTo>
                  <a:pt x="13" y="39"/>
                  <a:pt x="13" y="39"/>
                  <a:pt x="13" y="39"/>
                </a:cubicBezTo>
                <a:cubicBezTo>
                  <a:pt x="24" y="20"/>
                  <a:pt x="24" y="20"/>
                  <a:pt x="24" y="20"/>
                </a:cubicBezTo>
                <a:cubicBezTo>
                  <a:pt x="24" y="20"/>
                  <a:pt x="24" y="20"/>
                  <a:pt x="24" y="20"/>
                </a:cubicBezTo>
                <a:cubicBezTo>
                  <a:pt x="25" y="18"/>
                  <a:pt x="26" y="16"/>
                  <a:pt x="26" y="13"/>
                </a:cubicBezTo>
                <a:close/>
                <a:moveTo>
                  <a:pt x="13" y="24"/>
                </a:moveTo>
                <a:cubicBezTo>
                  <a:pt x="7" y="24"/>
                  <a:pt x="2" y="19"/>
                  <a:pt x="2" y="13"/>
                </a:cubicBezTo>
                <a:cubicBezTo>
                  <a:pt x="2" y="7"/>
                  <a:pt x="7" y="3"/>
                  <a:pt x="13" y="3"/>
                </a:cubicBezTo>
                <a:cubicBezTo>
                  <a:pt x="19" y="3"/>
                  <a:pt x="24" y="7"/>
                  <a:pt x="24" y="13"/>
                </a:cubicBezTo>
                <a:cubicBezTo>
                  <a:pt x="24" y="19"/>
                  <a:pt x="19" y="24"/>
                  <a:pt x="13" y="24"/>
                </a:cubicBezTo>
                <a:close/>
              </a:path>
            </a:pathLst>
          </a:custGeom>
          <a:solidFill>
            <a:srgbClr val="4BACC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>
              <a:solidFill>
                <a:srgbClr val="BCB8B8"/>
              </a:solidFill>
            </a:endParaRPr>
          </a:p>
        </p:txBody>
      </p:sp>
      <p:sp>
        <p:nvSpPr>
          <p:cNvPr id="168" name="Freeform 1509"/>
          <p:cNvSpPr/>
          <p:nvPr/>
        </p:nvSpPr>
        <p:spPr bwMode="auto">
          <a:xfrm>
            <a:off x="5466713" y="1764102"/>
            <a:ext cx="146787" cy="200251"/>
          </a:xfrm>
          <a:custGeom>
            <a:gdLst>
              <a:gd fmla="*/ 12 w 14" name="T0"/>
              <a:gd fmla="*/ 11 h 18" name="T1"/>
              <a:gd fmla="*/ 14 w 14" name="T2"/>
              <a:gd fmla="*/ 10 h 18" name="T3"/>
              <a:gd fmla="*/ 13 w 14" name="T4"/>
              <a:gd fmla="*/ 8 h 18" name="T5"/>
              <a:gd fmla="*/ 12 w 14" name="T6"/>
              <a:gd fmla="*/ 8 h 18" name="T7"/>
              <a:gd fmla="*/ 11 w 14" name="T8"/>
              <a:gd fmla="*/ 6 h 18" name="T9"/>
              <a:gd fmla="*/ 11 w 14" name="T10"/>
              <a:gd fmla="*/ 5 h 18" name="T11"/>
              <a:gd fmla="*/ 11 w 14" name="T12"/>
              <a:gd fmla="*/ 4 h 18" name="T13"/>
              <a:gd fmla="*/ 9 w 14" name="T14"/>
              <a:gd fmla="*/ 4 h 18" name="T15"/>
              <a:gd fmla="*/ 8 w 14" name="T16"/>
              <a:gd fmla="*/ 4 h 18" name="T17"/>
              <a:gd fmla="*/ 7 w 14" name="T18"/>
              <a:gd fmla="*/ 3 h 18" name="T19"/>
              <a:gd fmla="*/ 7 w 14" name="T20"/>
              <a:gd fmla="*/ 1 h 18" name="T21"/>
              <a:gd fmla="*/ 4 w 14" name="T22"/>
              <a:gd fmla="*/ 1 h 18" name="T23"/>
              <a:gd fmla="*/ 4 w 14" name="T24"/>
              <a:gd fmla="*/ 2 h 18" name="T25"/>
              <a:gd fmla="*/ 4 w 14" name="T26"/>
              <a:gd fmla="*/ 3 h 18" name="T27"/>
              <a:gd fmla="*/ 3 w 14" name="T28"/>
              <a:gd fmla="*/ 4 h 18" name="T29"/>
              <a:gd fmla="*/ 1 w 14" name="T30"/>
              <a:gd fmla="*/ 6 h 18" name="T31"/>
              <a:gd fmla="*/ 1 w 14" name="T32"/>
              <a:gd fmla="*/ 7 h 18" name="T33"/>
              <a:gd fmla="*/ 2 w 14" name="T34"/>
              <a:gd fmla="*/ 7 h 18" name="T35"/>
              <a:gd fmla="*/ 3 w 14" name="T36"/>
              <a:gd fmla="*/ 11 h 18" name="T37"/>
              <a:gd fmla="*/ 1 w 14" name="T38"/>
              <a:gd fmla="*/ 11 h 18" name="T39"/>
              <a:gd fmla="*/ 1 w 14" name="T40"/>
              <a:gd fmla="*/ 11 h 18" name="T41"/>
              <a:gd fmla="*/ 1 w 14" name="T42"/>
              <a:gd fmla="*/ 12 h 18" name="T43"/>
              <a:gd fmla="*/ 1 w 14" name="T44"/>
              <a:gd fmla="*/ 14 h 18" name="T45"/>
              <a:gd fmla="*/ 3 w 14" name="T46"/>
              <a:gd fmla="*/ 14 h 18" name="T47"/>
              <a:gd fmla="*/ 4 w 14" name="T48"/>
              <a:gd fmla="*/ 16 h 18" name="T49"/>
              <a:gd fmla="*/ 4 w 14" name="T50"/>
              <a:gd fmla="*/ 17 h 18" name="T51"/>
              <a:gd fmla="*/ 8 w 14" name="T52"/>
              <a:gd fmla="*/ 17 h 18" name="T53"/>
              <a:gd fmla="*/ 8 w 14" name="T54"/>
              <a:gd fmla="*/ 16 h 18" name="T55"/>
              <a:gd fmla="*/ 8 w 14" name="T56"/>
              <a:gd fmla="*/ 15 h 18" name="T57"/>
              <a:gd fmla="*/ 9 w 14" name="T58"/>
              <a:gd fmla="*/ 14 h 18" name="T59"/>
              <a:gd fmla="*/ 11 w 14" name="T60"/>
              <a:gd fmla="*/ 14 h 18" name="T61"/>
              <a:gd fmla="*/ 11 w 14" name="T62"/>
              <a:gd fmla="*/ 12 h 18" name="T63"/>
              <a:gd fmla="*/ 11 w 14" name="T64"/>
              <a:gd fmla="*/ 11 h 18" name="T6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b="b" l="0" r="r" t="0"/>
            <a:pathLst>
              <a:path h="18" w="14">
                <a:moveTo>
                  <a:pt x="12" y="10"/>
                </a:moveTo>
                <a:cubicBezTo>
                  <a:pt x="12" y="10"/>
                  <a:pt x="12" y="10"/>
                  <a:pt x="12" y="11"/>
                </a:cubicBezTo>
                <a:cubicBezTo>
                  <a:pt x="12" y="11"/>
                  <a:pt x="12" y="11"/>
                  <a:pt x="12" y="11"/>
                </a:cubicBezTo>
                <a:cubicBezTo>
                  <a:pt x="13" y="11"/>
                  <a:pt x="14" y="11"/>
                  <a:pt x="14" y="10"/>
                </a:cubicBezTo>
                <a:cubicBezTo>
                  <a:pt x="14" y="10"/>
                  <a:pt x="14" y="10"/>
                  <a:pt x="14" y="9"/>
                </a:cubicBezTo>
                <a:cubicBezTo>
                  <a:pt x="14" y="8"/>
                  <a:pt x="14" y="8"/>
                  <a:pt x="13" y="8"/>
                </a:cubicBezTo>
                <a:cubicBezTo>
                  <a:pt x="13" y="8"/>
                  <a:pt x="13" y="8"/>
                  <a:pt x="13" y="8"/>
                </a:cubicBezTo>
                <a:cubicBezTo>
                  <a:pt x="12" y="8"/>
                  <a:pt x="12" y="8"/>
                  <a:pt x="12" y="8"/>
                </a:cubicBezTo>
                <a:cubicBezTo>
                  <a:pt x="12" y="8"/>
                  <a:pt x="12" y="8"/>
                  <a:pt x="12" y="7"/>
                </a:cubicBezTo>
                <a:cubicBezTo>
                  <a:pt x="11" y="7"/>
                  <a:pt x="11" y="7"/>
                  <a:pt x="11" y="6"/>
                </a:cubicBezTo>
                <a:cubicBezTo>
                  <a:pt x="11" y="6"/>
                  <a:pt x="11" y="6"/>
                  <a:pt x="11" y="5"/>
                </a:cubicBezTo>
                <a:cubicBezTo>
                  <a:pt x="11" y="5"/>
                  <a:pt x="11" y="5"/>
                  <a:pt x="11" y="5"/>
                </a:cubicBezTo>
                <a:cubicBezTo>
                  <a:pt x="11" y="4"/>
                  <a:pt x="11" y="4"/>
                  <a:pt x="11" y="4"/>
                </a:cubicBezTo>
                <a:cubicBezTo>
                  <a:pt x="11" y="4"/>
                  <a:pt x="11" y="4"/>
                  <a:pt x="11" y="4"/>
                </a:cubicBezTo>
                <a:cubicBezTo>
                  <a:pt x="11" y="4"/>
                  <a:pt x="10" y="4"/>
                  <a:pt x="10" y="4"/>
                </a:cubicBezTo>
                <a:cubicBezTo>
                  <a:pt x="9" y="4"/>
                  <a:pt x="9" y="4"/>
                  <a:pt x="9" y="4"/>
                </a:cubicBezTo>
                <a:cubicBezTo>
                  <a:pt x="9" y="4"/>
                  <a:pt x="9" y="4"/>
                  <a:pt x="9" y="4"/>
                </a:cubicBezTo>
                <a:cubicBezTo>
                  <a:pt x="8" y="4"/>
                  <a:pt x="8" y="4"/>
                  <a:pt x="8" y="4"/>
                </a:cubicBezTo>
                <a:cubicBezTo>
                  <a:pt x="8" y="4"/>
                  <a:pt x="8" y="4"/>
                  <a:pt x="7" y="4"/>
                </a:cubicBezTo>
                <a:cubicBezTo>
                  <a:pt x="7" y="4"/>
                  <a:pt x="7" y="4"/>
                  <a:pt x="7" y="3"/>
                </a:cubicBezTo>
                <a:cubicBezTo>
                  <a:pt x="7" y="3"/>
                  <a:pt x="7" y="3"/>
                  <a:pt x="7" y="3"/>
                </a:cubicBezTo>
                <a:cubicBezTo>
                  <a:pt x="7" y="2"/>
                  <a:pt x="7" y="2"/>
                  <a:pt x="7" y="1"/>
                </a:cubicBezTo>
                <a:cubicBezTo>
                  <a:pt x="7" y="1"/>
                  <a:pt x="7" y="1"/>
                  <a:pt x="7" y="1"/>
                </a:cubicBezTo>
                <a:cubicBezTo>
                  <a:pt x="6" y="0"/>
                  <a:pt x="5" y="0"/>
                  <a:pt x="4" y="1"/>
                </a:cubicBezTo>
                <a:cubicBezTo>
                  <a:pt x="4" y="1"/>
                  <a:pt x="4" y="1"/>
                  <a:pt x="4" y="1"/>
                </a:cubicBezTo>
                <a:cubicBezTo>
                  <a:pt x="4" y="2"/>
                  <a:pt x="4" y="2"/>
                  <a:pt x="4" y="2"/>
                </a:cubicBezTo>
                <a:cubicBezTo>
                  <a:pt x="4" y="2"/>
                  <a:pt x="4" y="2"/>
                  <a:pt x="4" y="2"/>
                </a:cubicBezTo>
                <a:cubicBezTo>
                  <a:pt x="4" y="3"/>
                  <a:pt x="5" y="3"/>
                  <a:pt x="4" y="3"/>
                </a:cubicBezTo>
                <a:cubicBezTo>
                  <a:pt x="4" y="4"/>
                  <a:pt x="3" y="4"/>
                  <a:pt x="3" y="4"/>
                </a:cubicBezTo>
                <a:cubicBezTo>
                  <a:pt x="3" y="4"/>
                  <a:pt x="3" y="4"/>
                  <a:pt x="3" y="4"/>
                </a:cubicBezTo>
                <a:cubicBezTo>
                  <a:pt x="2" y="4"/>
                  <a:pt x="1" y="4"/>
                  <a:pt x="1" y="4"/>
                </a:cubicBezTo>
                <a:cubicBezTo>
                  <a:pt x="1" y="5"/>
                  <a:pt x="1" y="6"/>
                  <a:pt x="1" y="6"/>
                </a:cubicBezTo>
                <a:cubicBezTo>
                  <a:pt x="1" y="6"/>
                  <a:pt x="1" y="7"/>
                  <a:pt x="1" y="7"/>
                </a:cubicBezTo>
                <a:cubicBezTo>
                  <a:pt x="1" y="7"/>
                  <a:pt x="1" y="7"/>
                  <a:pt x="1" y="7"/>
                </a:cubicBezTo>
                <a:cubicBezTo>
                  <a:pt x="1" y="7"/>
                  <a:pt x="1" y="7"/>
                  <a:pt x="1" y="7"/>
                </a:cubicBezTo>
                <a:cubicBezTo>
                  <a:pt x="2" y="7"/>
                  <a:pt x="2" y="7"/>
                  <a:pt x="2" y="7"/>
                </a:cubicBezTo>
                <a:cubicBezTo>
                  <a:pt x="3" y="7"/>
                  <a:pt x="3" y="8"/>
                  <a:pt x="4" y="8"/>
                </a:cubicBezTo>
                <a:cubicBezTo>
                  <a:pt x="4" y="9"/>
                  <a:pt x="4" y="10"/>
                  <a:pt x="3" y="11"/>
                </a:cubicBezTo>
                <a:cubicBezTo>
                  <a:pt x="3" y="11"/>
                  <a:pt x="3" y="11"/>
                  <a:pt x="2" y="11"/>
                </a:cubicBezTo>
                <a:cubicBezTo>
                  <a:pt x="2" y="11"/>
                  <a:pt x="1" y="11"/>
                  <a:pt x="1" y="11"/>
                </a:cubicBezTo>
                <a:cubicBezTo>
                  <a:pt x="1" y="11"/>
                  <a:pt x="1" y="11"/>
                  <a:pt x="1" y="11"/>
                </a:cubicBezTo>
                <a:cubicBezTo>
                  <a:pt x="1" y="11"/>
                  <a:pt x="1" y="11"/>
                  <a:pt x="1" y="11"/>
                </a:cubicBezTo>
                <a:cubicBezTo>
                  <a:pt x="1" y="11"/>
                  <a:pt x="1" y="12"/>
                  <a:pt x="1" y="12"/>
                </a:cubicBezTo>
                <a:cubicBezTo>
                  <a:pt x="1" y="12"/>
                  <a:pt x="1" y="12"/>
                  <a:pt x="1" y="12"/>
                </a:cubicBezTo>
                <a:cubicBezTo>
                  <a:pt x="1" y="13"/>
                  <a:pt x="0" y="14"/>
                  <a:pt x="0" y="14"/>
                </a:cubicBezTo>
                <a:cubicBezTo>
                  <a:pt x="1" y="14"/>
                  <a:pt x="1" y="14"/>
                  <a:pt x="1" y="14"/>
                </a:cubicBezTo>
                <a:cubicBezTo>
                  <a:pt x="1" y="15"/>
                  <a:pt x="2" y="15"/>
                  <a:pt x="3" y="14"/>
                </a:cubicBezTo>
                <a:cubicBezTo>
                  <a:pt x="3" y="14"/>
                  <a:pt x="3" y="14"/>
                  <a:pt x="3" y="14"/>
                </a:cubicBezTo>
                <a:cubicBezTo>
                  <a:pt x="3" y="14"/>
                  <a:pt x="4" y="14"/>
                  <a:pt x="4" y="15"/>
                </a:cubicBezTo>
                <a:cubicBezTo>
                  <a:pt x="4" y="15"/>
                  <a:pt x="4" y="16"/>
                  <a:pt x="4" y="16"/>
                </a:cubicBezTo>
                <a:cubicBezTo>
                  <a:pt x="4" y="16"/>
                  <a:pt x="4" y="16"/>
                  <a:pt x="4" y="16"/>
                </a:cubicBezTo>
                <a:cubicBezTo>
                  <a:pt x="4" y="17"/>
                  <a:pt x="4" y="17"/>
                  <a:pt x="4" y="17"/>
                </a:cubicBezTo>
                <a:cubicBezTo>
                  <a:pt x="4" y="18"/>
                  <a:pt x="5" y="18"/>
                  <a:pt x="6" y="18"/>
                </a:cubicBezTo>
                <a:cubicBezTo>
                  <a:pt x="7" y="18"/>
                  <a:pt x="7" y="18"/>
                  <a:pt x="8" y="17"/>
                </a:cubicBezTo>
                <a:cubicBezTo>
                  <a:pt x="8" y="17"/>
                  <a:pt x="8" y="16"/>
                  <a:pt x="8" y="16"/>
                </a:cubicBezTo>
                <a:cubicBezTo>
                  <a:pt x="8" y="16"/>
                  <a:pt x="8" y="16"/>
                  <a:pt x="8" y="16"/>
                </a:cubicBezTo>
                <a:cubicBezTo>
                  <a:pt x="8" y="16"/>
                  <a:pt x="7" y="16"/>
                  <a:pt x="7" y="15"/>
                </a:cubicBezTo>
                <a:cubicBezTo>
                  <a:pt x="7" y="15"/>
                  <a:pt x="7" y="15"/>
                  <a:pt x="8" y="15"/>
                </a:cubicBezTo>
                <a:cubicBezTo>
                  <a:pt x="8" y="14"/>
                  <a:pt x="8" y="14"/>
                  <a:pt x="9" y="14"/>
                </a:cubicBezTo>
                <a:cubicBezTo>
                  <a:pt x="9" y="14"/>
                  <a:pt x="9" y="14"/>
                  <a:pt x="9" y="14"/>
                </a:cubicBezTo>
                <a:cubicBezTo>
                  <a:pt x="10" y="14"/>
                  <a:pt x="10" y="14"/>
                  <a:pt x="11" y="14"/>
                </a:cubicBezTo>
                <a:cubicBezTo>
                  <a:pt x="11" y="14"/>
                  <a:pt x="11" y="14"/>
                  <a:pt x="11" y="14"/>
                </a:cubicBezTo>
                <a:cubicBezTo>
                  <a:pt x="11" y="14"/>
                  <a:pt x="11" y="13"/>
                  <a:pt x="11" y="13"/>
                </a:cubicBezTo>
                <a:cubicBezTo>
                  <a:pt x="11" y="13"/>
                  <a:pt x="11" y="12"/>
                  <a:pt x="11" y="12"/>
                </a:cubicBezTo>
                <a:cubicBezTo>
                  <a:pt x="11" y="12"/>
                  <a:pt x="11" y="12"/>
                  <a:pt x="11" y="12"/>
                </a:cubicBezTo>
                <a:cubicBezTo>
                  <a:pt x="11" y="11"/>
                  <a:pt x="11" y="11"/>
                  <a:pt x="11" y="11"/>
                </a:cubicBezTo>
                <a:cubicBezTo>
                  <a:pt x="11" y="11"/>
                  <a:pt x="11" y="11"/>
                  <a:pt x="12" y="10"/>
                </a:cubicBezTo>
                <a:close/>
              </a:path>
            </a:pathLst>
          </a:custGeom>
          <a:solidFill>
            <a:srgbClr val="4BACC6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>
              <a:solidFill>
                <a:srgbClr val="BCB8B8"/>
              </a:solidFill>
            </a:endParaRPr>
          </a:p>
        </p:txBody>
      </p:sp>
      <p:sp>
        <p:nvSpPr>
          <p:cNvPr id="164" name="Freeform 1511"/>
          <p:cNvSpPr>
            <a:spLocks noEditPoints="1"/>
          </p:cNvSpPr>
          <p:nvPr/>
        </p:nvSpPr>
        <p:spPr bwMode="auto">
          <a:xfrm>
            <a:off x="7453517" y="1784243"/>
            <a:ext cx="279337" cy="444944"/>
          </a:xfrm>
          <a:custGeom>
            <a:gdLst>
              <a:gd fmla="*/ 26 w 26" name="T0"/>
              <a:gd fmla="*/ 13 h 39" name="T1"/>
              <a:gd fmla="*/ 13 w 26" name="T2"/>
              <a:gd fmla="*/ 0 h 39" name="T3"/>
              <a:gd fmla="*/ 0 w 26" name="T4"/>
              <a:gd fmla="*/ 13 h 39" name="T5"/>
              <a:gd fmla="*/ 2 w 26" name="T6"/>
              <a:gd fmla="*/ 20 h 39" name="T7"/>
              <a:gd fmla="*/ 2 w 26" name="T8"/>
              <a:gd fmla="*/ 20 h 39" name="T9"/>
              <a:gd fmla="*/ 13 w 26" name="T10"/>
              <a:gd fmla="*/ 39 h 39" name="T11"/>
              <a:gd fmla="*/ 24 w 26" name="T12"/>
              <a:gd fmla="*/ 20 h 39" name="T13"/>
              <a:gd fmla="*/ 24 w 26" name="T14"/>
              <a:gd fmla="*/ 20 h 39" name="T15"/>
              <a:gd fmla="*/ 26 w 26" name="T16"/>
              <a:gd fmla="*/ 13 h 39" name="T17"/>
              <a:gd fmla="*/ 13 w 26" name="T18"/>
              <a:gd fmla="*/ 24 h 39" name="T19"/>
              <a:gd fmla="*/ 2 w 26" name="T20"/>
              <a:gd fmla="*/ 13 h 39" name="T21"/>
              <a:gd fmla="*/ 13 w 26" name="T22"/>
              <a:gd fmla="*/ 3 h 39" name="T23"/>
              <a:gd fmla="*/ 24 w 26" name="T24"/>
              <a:gd fmla="*/ 13 h 39" name="T25"/>
              <a:gd fmla="*/ 13 w 26" name="T26"/>
              <a:gd fmla="*/ 24 h 39" name="T2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b="b" l="0" r="r" t="0"/>
            <a:pathLst>
              <a:path h="39" w="26">
                <a:moveTo>
                  <a:pt x="26" y="13"/>
                </a:moveTo>
                <a:cubicBezTo>
                  <a:pt x="26" y="6"/>
                  <a:pt x="20" y="0"/>
                  <a:pt x="13" y="0"/>
                </a:cubicBezTo>
                <a:cubicBezTo>
                  <a:pt x="6" y="0"/>
                  <a:pt x="0" y="6"/>
                  <a:pt x="0" y="13"/>
                </a:cubicBezTo>
                <a:cubicBezTo>
                  <a:pt x="0" y="16"/>
                  <a:pt x="1" y="18"/>
                  <a:pt x="2" y="20"/>
                </a:cubicBezTo>
                <a:cubicBezTo>
                  <a:pt x="2" y="20"/>
                  <a:pt x="2" y="20"/>
                  <a:pt x="2" y="20"/>
                </a:cubicBezTo>
                <a:cubicBezTo>
                  <a:pt x="13" y="39"/>
                  <a:pt x="13" y="39"/>
                  <a:pt x="13" y="39"/>
                </a:cubicBezTo>
                <a:cubicBezTo>
                  <a:pt x="24" y="20"/>
                  <a:pt x="24" y="20"/>
                  <a:pt x="24" y="20"/>
                </a:cubicBezTo>
                <a:cubicBezTo>
                  <a:pt x="24" y="20"/>
                  <a:pt x="24" y="20"/>
                  <a:pt x="24" y="20"/>
                </a:cubicBezTo>
                <a:cubicBezTo>
                  <a:pt x="25" y="18"/>
                  <a:pt x="26" y="16"/>
                  <a:pt x="26" y="13"/>
                </a:cubicBezTo>
                <a:close/>
                <a:moveTo>
                  <a:pt x="13" y="24"/>
                </a:moveTo>
                <a:cubicBezTo>
                  <a:pt x="7" y="24"/>
                  <a:pt x="2" y="19"/>
                  <a:pt x="2" y="13"/>
                </a:cubicBezTo>
                <a:cubicBezTo>
                  <a:pt x="2" y="7"/>
                  <a:pt x="7" y="3"/>
                  <a:pt x="13" y="3"/>
                </a:cubicBezTo>
                <a:cubicBezTo>
                  <a:pt x="19" y="3"/>
                  <a:pt x="24" y="7"/>
                  <a:pt x="24" y="13"/>
                </a:cubicBezTo>
                <a:cubicBezTo>
                  <a:pt x="24" y="19"/>
                  <a:pt x="19" y="24"/>
                  <a:pt x="13" y="24"/>
                </a:cubicBezTo>
                <a:close/>
              </a:path>
            </a:pathLst>
          </a:custGeom>
          <a:solidFill>
            <a:srgbClr val="C6C5C4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>
              <a:solidFill>
                <a:srgbClr val="BCB8B8"/>
              </a:solidFill>
            </a:endParaRPr>
          </a:p>
        </p:txBody>
      </p:sp>
      <p:sp>
        <p:nvSpPr>
          <p:cNvPr id="165" name="Freeform 1512"/>
          <p:cNvSpPr/>
          <p:nvPr/>
        </p:nvSpPr>
        <p:spPr bwMode="auto">
          <a:xfrm>
            <a:off x="7496415" y="1830134"/>
            <a:ext cx="193541" cy="205512"/>
          </a:xfrm>
          <a:custGeom>
            <a:gdLst>
              <a:gd fmla="*/ 194 w 194" name="T0"/>
              <a:gd fmla="*/ 69 h 206" name="T1"/>
              <a:gd fmla="*/ 129 w 194" name="T2"/>
              <a:gd fmla="*/ 69 h 206" name="T3"/>
              <a:gd fmla="*/ 129 w 194" name="T4"/>
              <a:gd fmla="*/ 0 h 206" name="T5"/>
              <a:gd fmla="*/ 64 w 194" name="T6"/>
              <a:gd fmla="*/ 0 h 206" name="T7"/>
              <a:gd fmla="*/ 64 w 194" name="T8"/>
              <a:gd fmla="*/ 69 h 206" name="T9"/>
              <a:gd fmla="*/ 0 w 194" name="T10"/>
              <a:gd fmla="*/ 69 h 206" name="T11"/>
              <a:gd fmla="*/ 0 w 194" name="T12"/>
              <a:gd fmla="*/ 137 h 206" name="T13"/>
              <a:gd fmla="*/ 64 w 194" name="T14"/>
              <a:gd fmla="*/ 137 h 206" name="T15"/>
              <a:gd fmla="*/ 64 w 194" name="T16"/>
              <a:gd fmla="*/ 206 h 206" name="T17"/>
              <a:gd fmla="*/ 129 w 194" name="T18"/>
              <a:gd fmla="*/ 206 h 206" name="T19"/>
              <a:gd fmla="*/ 129 w 194" name="T20"/>
              <a:gd fmla="*/ 137 h 206" name="T21"/>
              <a:gd fmla="*/ 194 w 194" name="T22"/>
              <a:gd fmla="*/ 137 h 206" name="T23"/>
              <a:gd fmla="*/ 194 w 194" name="T24"/>
              <a:gd fmla="*/ 69 h 206" name="T2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b="b" l="0" r="r" t="0"/>
            <a:pathLst>
              <a:path h="206" w="194">
                <a:moveTo>
                  <a:pt x="194" y="69"/>
                </a:moveTo>
                <a:lnTo>
                  <a:pt x="129" y="69"/>
                </a:lnTo>
                <a:lnTo>
                  <a:pt x="129" y="0"/>
                </a:lnTo>
                <a:lnTo>
                  <a:pt x="64" y="0"/>
                </a:lnTo>
                <a:lnTo>
                  <a:pt x="64" y="69"/>
                </a:lnTo>
                <a:lnTo>
                  <a:pt x="0" y="69"/>
                </a:lnTo>
                <a:lnTo>
                  <a:pt x="0" y="137"/>
                </a:lnTo>
                <a:lnTo>
                  <a:pt x="64" y="137"/>
                </a:lnTo>
                <a:lnTo>
                  <a:pt x="64" y="206"/>
                </a:lnTo>
                <a:lnTo>
                  <a:pt x="129" y="206"/>
                </a:lnTo>
                <a:lnTo>
                  <a:pt x="129" y="137"/>
                </a:lnTo>
                <a:lnTo>
                  <a:pt x="194" y="137"/>
                </a:lnTo>
                <a:lnTo>
                  <a:pt x="194" y="69"/>
                </a:lnTo>
                <a:close/>
              </a:path>
            </a:pathLst>
          </a:custGeom>
          <a:solidFill>
            <a:srgbClr val="C6C5C4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>
              <a:solidFill>
                <a:srgbClr val="BCB8B8"/>
              </a:solidFill>
            </a:endParaRPr>
          </a:p>
        </p:txBody>
      </p:sp>
      <p:sp>
        <p:nvSpPr>
          <p:cNvPr id="161" name="Freeform 1514"/>
          <p:cNvSpPr>
            <a:spLocks noEditPoints="1"/>
          </p:cNvSpPr>
          <p:nvPr/>
        </p:nvSpPr>
        <p:spPr bwMode="auto">
          <a:xfrm>
            <a:off x="6144143" y="1694455"/>
            <a:ext cx="253520" cy="382173"/>
          </a:xfrm>
          <a:custGeom>
            <a:gdLst>
              <a:gd fmla="*/ 26 w 26" name="T0"/>
              <a:gd fmla="*/ 13 h 39" name="T1"/>
              <a:gd fmla="*/ 13 w 26" name="T2"/>
              <a:gd fmla="*/ 0 h 39" name="T3"/>
              <a:gd fmla="*/ 0 w 26" name="T4"/>
              <a:gd fmla="*/ 13 h 39" name="T5"/>
              <a:gd fmla="*/ 2 w 26" name="T6"/>
              <a:gd fmla="*/ 20 h 39" name="T7"/>
              <a:gd fmla="*/ 2 w 26" name="T8"/>
              <a:gd fmla="*/ 20 h 39" name="T9"/>
              <a:gd fmla="*/ 13 w 26" name="T10"/>
              <a:gd fmla="*/ 39 h 39" name="T11"/>
              <a:gd fmla="*/ 24 w 26" name="T12"/>
              <a:gd fmla="*/ 20 h 39" name="T13"/>
              <a:gd fmla="*/ 24 w 26" name="T14"/>
              <a:gd fmla="*/ 20 h 39" name="T15"/>
              <a:gd fmla="*/ 26 w 26" name="T16"/>
              <a:gd fmla="*/ 13 h 39" name="T17"/>
              <a:gd fmla="*/ 13 w 26" name="T18"/>
              <a:gd fmla="*/ 24 h 39" name="T19"/>
              <a:gd fmla="*/ 2 w 26" name="T20"/>
              <a:gd fmla="*/ 13 h 39" name="T21"/>
              <a:gd fmla="*/ 13 w 26" name="T22"/>
              <a:gd fmla="*/ 3 h 39" name="T23"/>
              <a:gd fmla="*/ 24 w 26" name="T24"/>
              <a:gd fmla="*/ 13 h 39" name="T25"/>
              <a:gd fmla="*/ 13 w 26" name="T26"/>
              <a:gd fmla="*/ 24 h 39" name="T2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b="b" l="0" r="r" t="0"/>
            <a:pathLst>
              <a:path h="39" w="26">
                <a:moveTo>
                  <a:pt x="26" y="13"/>
                </a:moveTo>
                <a:cubicBezTo>
                  <a:pt x="26" y="6"/>
                  <a:pt x="20" y="0"/>
                  <a:pt x="13" y="0"/>
                </a:cubicBezTo>
                <a:cubicBezTo>
                  <a:pt x="6" y="0"/>
                  <a:pt x="0" y="6"/>
                  <a:pt x="0" y="13"/>
                </a:cubicBezTo>
                <a:cubicBezTo>
                  <a:pt x="0" y="16"/>
                  <a:pt x="1" y="18"/>
                  <a:pt x="2" y="20"/>
                </a:cubicBezTo>
                <a:cubicBezTo>
                  <a:pt x="2" y="20"/>
                  <a:pt x="2" y="20"/>
                  <a:pt x="2" y="20"/>
                </a:cubicBezTo>
                <a:cubicBezTo>
                  <a:pt x="13" y="39"/>
                  <a:pt x="13" y="39"/>
                  <a:pt x="13" y="39"/>
                </a:cubicBezTo>
                <a:cubicBezTo>
                  <a:pt x="24" y="20"/>
                  <a:pt x="24" y="20"/>
                  <a:pt x="24" y="20"/>
                </a:cubicBezTo>
                <a:cubicBezTo>
                  <a:pt x="24" y="20"/>
                  <a:pt x="24" y="20"/>
                  <a:pt x="24" y="20"/>
                </a:cubicBezTo>
                <a:cubicBezTo>
                  <a:pt x="25" y="18"/>
                  <a:pt x="26" y="16"/>
                  <a:pt x="26" y="13"/>
                </a:cubicBezTo>
                <a:close/>
                <a:moveTo>
                  <a:pt x="13" y="24"/>
                </a:moveTo>
                <a:cubicBezTo>
                  <a:pt x="7" y="24"/>
                  <a:pt x="2" y="19"/>
                  <a:pt x="2" y="13"/>
                </a:cubicBezTo>
                <a:cubicBezTo>
                  <a:pt x="2" y="7"/>
                  <a:pt x="7" y="3"/>
                  <a:pt x="13" y="3"/>
                </a:cubicBezTo>
                <a:cubicBezTo>
                  <a:pt x="19" y="3"/>
                  <a:pt x="24" y="7"/>
                  <a:pt x="24" y="13"/>
                </a:cubicBezTo>
                <a:cubicBezTo>
                  <a:pt x="24" y="19"/>
                  <a:pt x="19" y="24"/>
                  <a:pt x="13" y="24"/>
                </a:cubicBezTo>
                <a:close/>
              </a:path>
            </a:pathLst>
          </a:custGeom>
          <a:solidFill>
            <a:srgbClr val="87D1D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>
              <a:solidFill>
                <a:srgbClr val="BCB8B8"/>
              </a:solidFill>
            </a:endParaRPr>
          </a:p>
        </p:txBody>
      </p:sp>
      <p:sp>
        <p:nvSpPr>
          <p:cNvPr id="162" name="Freeform 1515"/>
          <p:cNvSpPr>
            <a:spLocks noEditPoints="1"/>
          </p:cNvSpPr>
          <p:nvPr/>
        </p:nvSpPr>
        <p:spPr bwMode="auto">
          <a:xfrm>
            <a:off x="6183076" y="1753581"/>
            <a:ext cx="175653" cy="146529"/>
          </a:xfrm>
          <a:custGeom>
            <a:gdLst>
              <a:gd fmla="*/ 194 w 194" name="T0"/>
              <a:gd fmla="*/ 80 h 171" name="T1"/>
              <a:gd fmla="*/ 162 w 194" name="T2"/>
              <a:gd fmla="*/ 57 h 171" name="T3"/>
              <a:gd fmla="*/ 162 w 194" name="T4"/>
              <a:gd fmla="*/ 0 h 171" name="T5"/>
              <a:gd fmla="*/ 140 w 194" name="T6"/>
              <a:gd fmla="*/ 0 h 171" name="T7"/>
              <a:gd fmla="*/ 140 w 194" name="T8"/>
              <a:gd fmla="*/ 34 h 171" name="T9"/>
              <a:gd fmla="*/ 97 w 194" name="T10"/>
              <a:gd fmla="*/ 0 h 171" name="T11"/>
              <a:gd fmla="*/ 97 w 194" name="T12"/>
              <a:gd fmla="*/ 0 h 171" name="T13"/>
              <a:gd fmla="*/ 0 w 194" name="T14"/>
              <a:gd fmla="*/ 80 h 171" name="T15"/>
              <a:gd fmla="*/ 32 w 194" name="T16"/>
              <a:gd fmla="*/ 103 h 171" name="T17"/>
              <a:gd fmla="*/ 32 w 194" name="T18"/>
              <a:gd fmla="*/ 103 h 171" name="T19"/>
              <a:gd fmla="*/ 32 w 194" name="T20"/>
              <a:gd fmla="*/ 171 h 171" name="T21"/>
              <a:gd fmla="*/ 75 w 194" name="T22"/>
              <a:gd fmla="*/ 171 h 171" name="T23"/>
              <a:gd fmla="*/ 118 w 194" name="T24"/>
              <a:gd fmla="*/ 171 h 171" name="T25"/>
              <a:gd fmla="*/ 162 w 194" name="T26"/>
              <a:gd fmla="*/ 171 h 171" name="T27"/>
              <a:gd fmla="*/ 162 w 194" name="T28"/>
              <a:gd fmla="*/ 103 h 171" name="T29"/>
              <a:gd fmla="*/ 172 w 194" name="T30"/>
              <a:gd fmla="*/ 103 h 171" name="T31"/>
              <a:gd fmla="*/ 194 w 194" name="T32"/>
              <a:gd fmla="*/ 80 h 171" name="T33"/>
              <a:gd fmla="*/ 86 w 194" name="T34"/>
              <a:gd fmla="*/ 160 h 171" name="T35"/>
              <a:gd fmla="*/ 86 w 194" name="T36"/>
              <a:gd fmla="*/ 114 h 171" name="T37"/>
              <a:gd fmla="*/ 108 w 194" name="T38"/>
              <a:gd fmla="*/ 114 h 171" name="T39"/>
              <a:gd fmla="*/ 108 w 194" name="T40"/>
              <a:gd fmla="*/ 160 h 171" name="T41"/>
              <a:gd fmla="*/ 86 w 194" name="T42"/>
              <a:gd fmla="*/ 160 h 171" name="T43"/>
              <a:gd fmla="*/ 151 w 194" name="T44"/>
              <a:gd fmla="*/ 160 h 171" name="T45"/>
              <a:gd fmla="*/ 118 w 194" name="T46"/>
              <a:gd fmla="*/ 160 h 171" name="T47"/>
              <a:gd fmla="*/ 118 w 194" name="T48"/>
              <a:gd fmla="*/ 103 h 171" name="T49"/>
              <a:gd fmla="*/ 75 w 194" name="T50"/>
              <a:gd fmla="*/ 103 h 171" name="T51"/>
              <a:gd fmla="*/ 75 w 194" name="T52"/>
              <a:gd fmla="*/ 160 h 171" name="T53"/>
              <a:gd fmla="*/ 43 w 194" name="T54"/>
              <a:gd fmla="*/ 160 h 171" name="T55"/>
              <a:gd fmla="*/ 43 w 194" name="T56"/>
              <a:gd fmla="*/ 91 h 171" name="T57"/>
              <a:gd fmla="*/ 97 w 194" name="T58"/>
              <a:gd fmla="*/ 46 h 171" name="T59"/>
              <a:gd fmla="*/ 151 w 194" name="T60"/>
              <a:gd fmla="*/ 91 h 171" name="T61"/>
              <a:gd fmla="*/ 151 w 194" name="T62"/>
              <a:gd fmla="*/ 160 h 171" name="T6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b="b" l="0" r="r" t="0"/>
            <a:pathLst>
              <a:path h="171" w="194">
                <a:moveTo>
                  <a:pt x="194" y="80"/>
                </a:moveTo>
                <a:lnTo>
                  <a:pt x="162" y="57"/>
                </a:lnTo>
                <a:lnTo>
                  <a:pt x="162" y="0"/>
                </a:lnTo>
                <a:lnTo>
                  <a:pt x="140" y="0"/>
                </a:lnTo>
                <a:lnTo>
                  <a:pt x="140" y="34"/>
                </a:lnTo>
                <a:lnTo>
                  <a:pt x="97" y="0"/>
                </a:lnTo>
                <a:lnTo>
                  <a:pt x="97" y="0"/>
                </a:lnTo>
                <a:lnTo>
                  <a:pt x="0" y="80"/>
                </a:lnTo>
                <a:lnTo>
                  <a:pt x="32" y="103"/>
                </a:lnTo>
                <a:lnTo>
                  <a:pt x="32" y="103"/>
                </a:lnTo>
                <a:lnTo>
                  <a:pt x="32" y="171"/>
                </a:lnTo>
                <a:lnTo>
                  <a:pt x="75" y="171"/>
                </a:lnTo>
                <a:lnTo>
                  <a:pt x="118" y="171"/>
                </a:lnTo>
                <a:lnTo>
                  <a:pt x="162" y="171"/>
                </a:lnTo>
                <a:lnTo>
                  <a:pt x="162" y="103"/>
                </a:lnTo>
                <a:lnTo>
                  <a:pt x="172" y="103"/>
                </a:lnTo>
                <a:lnTo>
                  <a:pt x="194" y="80"/>
                </a:lnTo>
                <a:close/>
                <a:moveTo>
                  <a:pt x="86" y="160"/>
                </a:moveTo>
                <a:lnTo>
                  <a:pt x="86" y="114"/>
                </a:lnTo>
                <a:lnTo>
                  <a:pt x="108" y="114"/>
                </a:lnTo>
                <a:lnTo>
                  <a:pt x="108" y="160"/>
                </a:lnTo>
                <a:lnTo>
                  <a:pt x="86" y="160"/>
                </a:lnTo>
                <a:close/>
                <a:moveTo>
                  <a:pt x="151" y="160"/>
                </a:moveTo>
                <a:lnTo>
                  <a:pt x="118" y="160"/>
                </a:lnTo>
                <a:lnTo>
                  <a:pt x="118" y="103"/>
                </a:lnTo>
                <a:lnTo>
                  <a:pt x="75" y="103"/>
                </a:lnTo>
                <a:lnTo>
                  <a:pt x="75" y="160"/>
                </a:lnTo>
                <a:lnTo>
                  <a:pt x="43" y="160"/>
                </a:lnTo>
                <a:lnTo>
                  <a:pt x="43" y="91"/>
                </a:lnTo>
                <a:lnTo>
                  <a:pt x="97" y="46"/>
                </a:lnTo>
                <a:lnTo>
                  <a:pt x="151" y="91"/>
                </a:lnTo>
                <a:lnTo>
                  <a:pt x="151" y="160"/>
                </a:lnTo>
                <a:close/>
              </a:path>
            </a:pathLst>
          </a:custGeom>
          <a:solidFill>
            <a:srgbClr val="87D1D1"/>
          </a:solidFill>
          <a:ln>
            <a:noFill/>
          </a:ln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>
              <a:solidFill>
                <a:srgbClr val="BCB8B8"/>
              </a:solidFill>
            </a:endParaRPr>
          </a:p>
        </p:txBody>
      </p:sp>
      <p:grpSp>
        <p:nvGrpSpPr>
          <p:cNvPr id="117" name="组合 116"/>
          <p:cNvGrpSpPr/>
          <p:nvPr/>
        </p:nvGrpSpPr>
        <p:grpSpPr>
          <a:xfrm>
            <a:off x="8262740" y="2169977"/>
            <a:ext cx="264466" cy="421257"/>
            <a:chOff x="8284603" y="2073650"/>
            <a:chExt cx="264466" cy="421257"/>
          </a:xfrm>
        </p:grpSpPr>
        <p:sp>
          <p:nvSpPr>
            <p:cNvPr id="143" name="Freeform 1517"/>
            <p:cNvSpPr>
              <a:spLocks noEditPoints="1"/>
            </p:cNvSpPr>
            <p:nvPr/>
          </p:nvSpPr>
          <p:spPr bwMode="auto">
            <a:xfrm>
              <a:off x="8284603" y="2073650"/>
              <a:ext cx="264466" cy="421257"/>
            </a:xfrm>
            <a:custGeom>
              <a:gdLst>
                <a:gd fmla="*/ 26 w 26" name="T0"/>
                <a:gd fmla="*/ 13 h 39" name="T1"/>
                <a:gd fmla="*/ 13 w 26" name="T2"/>
                <a:gd fmla="*/ 0 h 39" name="T3"/>
                <a:gd fmla="*/ 0 w 26" name="T4"/>
                <a:gd fmla="*/ 13 h 39" name="T5"/>
                <a:gd fmla="*/ 2 w 26" name="T6"/>
                <a:gd fmla="*/ 20 h 39" name="T7"/>
                <a:gd fmla="*/ 2 w 26" name="T8"/>
                <a:gd fmla="*/ 20 h 39" name="T9"/>
                <a:gd fmla="*/ 13 w 26" name="T10"/>
                <a:gd fmla="*/ 39 h 39" name="T11"/>
                <a:gd fmla="*/ 24 w 26" name="T12"/>
                <a:gd fmla="*/ 20 h 39" name="T13"/>
                <a:gd fmla="*/ 24 w 26" name="T14"/>
                <a:gd fmla="*/ 20 h 39" name="T15"/>
                <a:gd fmla="*/ 26 w 26" name="T16"/>
                <a:gd fmla="*/ 13 h 39" name="T17"/>
                <a:gd fmla="*/ 13 w 26" name="T18"/>
                <a:gd fmla="*/ 24 h 39" name="T19"/>
                <a:gd fmla="*/ 2 w 26" name="T20"/>
                <a:gd fmla="*/ 13 h 39" name="T21"/>
                <a:gd fmla="*/ 13 w 26" name="T22"/>
                <a:gd fmla="*/ 3 h 39" name="T23"/>
                <a:gd fmla="*/ 24 w 26" name="T24"/>
                <a:gd fmla="*/ 13 h 39" name="T25"/>
                <a:gd fmla="*/ 13 w 26" name="T26"/>
                <a:gd fmla="*/ 24 h 39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39" w="26">
                  <a:moveTo>
                    <a:pt x="26" y="13"/>
                  </a:moveTo>
                  <a:cubicBezTo>
                    <a:pt x="26" y="6"/>
                    <a:pt x="20" y="0"/>
                    <a:pt x="13" y="0"/>
                  </a:cubicBezTo>
                  <a:cubicBezTo>
                    <a:pt x="6" y="0"/>
                    <a:pt x="0" y="6"/>
                    <a:pt x="0" y="13"/>
                  </a:cubicBezTo>
                  <a:cubicBezTo>
                    <a:pt x="0" y="16"/>
                    <a:pt x="1" y="18"/>
                    <a:pt x="2" y="20"/>
                  </a:cubicBezTo>
                  <a:cubicBezTo>
                    <a:pt x="2" y="20"/>
                    <a:pt x="2" y="20"/>
                    <a:pt x="2" y="20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24" y="20"/>
                    <a:pt x="24" y="20"/>
                    <a:pt x="24" y="20"/>
                  </a:cubicBezTo>
                  <a:cubicBezTo>
                    <a:pt x="24" y="20"/>
                    <a:pt x="24" y="20"/>
                    <a:pt x="24" y="20"/>
                  </a:cubicBezTo>
                  <a:cubicBezTo>
                    <a:pt x="25" y="18"/>
                    <a:pt x="26" y="16"/>
                    <a:pt x="26" y="13"/>
                  </a:cubicBezTo>
                  <a:close/>
                  <a:moveTo>
                    <a:pt x="13" y="24"/>
                  </a:moveTo>
                  <a:cubicBezTo>
                    <a:pt x="7" y="24"/>
                    <a:pt x="2" y="19"/>
                    <a:pt x="2" y="13"/>
                  </a:cubicBezTo>
                  <a:cubicBezTo>
                    <a:pt x="2" y="7"/>
                    <a:pt x="7" y="3"/>
                    <a:pt x="13" y="3"/>
                  </a:cubicBezTo>
                  <a:cubicBezTo>
                    <a:pt x="19" y="3"/>
                    <a:pt x="24" y="7"/>
                    <a:pt x="24" y="13"/>
                  </a:cubicBezTo>
                  <a:cubicBezTo>
                    <a:pt x="24" y="19"/>
                    <a:pt x="19" y="24"/>
                    <a:pt x="13" y="24"/>
                  </a:cubicBezTo>
                  <a:close/>
                </a:path>
              </a:pathLst>
            </a:custGeom>
            <a:solidFill>
              <a:srgbClr val="F386A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solidFill>
                  <a:srgbClr val="BCB8B8"/>
                </a:solidFill>
              </a:endParaRPr>
            </a:p>
          </p:txBody>
        </p:sp>
        <p:sp>
          <p:nvSpPr>
            <p:cNvPr id="144" name="Freeform 1518"/>
            <p:cNvSpPr>
              <a:spLocks noEditPoints="1"/>
            </p:cNvSpPr>
            <p:nvPr/>
          </p:nvSpPr>
          <p:spPr bwMode="auto">
            <a:xfrm>
              <a:off x="8335607" y="2128432"/>
              <a:ext cx="142623" cy="171903"/>
            </a:xfrm>
            <a:custGeom>
              <a:gdLst>
                <a:gd fmla="*/ 8 w 14" name="T0"/>
                <a:gd fmla="*/ 9 h 16" name="T1"/>
                <a:gd fmla="*/ 8 w 14" name="T2"/>
                <a:gd fmla="*/ 10 h 16" name="T3"/>
                <a:gd fmla="*/ 13 w 14" name="T4"/>
                <a:gd fmla="*/ 16 h 16" name="T5"/>
                <a:gd fmla="*/ 14 w 14" name="T6"/>
                <a:gd fmla="*/ 15 h 16" name="T7"/>
                <a:gd fmla="*/ 9 w 14" name="T8"/>
                <a:gd fmla="*/ 9 h 16" name="T9"/>
                <a:gd fmla="*/ 9 w 14" name="T10"/>
                <a:gd fmla="*/ 9 h 16" name="T11"/>
                <a:gd fmla="*/ 8 w 14" name="T12"/>
                <a:gd fmla="*/ 8 h 16" name="T13"/>
                <a:gd fmla="*/ 8 w 14" name="T14"/>
                <a:gd fmla="*/ 2 h 16" name="T15"/>
                <a:gd fmla="*/ 2 w 14" name="T16"/>
                <a:gd fmla="*/ 1 h 16" name="T17"/>
                <a:gd fmla="*/ 2 w 14" name="T18"/>
                <a:gd fmla="*/ 7 h 16" name="T19"/>
                <a:gd fmla="*/ 7 w 14" name="T20"/>
                <a:gd fmla="*/ 8 h 16" name="T21"/>
                <a:gd fmla="*/ 8 w 14" name="T22"/>
                <a:gd fmla="*/ 9 h 16" name="T23"/>
                <a:gd fmla="*/ 2 w 14" name="T24"/>
                <a:gd fmla="*/ 7 h 16" name="T25"/>
                <a:gd fmla="*/ 3 w 14" name="T26"/>
                <a:gd fmla="*/ 2 h 16" name="T27"/>
                <a:gd fmla="*/ 8 w 14" name="T28"/>
                <a:gd fmla="*/ 3 h 16" name="T29"/>
                <a:gd fmla="*/ 7 w 14" name="T30"/>
                <a:gd fmla="*/ 7 h 16" name="T31"/>
                <a:gd fmla="*/ 2 w 14" name="T32"/>
                <a:gd fmla="*/ 7 h 16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16" w="14">
                  <a:moveTo>
                    <a:pt x="8" y="9"/>
                  </a:moveTo>
                  <a:cubicBezTo>
                    <a:pt x="8" y="10"/>
                    <a:pt x="8" y="10"/>
                    <a:pt x="8" y="10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4" y="15"/>
                    <a:pt x="14" y="15"/>
                    <a:pt x="14" y="1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8"/>
                    <a:pt x="8" y="8"/>
                    <a:pt x="8" y="8"/>
                  </a:cubicBezTo>
                  <a:cubicBezTo>
                    <a:pt x="9" y="6"/>
                    <a:pt x="10" y="4"/>
                    <a:pt x="8" y="2"/>
                  </a:cubicBezTo>
                  <a:cubicBezTo>
                    <a:pt x="7" y="0"/>
                    <a:pt x="4" y="0"/>
                    <a:pt x="2" y="1"/>
                  </a:cubicBezTo>
                  <a:cubicBezTo>
                    <a:pt x="1" y="3"/>
                    <a:pt x="0" y="5"/>
                    <a:pt x="2" y="7"/>
                  </a:cubicBezTo>
                  <a:cubicBezTo>
                    <a:pt x="3" y="9"/>
                    <a:pt x="5" y="9"/>
                    <a:pt x="7" y="8"/>
                  </a:cubicBezTo>
                  <a:lnTo>
                    <a:pt x="8" y="9"/>
                  </a:lnTo>
                  <a:close/>
                  <a:moveTo>
                    <a:pt x="2" y="7"/>
                  </a:moveTo>
                  <a:cubicBezTo>
                    <a:pt x="1" y="5"/>
                    <a:pt x="2" y="3"/>
                    <a:pt x="3" y="2"/>
                  </a:cubicBezTo>
                  <a:cubicBezTo>
                    <a:pt x="4" y="1"/>
                    <a:pt x="6" y="1"/>
                    <a:pt x="8" y="3"/>
                  </a:cubicBezTo>
                  <a:cubicBezTo>
                    <a:pt x="9" y="4"/>
                    <a:pt x="8" y="6"/>
                    <a:pt x="7" y="7"/>
                  </a:cubicBezTo>
                  <a:cubicBezTo>
                    <a:pt x="6" y="8"/>
                    <a:pt x="4" y="8"/>
                    <a:pt x="2" y="7"/>
                  </a:cubicBezTo>
                  <a:close/>
                </a:path>
              </a:pathLst>
            </a:custGeom>
            <a:solidFill>
              <a:srgbClr val="F386A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solidFill>
                  <a:srgbClr val="BCB8B8"/>
                </a:solidFill>
              </a:endParaRPr>
            </a:p>
          </p:txBody>
        </p:sp>
      </p:grpSp>
      <p:grpSp>
        <p:nvGrpSpPr>
          <p:cNvPr id="116" name="组合 115"/>
          <p:cNvGrpSpPr/>
          <p:nvPr/>
        </p:nvGrpSpPr>
        <p:grpSpPr>
          <a:xfrm>
            <a:off x="7159771" y="1349789"/>
            <a:ext cx="262059" cy="415936"/>
            <a:chOff x="7170417" y="1305437"/>
            <a:chExt cx="262059" cy="415936"/>
          </a:xfrm>
        </p:grpSpPr>
        <p:sp>
          <p:nvSpPr>
            <p:cNvPr id="139" name="Freeform 1524"/>
            <p:cNvSpPr>
              <a:spLocks noEditPoints="1"/>
            </p:cNvSpPr>
            <p:nvPr/>
          </p:nvSpPr>
          <p:spPr bwMode="auto">
            <a:xfrm>
              <a:off x="7170417" y="1305437"/>
              <a:ext cx="262059" cy="415936"/>
            </a:xfrm>
            <a:custGeom>
              <a:gdLst>
                <a:gd fmla="*/ 26 w 26" name="T0"/>
                <a:gd fmla="*/ 13 h 39" name="T1"/>
                <a:gd fmla="*/ 13 w 26" name="T2"/>
                <a:gd fmla="*/ 0 h 39" name="T3"/>
                <a:gd fmla="*/ 0 w 26" name="T4"/>
                <a:gd fmla="*/ 13 h 39" name="T5"/>
                <a:gd fmla="*/ 2 w 26" name="T6"/>
                <a:gd fmla="*/ 20 h 39" name="T7"/>
                <a:gd fmla="*/ 2 w 26" name="T8"/>
                <a:gd fmla="*/ 20 h 39" name="T9"/>
                <a:gd fmla="*/ 13 w 26" name="T10"/>
                <a:gd fmla="*/ 39 h 39" name="T11"/>
                <a:gd fmla="*/ 24 w 26" name="T12"/>
                <a:gd fmla="*/ 20 h 39" name="T13"/>
                <a:gd fmla="*/ 24 w 26" name="T14"/>
                <a:gd fmla="*/ 20 h 39" name="T15"/>
                <a:gd fmla="*/ 26 w 26" name="T16"/>
                <a:gd fmla="*/ 13 h 39" name="T17"/>
                <a:gd fmla="*/ 13 w 26" name="T18"/>
                <a:gd fmla="*/ 24 h 39" name="T19"/>
                <a:gd fmla="*/ 2 w 26" name="T20"/>
                <a:gd fmla="*/ 13 h 39" name="T21"/>
                <a:gd fmla="*/ 13 w 26" name="T22"/>
                <a:gd fmla="*/ 3 h 39" name="T23"/>
                <a:gd fmla="*/ 24 w 26" name="T24"/>
                <a:gd fmla="*/ 13 h 39" name="T25"/>
                <a:gd fmla="*/ 13 w 26" name="T26"/>
                <a:gd fmla="*/ 24 h 39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39" w="26">
                  <a:moveTo>
                    <a:pt x="26" y="13"/>
                  </a:moveTo>
                  <a:cubicBezTo>
                    <a:pt x="26" y="6"/>
                    <a:pt x="20" y="0"/>
                    <a:pt x="13" y="0"/>
                  </a:cubicBezTo>
                  <a:cubicBezTo>
                    <a:pt x="6" y="0"/>
                    <a:pt x="0" y="6"/>
                    <a:pt x="0" y="13"/>
                  </a:cubicBezTo>
                  <a:cubicBezTo>
                    <a:pt x="0" y="16"/>
                    <a:pt x="1" y="18"/>
                    <a:pt x="2" y="20"/>
                  </a:cubicBezTo>
                  <a:cubicBezTo>
                    <a:pt x="2" y="20"/>
                    <a:pt x="2" y="20"/>
                    <a:pt x="2" y="20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24" y="20"/>
                    <a:pt x="24" y="20"/>
                    <a:pt x="24" y="20"/>
                  </a:cubicBezTo>
                  <a:cubicBezTo>
                    <a:pt x="24" y="20"/>
                    <a:pt x="24" y="20"/>
                    <a:pt x="24" y="20"/>
                  </a:cubicBezTo>
                  <a:cubicBezTo>
                    <a:pt x="25" y="18"/>
                    <a:pt x="26" y="16"/>
                    <a:pt x="26" y="13"/>
                  </a:cubicBezTo>
                  <a:close/>
                  <a:moveTo>
                    <a:pt x="13" y="24"/>
                  </a:moveTo>
                  <a:cubicBezTo>
                    <a:pt x="7" y="24"/>
                    <a:pt x="2" y="19"/>
                    <a:pt x="2" y="13"/>
                  </a:cubicBezTo>
                  <a:cubicBezTo>
                    <a:pt x="2" y="7"/>
                    <a:pt x="7" y="3"/>
                    <a:pt x="13" y="3"/>
                  </a:cubicBezTo>
                  <a:cubicBezTo>
                    <a:pt x="19" y="3"/>
                    <a:pt x="24" y="7"/>
                    <a:pt x="24" y="13"/>
                  </a:cubicBezTo>
                  <a:cubicBezTo>
                    <a:pt x="24" y="19"/>
                    <a:pt x="19" y="24"/>
                    <a:pt x="13" y="24"/>
                  </a:cubicBezTo>
                  <a:close/>
                </a:path>
              </a:pathLst>
            </a:custGeom>
            <a:solidFill>
              <a:srgbClr val="F1593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solidFill>
                  <a:srgbClr val="BCB8B8"/>
                </a:solidFill>
              </a:endParaRPr>
            </a:p>
          </p:txBody>
        </p:sp>
        <p:sp>
          <p:nvSpPr>
            <p:cNvPr id="140" name="Freeform 1525"/>
            <p:cNvSpPr/>
            <p:nvPr/>
          </p:nvSpPr>
          <p:spPr bwMode="auto">
            <a:xfrm>
              <a:off x="7342014" y="1401494"/>
              <a:ext cx="40102" cy="85798"/>
            </a:xfrm>
            <a:custGeom>
              <a:gdLst>
                <a:gd fmla="*/ 0 w 43" name="T0"/>
                <a:gd fmla="*/ 12 h 92" name="T1"/>
                <a:gd fmla="*/ 43 w 43" name="T2"/>
                <a:gd fmla="*/ 0 h 92" name="T3"/>
                <a:gd fmla="*/ 43 w 43" name="T4"/>
                <a:gd fmla="*/ 92 h 92" name="T5"/>
                <a:gd fmla="*/ 0 w 43" name="T6"/>
                <a:gd fmla="*/ 92 h 92" name="T7"/>
                <a:gd fmla="*/ 0 w 43" name="T8"/>
                <a:gd fmla="*/ 12 h 9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92" w="43">
                  <a:moveTo>
                    <a:pt x="0" y="12"/>
                  </a:moveTo>
                  <a:lnTo>
                    <a:pt x="43" y="0"/>
                  </a:lnTo>
                  <a:lnTo>
                    <a:pt x="43" y="92"/>
                  </a:lnTo>
                  <a:lnTo>
                    <a:pt x="0" y="9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F1593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solidFill>
                  <a:srgbClr val="BCB8B8"/>
                </a:solidFill>
              </a:endParaRPr>
            </a:p>
          </p:txBody>
        </p:sp>
        <p:sp>
          <p:nvSpPr>
            <p:cNvPr id="141" name="Freeform 1526"/>
            <p:cNvSpPr/>
            <p:nvPr/>
          </p:nvSpPr>
          <p:spPr bwMode="auto">
            <a:xfrm>
              <a:off x="7210519" y="1348336"/>
              <a:ext cx="121237" cy="138956"/>
            </a:xfrm>
            <a:custGeom>
              <a:gdLst>
                <a:gd fmla="*/ 12 w 12" name="T0"/>
                <a:gd fmla="*/ 7 h 13" name="T1"/>
                <a:gd fmla="*/ 10 w 12" name="T2"/>
                <a:gd fmla="*/ 7 h 13" name="T3"/>
                <a:gd fmla="*/ 8 w 12" name="T4"/>
                <a:gd fmla="*/ 4 h 13" name="T5"/>
                <a:gd fmla="*/ 8 w 12" name="T6"/>
                <a:gd fmla="*/ 1 h 13" name="T7"/>
                <a:gd fmla="*/ 6 w 12" name="T8"/>
                <a:gd fmla="*/ 1 h 13" name="T9"/>
                <a:gd fmla="*/ 6 w 12" name="T10"/>
                <a:gd fmla="*/ 3 h 13" name="T11"/>
                <a:gd fmla="*/ 6 w 12" name="T12"/>
                <a:gd fmla="*/ 5 h 13" name="T13"/>
                <a:gd fmla="*/ 1 w 12" name="T14"/>
                <a:gd fmla="*/ 6 h 13" name="T15"/>
                <a:gd fmla="*/ 1 w 12" name="T16"/>
                <a:gd fmla="*/ 8 h 13" name="T17"/>
                <a:gd fmla="*/ 1 w 12" name="T18"/>
                <a:gd fmla="*/ 10 h 13" name="T19"/>
                <a:gd fmla="*/ 1 w 12" name="T20"/>
                <a:gd fmla="*/ 12 h 13" name="T21"/>
                <a:gd fmla="*/ 1 w 12" name="T22"/>
                <a:gd fmla="*/ 13 h 13" name="T23"/>
                <a:gd fmla="*/ 9 w 12" name="T24"/>
                <a:gd fmla="*/ 13 h 13" name="T25"/>
                <a:gd fmla="*/ 10 w 12" name="T26"/>
                <a:gd fmla="*/ 13 h 13" name="T27"/>
                <a:gd fmla="*/ 12 w 12" name="T28"/>
                <a:gd fmla="*/ 13 h 13" name="T29"/>
                <a:gd fmla="*/ 12 w 12" name="T30"/>
                <a:gd fmla="*/ 7 h 13" name="T3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b="b" l="0" r="r" t="0"/>
              <a:pathLst>
                <a:path h="13" w="12">
                  <a:moveTo>
                    <a:pt x="12" y="7"/>
                  </a:moveTo>
                  <a:cubicBezTo>
                    <a:pt x="10" y="7"/>
                    <a:pt x="10" y="7"/>
                    <a:pt x="10" y="7"/>
                  </a:cubicBezTo>
                  <a:cubicBezTo>
                    <a:pt x="8" y="4"/>
                    <a:pt x="8" y="4"/>
                    <a:pt x="8" y="4"/>
                  </a:cubicBezTo>
                  <a:cubicBezTo>
                    <a:pt x="8" y="1"/>
                    <a:pt x="8" y="1"/>
                    <a:pt x="8" y="1"/>
                  </a:cubicBezTo>
                  <a:cubicBezTo>
                    <a:pt x="8" y="1"/>
                    <a:pt x="7" y="0"/>
                    <a:pt x="6" y="1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1" y="6"/>
                    <a:pt x="0" y="6"/>
                    <a:pt x="1" y="8"/>
                  </a:cubicBezTo>
                  <a:cubicBezTo>
                    <a:pt x="1" y="8"/>
                    <a:pt x="0" y="9"/>
                    <a:pt x="1" y="10"/>
                  </a:cubicBezTo>
                  <a:cubicBezTo>
                    <a:pt x="1" y="10"/>
                    <a:pt x="1" y="11"/>
                    <a:pt x="1" y="12"/>
                  </a:cubicBezTo>
                  <a:cubicBezTo>
                    <a:pt x="1" y="12"/>
                    <a:pt x="1" y="13"/>
                    <a:pt x="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2" y="13"/>
                    <a:pt x="12" y="13"/>
                    <a:pt x="12" y="13"/>
                  </a:cubicBezTo>
                  <a:lnTo>
                    <a:pt x="12" y="7"/>
                  </a:lnTo>
                  <a:close/>
                </a:path>
              </a:pathLst>
            </a:custGeom>
            <a:solidFill>
              <a:srgbClr val="F15937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solidFill>
                  <a:srgbClr val="BCB8B8"/>
                </a:solidFill>
              </a:endParaRPr>
            </a:p>
          </p:txBody>
        </p:sp>
      </p:grpSp>
      <p:sp>
        <p:nvSpPr>
          <p:cNvPr id="118" name="流程图: 过程 117"/>
          <p:cNvSpPr/>
          <p:nvPr/>
        </p:nvSpPr>
        <p:spPr>
          <a:xfrm>
            <a:off x="329520" y="1272717"/>
            <a:ext cx="3698220" cy="2598067"/>
          </a:xfrm>
          <a:prstGeom prst="flowChartProcess">
            <a:avLst/>
          </a:prstGeom>
          <a:noFill/>
          <a:ln>
            <a:solidFill>
              <a:srgbClr val="BCB8B8">
                <a:alpha val="23000"/>
              </a:srgb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1845911653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43" name="矩形 142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gradFill flip="none" rotWithShape="1">
            <a:gsLst>
              <a:gs pos="69000">
                <a:schemeClr val="bg1">
                  <a:lumMod val="95000"/>
                </a:schemeClr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bg1">
                  <a:lumMod val="7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path path="circle">
              <a:fillToRect b="50000" l="50000" r="50000" t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rgbClr val="3FC0BD"/>
              </a:solidFill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1358114" y="617979"/>
            <a:ext cx="6427773" cy="2813076"/>
            <a:chOff x="-177801" y="684218"/>
            <a:chExt cx="10882290" cy="4872030"/>
          </a:xfrm>
          <a:solidFill>
            <a:schemeClr val="tx1">
              <a:alpha val="6000"/>
            </a:schemeClr>
          </a:solidFill>
        </p:grpSpPr>
        <p:sp>
          <p:nvSpPr>
            <p:cNvPr id="4" name="Freeform 110"/>
            <p:cNvSpPr/>
            <p:nvPr/>
          </p:nvSpPr>
          <p:spPr bwMode="auto">
            <a:xfrm>
              <a:off x="-60325" y="1279530"/>
              <a:ext cx="3186106" cy="4276718"/>
            </a:xfrm>
            <a:custGeom>
              <a:gdLst>
                <a:gd fmla="*/ 738 w 1193" name="T0"/>
                <a:gd fmla="*/ 1528 h 1601" name="T1"/>
                <a:gd fmla="*/ 773 w 1193" name="T2"/>
                <a:gd fmla="*/ 1460 h 1601" name="T3"/>
                <a:gd fmla="*/ 834 w 1193" name="T4"/>
                <a:gd fmla="*/ 1404 h 1601" name="T5"/>
                <a:gd fmla="*/ 1005 w 1193" name="T6"/>
                <a:gd fmla="*/ 1267 h 1601" name="T7"/>
                <a:gd fmla="*/ 1137 w 1193" name="T8"/>
                <a:gd fmla="*/ 1107 h 1601" name="T9"/>
                <a:gd fmla="*/ 1164 w 1193" name="T10"/>
                <a:gd fmla="*/ 1026 h 1601" name="T11"/>
                <a:gd fmla="*/ 1041 w 1193" name="T12"/>
                <a:gd fmla="*/ 983 h 1601" name="T13"/>
                <a:gd fmla="*/ 959 w 1193" name="T14"/>
                <a:gd fmla="*/ 919 h 1601" name="T15"/>
                <a:gd fmla="*/ 878 w 1193" name="T16"/>
                <a:gd fmla="*/ 882 h 1601" name="T17"/>
                <a:gd fmla="*/ 810 w 1193" name="T18"/>
                <a:gd fmla="*/ 866 h 1601" name="T19"/>
                <a:gd fmla="*/ 704 w 1193" name="T20"/>
                <a:gd fmla="*/ 886 h 1601" name="T21"/>
                <a:gd fmla="*/ 675 w 1193" name="T22"/>
                <a:gd fmla="*/ 790 h 1601" name="T23"/>
                <a:gd fmla="*/ 580 w 1193" name="T24"/>
                <a:gd fmla="*/ 742 h 1601" name="T25"/>
                <a:gd fmla="*/ 729 w 1193" name="T26"/>
                <a:gd fmla="*/ 692 h 1601" name="T27"/>
                <a:gd fmla="*/ 818 w 1193" name="T28"/>
                <a:gd fmla="*/ 623 h 1601" name="T29"/>
                <a:gd fmla="*/ 882 w 1193" name="T30"/>
                <a:gd fmla="*/ 554 h 1601" name="T31"/>
                <a:gd fmla="*/ 970 w 1193" name="T32"/>
                <a:gd fmla="*/ 513 h 1601" name="T33"/>
                <a:gd fmla="*/ 956 w 1193" name="T34"/>
                <a:gd fmla="*/ 481 h 1601" name="T35"/>
                <a:gd fmla="*/ 961 w 1193" name="T36"/>
                <a:gd fmla="*/ 439 h 1601" name="T37"/>
                <a:gd fmla="*/ 1026 w 1193" name="T38"/>
                <a:gd fmla="*/ 434 h 1601" name="T39"/>
                <a:gd fmla="*/ 1052 w 1193" name="T40"/>
                <a:gd fmla="*/ 442 h 1601" name="T41"/>
                <a:gd fmla="*/ 1018 w 1193" name="T42"/>
                <a:gd fmla="*/ 356 h 1601" name="T43"/>
                <a:gd fmla="*/ 971 w 1193" name="T44"/>
                <a:gd fmla="*/ 284 h 1601" name="T45"/>
                <a:gd fmla="*/ 924 w 1193" name="T46"/>
                <a:gd fmla="*/ 246 h 1601" name="T47"/>
                <a:gd fmla="*/ 856 w 1193" name="T48"/>
                <a:gd fmla="*/ 261 h 1601" name="T49"/>
                <a:gd fmla="*/ 829 w 1193" name="T50"/>
                <a:gd fmla="*/ 396 h 1601" name="T51"/>
                <a:gd fmla="*/ 804 w 1193" name="T52"/>
                <a:gd fmla="*/ 378 h 1601" name="T53"/>
                <a:gd fmla="*/ 714 w 1193" name="T54"/>
                <a:gd fmla="*/ 292 h 1601" name="T55"/>
                <a:gd fmla="*/ 787 w 1193" name="T56"/>
                <a:gd fmla="*/ 183 h 1601" name="T57"/>
                <a:gd fmla="*/ 822 w 1193" name="T58"/>
                <a:gd fmla="*/ 141 h 1601" name="T59"/>
                <a:gd fmla="*/ 852 w 1193" name="T60"/>
                <a:gd fmla="*/ 84 h 1601" name="T61"/>
                <a:gd fmla="*/ 793 w 1193" name="T62"/>
                <a:gd fmla="*/ 92 h 1601" name="T63"/>
                <a:gd fmla="*/ 763 w 1193" name="T64"/>
                <a:gd fmla="*/ 30 h 1601" name="T65"/>
                <a:gd fmla="*/ 745 w 1193" name="T66"/>
                <a:gd fmla="*/ 43 h 1601" name="T67"/>
                <a:gd fmla="*/ 721 w 1193" name="T68"/>
                <a:gd fmla="*/ 104 h 1601" name="T69"/>
                <a:gd fmla="*/ 659 w 1193" name="T70"/>
                <a:gd fmla="*/ 113 h 1601" name="T71"/>
                <a:gd fmla="*/ 532 w 1193" name="T72"/>
                <a:gd fmla="*/ 95 h 1601" name="T73"/>
                <a:gd fmla="*/ 469 w 1193" name="T74"/>
                <a:gd fmla="*/ 80 h 1601" name="T75"/>
                <a:gd fmla="*/ 423 w 1193" name="T76"/>
                <a:gd fmla="*/ 77 h 1601" name="T77"/>
                <a:gd fmla="*/ 108 w 1193" name="T78"/>
                <a:gd fmla="*/ 100 h 1601" name="T79"/>
                <a:gd fmla="*/ 98 w 1193" name="T80"/>
                <a:gd fmla="*/ 142 h 1601" name="T81"/>
                <a:gd fmla="*/ 107 w 1193" name="T82"/>
                <a:gd fmla="*/ 178 h 1601" name="T83"/>
                <a:gd fmla="*/ 59 w 1193" name="T84"/>
                <a:gd fmla="*/ 280 h 1601" name="T85"/>
                <a:gd fmla="*/ 48 w 1193" name="T86"/>
                <a:gd fmla="*/ 347 h 1601" name="T87"/>
                <a:gd fmla="*/ 155 w 1193" name="T88"/>
                <a:gd fmla="*/ 276 h 1601" name="T89"/>
                <a:gd fmla="*/ 191 w 1193" name="T90"/>
                <a:gd fmla="*/ 275 h 1601" name="T91"/>
                <a:gd fmla="*/ 313 w 1193" name="T92"/>
                <a:gd fmla="*/ 303 h 1601" name="T93"/>
                <a:gd fmla="*/ 355 w 1193" name="T94"/>
                <a:gd fmla="*/ 419 h 1601" name="T95"/>
                <a:gd fmla="*/ 349 w 1193" name="T96"/>
                <a:gd fmla="*/ 560 h 1601" name="T97"/>
                <a:gd fmla="*/ 415 w 1193" name="T98"/>
                <a:gd fmla="*/ 708 h 1601" name="T99"/>
                <a:gd fmla="*/ 451 w 1193" name="T100"/>
                <a:gd fmla="*/ 746 h 1601" name="T101"/>
                <a:gd fmla="*/ 488 w 1193" name="T102"/>
                <a:gd fmla="*/ 781 h 1601" name="T103"/>
                <a:gd fmla="*/ 634 w 1193" name="T104"/>
                <a:gd fmla="*/ 865 h 1601" name="T105"/>
                <a:gd fmla="*/ 714 w 1193" name="T106"/>
                <a:gd fmla="*/ 910 h 1601" name="T107"/>
                <a:gd fmla="*/ 724 w 1193" name="T108"/>
                <a:gd fmla="*/ 968 h 1601" name="T109"/>
                <a:gd fmla="*/ 693 w 1193" name="T110"/>
                <a:gd fmla="*/ 1048 h 1601" name="T111"/>
                <a:gd fmla="*/ 766 w 1193" name="T112"/>
                <a:gd fmla="*/ 1225 h 1601" name="T113"/>
                <a:gd fmla="*/ 689 w 1193" name="T114"/>
                <a:gd fmla="*/ 1436 h 1601" name="T115"/>
                <a:gd fmla="*/ 672 w 1193" name="T116"/>
                <a:gd fmla="*/ 1479 h 1601" name="T117"/>
                <a:gd fmla="*/ 678 w 1193" name="T118"/>
                <a:gd fmla="*/ 1566 h 1601" name="T119"/>
                <a:gd fmla="*/ 790 w 1193" name="T120"/>
                <a:gd fmla="*/ 1595 h 1601" name="T1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b="b" l="0" r="r" t="0"/>
              <a:pathLst>
                <a:path h="1601" w="1193">
                  <a:moveTo>
                    <a:pt x="792" y="1592"/>
                  </a:moveTo>
                  <a:cubicBezTo>
                    <a:pt x="792" y="1592"/>
                    <a:pt x="800" y="1596"/>
                    <a:pt x="800" y="1592"/>
                  </a:cubicBezTo>
                  <a:cubicBezTo>
                    <a:pt x="801" y="1588"/>
                    <a:pt x="800" y="1583"/>
                    <a:pt x="796" y="1582"/>
                  </a:cubicBezTo>
                  <a:cubicBezTo>
                    <a:pt x="792" y="1581"/>
                    <a:pt x="783" y="1579"/>
                    <a:pt x="772" y="1572"/>
                  </a:cubicBezTo>
                  <a:cubicBezTo>
                    <a:pt x="761" y="1564"/>
                    <a:pt x="741" y="1563"/>
                    <a:pt x="744" y="1555"/>
                  </a:cubicBezTo>
                  <a:cubicBezTo>
                    <a:pt x="746" y="1548"/>
                    <a:pt x="736" y="1539"/>
                    <a:pt x="738" y="1528"/>
                  </a:cubicBezTo>
                  <a:cubicBezTo>
                    <a:pt x="740" y="1517"/>
                    <a:pt x="739" y="1516"/>
                    <a:pt x="748" y="1515"/>
                  </a:cubicBezTo>
                  <a:cubicBezTo>
                    <a:pt x="756" y="1514"/>
                    <a:pt x="758" y="1504"/>
                    <a:pt x="762" y="1502"/>
                  </a:cubicBezTo>
                  <a:cubicBezTo>
                    <a:pt x="766" y="1499"/>
                    <a:pt x="784" y="1490"/>
                    <a:pt x="784" y="1487"/>
                  </a:cubicBezTo>
                  <a:cubicBezTo>
                    <a:pt x="784" y="1485"/>
                    <a:pt x="784" y="1480"/>
                    <a:pt x="780" y="1479"/>
                  </a:cubicBezTo>
                  <a:cubicBezTo>
                    <a:pt x="776" y="1479"/>
                    <a:pt x="768" y="1477"/>
                    <a:pt x="767" y="1474"/>
                  </a:cubicBezTo>
                  <a:cubicBezTo>
                    <a:pt x="766" y="1472"/>
                    <a:pt x="771" y="1462"/>
                    <a:pt x="773" y="1460"/>
                  </a:cubicBezTo>
                  <a:cubicBezTo>
                    <a:pt x="776" y="1458"/>
                    <a:pt x="793" y="1458"/>
                    <a:pt x="793" y="1458"/>
                  </a:cubicBezTo>
                  <a:cubicBezTo>
                    <a:pt x="793" y="1458"/>
                    <a:pt x="793" y="1439"/>
                    <a:pt x="796" y="1438"/>
                  </a:cubicBezTo>
                  <a:cubicBezTo>
                    <a:pt x="798" y="1437"/>
                    <a:pt x="810" y="1429"/>
                    <a:pt x="813" y="1428"/>
                  </a:cubicBezTo>
                  <a:cubicBezTo>
                    <a:pt x="816" y="1428"/>
                    <a:pt x="817" y="1420"/>
                    <a:pt x="811" y="1419"/>
                  </a:cubicBezTo>
                  <a:cubicBezTo>
                    <a:pt x="806" y="1418"/>
                    <a:pt x="797" y="1412"/>
                    <a:pt x="801" y="1408"/>
                  </a:cubicBezTo>
                  <a:cubicBezTo>
                    <a:pt x="806" y="1403"/>
                    <a:pt x="831" y="1407"/>
                    <a:pt x="834" y="1404"/>
                  </a:cubicBezTo>
                  <a:cubicBezTo>
                    <a:pt x="836" y="1401"/>
                    <a:pt x="841" y="1386"/>
                    <a:pt x="854" y="1383"/>
                  </a:cubicBezTo>
                  <a:cubicBezTo>
                    <a:pt x="867" y="1380"/>
                    <a:pt x="924" y="1354"/>
                    <a:pt x="905" y="1339"/>
                  </a:cubicBezTo>
                  <a:cubicBezTo>
                    <a:pt x="886" y="1323"/>
                    <a:pt x="905" y="1329"/>
                    <a:pt x="905" y="1329"/>
                  </a:cubicBezTo>
                  <a:cubicBezTo>
                    <a:pt x="905" y="1329"/>
                    <a:pt x="924" y="1340"/>
                    <a:pt x="935" y="1333"/>
                  </a:cubicBezTo>
                  <a:cubicBezTo>
                    <a:pt x="945" y="1327"/>
                    <a:pt x="989" y="1287"/>
                    <a:pt x="991" y="1278"/>
                  </a:cubicBezTo>
                  <a:cubicBezTo>
                    <a:pt x="993" y="1269"/>
                    <a:pt x="999" y="1268"/>
                    <a:pt x="1005" y="1267"/>
                  </a:cubicBezTo>
                  <a:cubicBezTo>
                    <a:pt x="1010" y="1267"/>
                    <a:pt x="1018" y="1264"/>
                    <a:pt x="1018" y="1258"/>
                  </a:cubicBezTo>
                  <a:cubicBezTo>
                    <a:pt x="1017" y="1252"/>
                    <a:pt x="1013" y="1238"/>
                    <a:pt x="1019" y="1233"/>
                  </a:cubicBezTo>
                  <a:cubicBezTo>
                    <a:pt x="1025" y="1229"/>
                    <a:pt x="1061" y="1206"/>
                    <a:pt x="1076" y="1206"/>
                  </a:cubicBezTo>
                  <a:cubicBezTo>
                    <a:pt x="1091" y="1206"/>
                    <a:pt x="1101" y="1204"/>
                    <a:pt x="1116" y="1178"/>
                  </a:cubicBezTo>
                  <a:cubicBezTo>
                    <a:pt x="1131" y="1152"/>
                    <a:pt x="1125" y="1153"/>
                    <a:pt x="1131" y="1151"/>
                  </a:cubicBezTo>
                  <a:cubicBezTo>
                    <a:pt x="1136" y="1148"/>
                    <a:pt x="1137" y="1107"/>
                    <a:pt x="1137" y="1107"/>
                  </a:cubicBezTo>
                  <a:cubicBezTo>
                    <a:pt x="1137" y="1107"/>
                    <a:pt x="1143" y="1103"/>
                    <a:pt x="1147" y="1103"/>
                  </a:cubicBezTo>
                  <a:cubicBezTo>
                    <a:pt x="1151" y="1103"/>
                    <a:pt x="1162" y="1087"/>
                    <a:pt x="1162" y="1087"/>
                  </a:cubicBezTo>
                  <a:cubicBezTo>
                    <a:pt x="1175" y="1079"/>
                    <a:pt x="1175" y="1079"/>
                    <a:pt x="1175" y="1079"/>
                  </a:cubicBezTo>
                  <a:cubicBezTo>
                    <a:pt x="1175" y="1079"/>
                    <a:pt x="1179" y="1071"/>
                    <a:pt x="1183" y="1069"/>
                  </a:cubicBezTo>
                  <a:cubicBezTo>
                    <a:pt x="1187" y="1066"/>
                    <a:pt x="1193" y="1037"/>
                    <a:pt x="1187" y="1032"/>
                  </a:cubicBezTo>
                  <a:cubicBezTo>
                    <a:pt x="1182" y="1028"/>
                    <a:pt x="1170" y="1030"/>
                    <a:pt x="1164" y="1026"/>
                  </a:cubicBezTo>
                  <a:cubicBezTo>
                    <a:pt x="1158" y="1021"/>
                    <a:pt x="1133" y="1007"/>
                    <a:pt x="1128" y="1007"/>
                  </a:cubicBezTo>
                  <a:cubicBezTo>
                    <a:pt x="1122" y="1008"/>
                    <a:pt x="1101" y="1009"/>
                    <a:pt x="1094" y="1005"/>
                  </a:cubicBezTo>
                  <a:cubicBezTo>
                    <a:pt x="1087" y="1002"/>
                    <a:pt x="1095" y="993"/>
                    <a:pt x="1086" y="993"/>
                  </a:cubicBezTo>
                  <a:cubicBezTo>
                    <a:pt x="1078" y="992"/>
                    <a:pt x="1061" y="988"/>
                    <a:pt x="1056" y="987"/>
                  </a:cubicBezTo>
                  <a:cubicBezTo>
                    <a:pt x="1050" y="986"/>
                    <a:pt x="1041" y="993"/>
                    <a:pt x="1040" y="994"/>
                  </a:cubicBezTo>
                  <a:cubicBezTo>
                    <a:pt x="1038" y="995"/>
                    <a:pt x="1053" y="987"/>
                    <a:pt x="1041" y="983"/>
                  </a:cubicBezTo>
                  <a:cubicBezTo>
                    <a:pt x="1029" y="979"/>
                    <a:pt x="1032" y="974"/>
                    <a:pt x="1034" y="973"/>
                  </a:cubicBezTo>
                  <a:cubicBezTo>
                    <a:pt x="1036" y="972"/>
                    <a:pt x="1044" y="964"/>
                    <a:pt x="1036" y="959"/>
                  </a:cubicBezTo>
                  <a:cubicBezTo>
                    <a:pt x="1028" y="955"/>
                    <a:pt x="1020" y="950"/>
                    <a:pt x="1022" y="945"/>
                  </a:cubicBezTo>
                  <a:cubicBezTo>
                    <a:pt x="1023" y="940"/>
                    <a:pt x="1008" y="929"/>
                    <a:pt x="1005" y="929"/>
                  </a:cubicBezTo>
                  <a:cubicBezTo>
                    <a:pt x="1002" y="928"/>
                    <a:pt x="993" y="925"/>
                    <a:pt x="984" y="926"/>
                  </a:cubicBezTo>
                  <a:cubicBezTo>
                    <a:pt x="974" y="926"/>
                    <a:pt x="959" y="923"/>
                    <a:pt x="959" y="919"/>
                  </a:cubicBezTo>
                  <a:cubicBezTo>
                    <a:pt x="960" y="915"/>
                    <a:pt x="951" y="906"/>
                    <a:pt x="947" y="905"/>
                  </a:cubicBezTo>
                  <a:cubicBezTo>
                    <a:pt x="942" y="903"/>
                    <a:pt x="938" y="903"/>
                    <a:pt x="933" y="897"/>
                  </a:cubicBezTo>
                  <a:cubicBezTo>
                    <a:pt x="929" y="891"/>
                    <a:pt x="929" y="888"/>
                    <a:pt x="923" y="887"/>
                  </a:cubicBezTo>
                  <a:cubicBezTo>
                    <a:pt x="916" y="887"/>
                    <a:pt x="913" y="885"/>
                    <a:pt x="912" y="881"/>
                  </a:cubicBezTo>
                  <a:cubicBezTo>
                    <a:pt x="912" y="876"/>
                    <a:pt x="905" y="873"/>
                    <a:pt x="896" y="879"/>
                  </a:cubicBezTo>
                  <a:cubicBezTo>
                    <a:pt x="888" y="884"/>
                    <a:pt x="881" y="886"/>
                    <a:pt x="878" y="882"/>
                  </a:cubicBezTo>
                  <a:cubicBezTo>
                    <a:pt x="874" y="879"/>
                    <a:pt x="874" y="878"/>
                    <a:pt x="862" y="878"/>
                  </a:cubicBezTo>
                  <a:cubicBezTo>
                    <a:pt x="850" y="878"/>
                    <a:pt x="844" y="878"/>
                    <a:pt x="847" y="871"/>
                  </a:cubicBezTo>
                  <a:cubicBezTo>
                    <a:pt x="851" y="864"/>
                    <a:pt x="840" y="861"/>
                    <a:pt x="832" y="866"/>
                  </a:cubicBezTo>
                  <a:cubicBezTo>
                    <a:pt x="825" y="872"/>
                    <a:pt x="822" y="877"/>
                    <a:pt x="818" y="876"/>
                  </a:cubicBezTo>
                  <a:cubicBezTo>
                    <a:pt x="813" y="876"/>
                    <a:pt x="829" y="871"/>
                    <a:pt x="825" y="865"/>
                  </a:cubicBezTo>
                  <a:cubicBezTo>
                    <a:pt x="822" y="859"/>
                    <a:pt x="822" y="860"/>
                    <a:pt x="810" y="866"/>
                  </a:cubicBezTo>
                  <a:cubicBezTo>
                    <a:pt x="798" y="872"/>
                    <a:pt x="793" y="875"/>
                    <a:pt x="783" y="875"/>
                  </a:cubicBezTo>
                  <a:cubicBezTo>
                    <a:pt x="773" y="875"/>
                    <a:pt x="777" y="879"/>
                    <a:pt x="771" y="887"/>
                  </a:cubicBezTo>
                  <a:cubicBezTo>
                    <a:pt x="766" y="895"/>
                    <a:pt x="759" y="910"/>
                    <a:pt x="754" y="905"/>
                  </a:cubicBezTo>
                  <a:cubicBezTo>
                    <a:pt x="748" y="900"/>
                    <a:pt x="744" y="886"/>
                    <a:pt x="735" y="889"/>
                  </a:cubicBezTo>
                  <a:cubicBezTo>
                    <a:pt x="727" y="893"/>
                    <a:pt x="725" y="902"/>
                    <a:pt x="719" y="898"/>
                  </a:cubicBezTo>
                  <a:cubicBezTo>
                    <a:pt x="713" y="893"/>
                    <a:pt x="705" y="890"/>
                    <a:pt x="704" y="886"/>
                  </a:cubicBezTo>
                  <a:cubicBezTo>
                    <a:pt x="704" y="882"/>
                    <a:pt x="700" y="879"/>
                    <a:pt x="700" y="879"/>
                  </a:cubicBezTo>
                  <a:cubicBezTo>
                    <a:pt x="700" y="879"/>
                    <a:pt x="695" y="878"/>
                    <a:pt x="701" y="857"/>
                  </a:cubicBezTo>
                  <a:cubicBezTo>
                    <a:pt x="707" y="835"/>
                    <a:pt x="709" y="829"/>
                    <a:pt x="686" y="829"/>
                  </a:cubicBezTo>
                  <a:cubicBezTo>
                    <a:pt x="664" y="830"/>
                    <a:pt x="654" y="834"/>
                    <a:pt x="656" y="827"/>
                  </a:cubicBezTo>
                  <a:cubicBezTo>
                    <a:pt x="657" y="820"/>
                    <a:pt x="663" y="822"/>
                    <a:pt x="664" y="814"/>
                  </a:cubicBezTo>
                  <a:cubicBezTo>
                    <a:pt x="665" y="807"/>
                    <a:pt x="672" y="794"/>
                    <a:pt x="675" y="790"/>
                  </a:cubicBezTo>
                  <a:cubicBezTo>
                    <a:pt x="678" y="785"/>
                    <a:pt x="686" y="774"/>
                    <a:pt x="679" y="774"/>
                  </a:cubicBezTo>
                  <a:cubicBezTo>
                    <a:pt x="673" y="775"/>
                    <a:pt x="654" y="771"/>
                    <a:pt x="646" y="778"/>
                  </a:cubicBezTo>
                  <a:cubicBezTo>
                    <a:pt x="638" y="786"/>
                    <a:pt x="629" y="802"/>
                    <a:pt x="623" y="803"/>
                  </a:cubicBezTo>
                  <a:cubicBezTo>
                    <a:pt x="616" y="805"/>
                    <a:pt x="594" y="809"/>
                    <a:pt x="590" y="803"/>
                  </a:cubicBezTo>
                  <a:cubicBezTo>
                    <a:pt x="587" y="797"/>
                    <a:pt x="572" y="796"/>
                    <a:pt x="573" y="776"/>
                  </a:cubicBezTo>
                  <a:cubicBezTo>
                    <a:pt x="574" y="757"/>
                    <a:pt x="573" y="747"/>
                    <a:pt x="580" y="742"/>
                  </a:cubicBezTo>
                  <a:cubicBezTo>
                    <a:pt x="586" y="737"/>
                    <a:pt x="585" y="738"/>
                    <a:pt x="586" y="729"/>
                  </a:cubicBezTo>
                  <a:cubicBezTo>
                    <a:pt x="587" y="719"/>
                    <a:pt x="594" y="706"/>
                    <a:pt x="604" y="703"/>
                  </a:cubicBezTo>
                  <a:cubicBezTo>
                    <a:pt x="613" y="701"/>
                    <a:pt x="623" y="689"/>
                    <a:pt x="629" y="689"/>
                  </a:cubicBezTo>
                  <a:cubicBezTo>
                    <a:pt x="635" y="688"/>
                    <a:pt x="659" y="704"/>
                    <a:pt x="664" y="699"/>
                  </a:cubicBezTo>
                  <a:cubicBezTo>
                    <a:pt x="669" y="695"/>
                    <a:pt x="671" y="684"/>
                    <a:pt x="685" y="686"/>
                  </a:cubicBezTo>
                  <a:cubicBezTo>
                    <a:pt x="699" y="689"/>
                    <a:pt x="724" y="685"/>
                    <a:pt x="729" y="692"/>
                  </a:cubicBezTo>
                  <a:cubicBezTo>
                    <a:pt x="734" y="699"/>
                    <a:pt x="744" y="718"/>
                    <a:pt x="743" y="726"/>
                  </a:cubicBezTo>
                  <a:cubicBezTo>
                    <a:pt x="741" y="735"/>
                    <a:pt x="744" y="741"/>
                    <a:pt x="750" y="739"/>
                  </a:cubicBezTo>
                  <a:cubicBezTo>
                    <a:pt x="755" y="737"/>
                    <a:pt x="759" y="727"/>
                    <a:pt x="758" y="722"/>
                  </a:cubicBezTo>
                  <a:cubicBezTo>
                    <a:pt x="757" y="717"/>
                    <a:pt x="757" y="697"/>
                    <a:pt x="757" y="689"/>
                  </a:cubicBezTo>
                  <a:cubicBezTo>
                    <a:pt x="756" y="680"/>
                    <a:pt x="748" y="674"/>
                    <a:pt x="761" y="666"/>
                  </a:cubicBezTo>
                  <a:cubicBezTo>
                    <a:pt x="775" y="658"/>
                    <a:pt x="818" y="633"/>
                    <a:pt x="818" y="623"/>
                  </a:cubicBezTo>
                  <a:cubicBezTo>
                    <a:pt x="818" y="613"/>
                    <a:pt x="814" y="603"/>
                    <a:pt x="817" y="600"/>
                  </a:cubicBezTo>
                  <a:cubicBezTo>
                    <a:pt x="820" y="596"/>
                    <a:pt x="820" y="607"/>
                    <a:pt x="825" y="604"/>
                  </a:cubicBezTo>
                  <a:cubicBezTo>
                    <a:pt x="831" y="601"/>
                    <a:pt x="837" y="582"/>
                    <a:pt x="842" y="579"/>
                  </a:cubicBezTo>
                  <a:cubicBezTo>
                    <a:pt x="847" y="576"/>
                    <a:pt x="851" y="567"/>
                    <a:pt x="853" y="563"/>
                  </a:cubicBezTo>
                  <a:cubicBezTo>
                    <a:pt x="855" y="558"/>
                    <a:pt x="863" y="556"/>
                    <a:pt x="867" y="558"/>
                  </a:cubicBezTo>
                  <a:cubicBezTo>
                    <a:pt x="872" y="560"/>
                    <a:pt x="880" y="558"/>
                    <a:pt x="882" y="554"/>
                  </a:cubicBezTo>
                  <a:cubicBezTo>
                    <a:pt x="884" y="550"/>
                    <a:pt x="881" y="542"/>
                    <a:pt x="882" y="538"/>
                  </a:cubicBezTo>
                  <a:cubicBezTo>
                    <a:pt x="883" y="535"/>
                    <a:pt x="898" y="527"/>
                    <a:pt x="904" y="521"/>
                  </a:cubicBezTo>
                  <a:cubicBezTo>
                    <a:pt x="911" y="515"/>
                    <a:pt x="918" y="514"/>
                    <a:pt x="921" y="515"/>
                  </a:cubicBezTo>
                  <a:cubicBezTo>
                    <a:pt x="924" y="517"/>
                    <a:pt x="931" y="506"/>
                    <a:pt x="930" y="514"/>
                  </a:cubicBezTo>
                  <a:cubicBezTo>
                    <a:pt x="929" y="522"/>
                    <a:pt x="931" y="535"/>
                    <a:pt x="937" y="528"/>
                  </a:cubicBezTo>
                  <a:cubicBezTo>
                    <a:pt x="944" y="520"/>
                    <a:pt x="966" y="513"/>
                    <a:pt x="970" y="513"/>
                  </a:cubicBezTo>
                  <a:cubicBezTo>
                    <a:pt x="973" y="513"/>
                    <a:pt x="979" y="507"/>
                    <a:pt x="981" y="504"/>
                  </a:cubicBezTo>
                  <a:cubicBezTo>
                    <a:pt x="983" y="500"/>
                    <a:pt x="991" y="501"/>
                    <a:pt x="995" y="500"/>
                  </a:cubicBezTo>
                  <a:cubicBezTo>
                    <a:pt x="1000" y="499"/>
                    <a:pt x="1000" y="495"/>
                    <a:pt x="995" y="489"/>
                  </a:cubicBezTo>
                  <a:cubicBezTo>
                    <a:pt x="990" y="484"/>
                    <a:pt x="1001" y="470"/>
                    <a:pt x="992" y="475"/>
                  </a:cubicBezTo>
                  <a:cubicBezTo>
                    <a:pt x="982" y="481"/>
                    <a:pt x="984" y="489"/>
                    <a:pt x="975" y="488"/>
                  </a:cubicBezTo>
                  <a:cubicBezTo>
                    <a:pt x="966" y="486"/>
                    <a:pt x="956" y="483"/>
                    <a:pt x="956" y="481"/>
                  </a:cubicBezTo>
                  <a:cubicBezTo>
                    <a:pt x="957" y="479"/>
                    <a:pt x="956" y="469"/>
                    <a:pt x="952" y="474"/>
                  </a:cubicBezTo>
                  <a:cubicBezTo>
                    <a:pt x="948" y="479"/>
                    <a:pt x="947" y="470"/>
                    <a:pt x="954" y="466"/>
                  </a:cubicBezTo>
                  <a:cubicBezTo>
                    <a:pt x="961" y="461"/>
                    <a:pt x="961" y="455"/>
                    <a:pt x="956" y="451"/>
                  </a:cubicBezTo>
                  <a:cubicBezTo>
                    <a:pt x="951" y="447"/>
                    <a:pt x="944" y="446"/>
                    <a:pt x="939" y="446"/>
                  </a:cubicBezTo>
                  <a:cubicBezTo>
                    <a:pt x="934" y="447"/>
                    <a:pt x="929" y="436"/>
                    <a:pt x="943" y="437"/>
                  </a:cubicBezTo>
                  <a:cubicBezTo>
                    <a:pt x="956" y="438"/>
                    <a:pt x="960" y="437"/>
                    <a:pt x="961" y="439"/>
                  </a:cubicBezTo>
                  <a:cubicBezTo>
                    <a:pt x="962" y="441"/>
                    <a:pt x="971" y="459"/>
                    <a:pt x="976" y="455"/>
                  </a:cubicBezTo>
                  <a:cubicBezTo>
                    <a:pt x="980" y="450"/>
                    <a:pt x="991" y="449"/>
                    <a:pt x="984" y="445"/>
                  </a:cubicBezTo>
                  <a:cubicBezTo>
                    <a:pt x="978" y="441"/>
                    <a:pt x="970" y="438"/>
                    <a:pt x="973" y="436"/>
                  </a:cubicBezTo>
                  <a:cubicBezTo>
                    <a:pt x="976" y="434"/>
                    <a:pt x="994" y="439"/>
                    <a:pt x="999" y="437"/>
                  </a:cubicBezTo>
                  <a:cubicBezTo>
                    <a:pt x="1003" y="434"/>
                    <a:pt x="1022" y="416"/>
                    <a:pt x="1025" y="417"/>
                  </a:cubicBezTo>
                  <a:cubicBezTo>
                    <a:pt x="1028" y="418"/>
                    <a:pt x="1029" y="429"/>
                    <a:pt x="1026" y="434"/>
                  </a:cubicBezTo>
                  <a:cubicBezTo>
                    <a:pt x="1023" y="440"/>
                    <a:pt x="1000" y="457"/>
                    <a:pt x="1002" y="461"/>
                  </a:cubicBezTo>
                  <a:cubicBezTo>
                    <a:pt x="1005" y="465"/>
                    <a:pt x="1006" y="473"/>
                    <a:pt x="1006" y="473"/>
                  </a:cubicBezTo>
                  <a:cubicBezTo>
                    <a:pt x="1006" y="473"/>
                    <a:pt x="1024" y="462"/>
                    <a:pt x="1037" y="473"/>
                  </a:cubicBezTo>
                  <a:cubicBezTo>
                    <a:pt x="1050" y="485"/>
                    <a:pt x="1061" y="490"/>
                    <a:pt x="1063" y="484"/>
                  </a:cubicBezTo>
                  <a:cubicBezTo>
                    <a:pt x="1066" y="477"/>
                    <a:pt x="1072" y="473"/>
                    <a:pt x="1068" y="462"/>
                  </a:cubicBezTo>
                  <a:cubicBezTo>
                    <a:pt x="1063" y="450"/>
                    <a:pt x="1058" y="444"/>
                    <a:pt x="1052" y="442"/>
                  </a:cubicBezTo>
                  <a:cubicBezTo>
                    <a:pt x="1046" y="440"/>
                    <a:pt x="1036" y="437"/>
                    <a:pt x="1038" y="431"/>
                  </a:cubicBezTo>
                  <a:cubicBezTo>
                    <a:pt x="1040" y="425"/>
                    <a:pt x="1041" y="427"/>
                    <a:pt x="1046" y="416"/>
                  </a:cubicBezTo>
                  <a:cubicBezTo>
                    <a:pt x="1050" y="405"/>
                    <a:pt x="1052" y="377"/>
                    <a:pt x="1047" y="377"/>
                  </a:cubicBezTo>
                  <a:cubicBezTo>
                    <a:pt x="1043" y="377"/>
                    <a:pt x="1037" y="380"/>
                    <a:pt x="1037" y="375"/>
                  </a:cubicBezTo>
                  <a:cubicBezTo>
                    <a:pt x="1037" y="370"/>
                    <a:pt x="1041" y="365"/>
                    <a:pt x="1033" y="364"/>
                  </a:cubicBezTo>
                  <a:cubicBezTo>
                    <a:pt x="1025" y="362"/>
                    <a:pt x="1021" y="359"/>
                    <a:pt x="1018" y="356"/>
                  </a:cubicBezTo>
                  <a:cubicBezTo>
                    <a:pt x="1014" y="353"/>
                    <a:pt x="1012" y="343"/>
                    <a:pt x="1006" y="340"/>
                  </a:cubicBezTo>
                  <a:cubicBezTo>
                    <a:pt x="1001" y="337"/>
                    <a:pt x="994" y="340"/>
                    <a:pt x="999" y="335"/>
                  </a:cubicBezTo>
                  <a:cubicBezTo>
                    <a:pt x="1004" y="330"/>
                    <a:pt x="1003" y="317"/>
                    <a:pt x="1000" y="310"/>
                  </a:cubicBezTo>
                  <a:cubicBezTo>
                    <a:pt x="997" y="302"/>
                    <a:pt x="990" y="293"/>
                    <a:pt x="989" y="282"/>
                  </a:cubicBezTo>
                  <a:cubicBezTo>
                    <a:pt x="988" y="272"/>
                    <a:pt x="988" y="264"/>
                    <a:pt x="984" y="266"/>
                  </a:cubicBezTo>
                  <a:cubicBezTo>
                    <a:pt x="979" y="269"/>
                    <a:pt x="975" y="275"/>
                    <a:pt x="971" y="284"/>
                  </a:cubicBezTo>
                  <a:cubicBezTo>
                    <a:pt x="967" y="292"/>
                    <a:pt x="962" y="297"/>
                    <a:pt x="959" y="297"/>
                  </a:cubicBezTo>
                  <a:cubicBezTo>
                    <a:pt x="957" y="298"/>
                    <a:pt x="957" y="307"/>
                    <a:pt x="951" y="301"/>
                  </a:cubicBezTo>
                  <a:cubicBezTo>
                    <a:pt x="946" y="296"/>
                    <a:pt x="940" y="290"/>
                    <a:pt x="938" y="288"/>
                  </a:cubicBezTo>
                  <a:cubicBezTo>
                    <a:pt x="936" y="285"/>
                    <a:pt x="931" y="281"/>
                    <a:pt x="937" y="270"/>
                  </a:cubicBezTo>
                  <a:cubicBezTo>
                    <a:pt x="943" y="259"/>
                    <a:pt x="943" y="251"/>
                    <a:pt x="940" y="250"/>
                  </a:cubicBezTo>
                  <a:cubicBezTo>
                    <a:pt x="937" y="248"/>
                    <a:pt x="930" y="259"/>
                    <a:pt x="924" y="246"/>
                  </a:cubicBezTo>
                  <a:cubicBezTo>
                    <a:pt x="919" y="233"/>
                    <a:pt x="920" y="229"/>
                    <a:pt x="912" y="227"/>
                  </a:cubicBezTo>
                  <a:cubicBezTo>
                    <a:pt x="903" y="224"/>
                    <a:pt x="904" y="227"/>
                    <a:pt x="893" y="224"/>
                  </a:cubicBezTo>
                  <a:cubicBezTo>
                    <a:pt x="881" y="221"/>
                    <a:pt x="883" y="213"/>
                    <a:pt x="874" y="219"/>
                  </a:cubicBezTo>
                  <a:cubicBezTo>
                    <a:pt x="865" y="224"/>
                    <a:pt x="857" y="220"/>
                    <a:pt x="861" y="232"/>
                  </a:cubicBezTo>
                  <a:cubicBezTo>
                    <a:pt x="866" y="244"/>
                    <a:pt x="866" y="250"/>
                    <a:pt x="862" y="250"/>
                  </a:cubicBezTo>
                  <a:cubicBezTo>
                    <a:pt x="857" y="251"/>
                    <a:pt x="853" y="256"/>
                    <a:pt x="856" y="261"/>
                  </a:cubicBezTo>
                  <a:cubicBezTo>
                    <a:pt x="859" y="266"/>
                    <a:pt x="871" y="263"/>
                    <a:pt x="861" y="275"/>
                  </a:cubicBezTo>
                  <a:cubicBezTo>
                    <a:pt x="851" y="286"/>
                    <a:pt x="847" y="298"/>
                    <a:pt x="852" y="301"/>
                  </a:cubicBezTo>
                  <a:cubicBezTo>
                    <a:pt x="857" y="305"/>
                    <a:pt x="864" y="312"/>
                    <a:pt x="861" y="320"/>
                  </a:cubicBezTo>
                  <a:cubicBezTo>
                    <a:pt x="858" y="328"/>
                    <a:pt x="859" y="346"/>
                    <a:pt x="844" y="355"/>
                  </a:cubicBezTo>
                  <a:cubicBezTo>
                    <a:pt x="829" y="365"/>
                    <a:pt x="828" y="371"/>
                    <a:pt x="828" y="374"/>
                  </a:cubicBezTo>
                  <a:cubicBezTo>
                    <a:pt x="827" y="377"/>
                    <a:pt x="825" y="390"/>
                    <a:pt x="829" y="396"/>
                  </a:cubicBezTo>
                  <a:cubicBezTo>
                    <a:pt x="833" y="402"/>
                    <a:pt x="835" y="405"/>
                    <a:pt x="831" y="407"/>
                  </a:cubicBezTo>
                  <a:cubicBezTo>
                    <a:pt x="828" y="409"/>
                    <a:pt x="822" y="421"/>
                    <a:pt x="817" y="418"/>
                  </a:cubicBezTo>
                  <a:cubicBezTo>
                    <a:pt x="813" y="415"/>
                    <a:pt x="809" y="413"/>
                    <a:pt x="805" y="409"/>
                  </a:cubicBezTo>
                  <a:cubicBezTo>
                    <a:pt x="802" y="405"/>
                    <a:pt x="795" y="397"/>
                    <a:pt x="801" y="397"/>
                  </a:cubicBezTo>
                  <a:cubicBezTo>
                    <a:pt x="806" y="398"/>
                    <a:pt x="815" y="394"/>
                    <a:pt x="810" y="390"/>
                  </a:cubicBezTo>
                  <a:cubicBezTo>
                    <a:pt x="806" y="387"/>
                    <a:pt x="803" y="386"/>
                    <a:pt x="804" y="378"/>
                  </a:cubicBezTo>
                  <a:cubicBezTo>
                    <a:pt x="805" y="371"/>
                    <a:pt x="800" y="354"/>
                    <a:pt x="796" y="354"/>
                  </a:cubicBezTo>
                  <a:cubicBezTo>
                    <a:pt x="792" y="354"/>
                    <a:pt x="781" y="354"/>
                    <a:pt x="781" y="347"/>
                  </a:cubicBezTo>
                  <a:cubicBezTo>
                    <a:pt x="780" y="340"/>
                    <a:pt x="756" y="333"/>
                    <a:pt x="749" y="329"/>
                  </a:cubicBezTo>
                  <a:cubicBezTo>
                    <a:pt x="743" y="324"/>
                    <a:pt x="740" y="318"/>
                    <a:pt x="728" y="319"/>
                  </a:cubicBezTo>
                  <a:cubicBezTo>
                    <a:pt x="715" y="320"/>
                    <a:pt x="715" y="325"/>
                    <a:pt x="716" y="311"/>
                  </a:cubicBezTo>
                  <a:cubicBezTo>
                    <a:pt x="716" y="296"/>
                    <a:pt x="723" y="296"/>
                    <a:pt x="714" y="292"/>
                  </a:cubicBezTo>
                  <a:cubicBezTo>
                    <a:pt x="704" y="288"/>
                    <a:pt x="696" y="290"/>
                    <a:pt x="703" y="278"/>
                  </a:cubicBezTo>
                  <a:cubicBezTo>
                    <a:pt x="711" y="266"/>
                    <a:pt x="700" y="262"/>
                    <a:pt x="714" y="253"/>
                  </a:cubicBezTo>
                  <a:cubicBezTo>
                    <a:pt x="728" y="243"/>
                    <a:pt x="740" y="217"/>
                    <a:pt x="741" y="216"/>
                  </a:cubicBezTo>
                  <a:cubicBezTo>
                    <a:pt x="743" y="214"/>
                    <a:pt x="751" y="215"/>
                    <a:pt x="755" y="207"/>
                  </a:cubicBezTo>
                  <a:cubicBezTo>
                    <a:pt x="758" y="199"/>
                    <a:pt x="753" y="194"/>
                    <a:pt x="766" y="193"/>
                  </a:cubicBezTo>
                  <a:cubicBezTo>
                    <a:pt x="779" y="193"/>
                    <a:pt x="781" y="195"/>
                    <a:pt x="787" y="183"/>
                  </a:cubicBezTo>
                  <a:cubicBezTo>
                    <a:pt x="794" y="172"/>
                    <a:pt x="803" y="167"/>
                    <a:pt x="792" y="163"/>
                  </a:cubicBezTo>
                  <a:cubicBezTo>
                    <a:pt x="782" y="160"/>
                    <a:pt x="773" y="156"/>
                    <a:pt x="777" y="156"/>
                  </a:cubicBezTo>
                  <a:cubicBezTo>
                    <a:pt x="782" y="156"/>
                    <a:pt x="797" y="158"/>
                    <a:pt x="800" y="156"/>
                  </a:cubicBezTo>
                  <a:cubicBezTo>
                    <a:pt x="802" y="155"/>
                    <a:pt x="819" y="149"/>
                    <a:pt x="814" y="144"/>
                  </a:cubicBezTo>
                  <a:cubicBezTo>
                    <a:pt x="808" y="139"/>
                    <a:pt x="804" y="138"/>
                    <a:pt x="809" y="137"/>
                  </a:cubicBezTo>
                  <a:cubicBezTo>
                    <a:pt x="813" y="136"/>
                    <a:pt x="818" y="142"/>
                    <a:pt x="822" y="141"/>
                  </a:cubicBezTo>
                  <a:cubicBezTo>
                    <a:pt x="826" y="140"/>
                    <a:pt x="825" y="129"/>
                    <a:pt x="829" y="130"/>
                  </a:cubicBezTo>
                  <a:cubicBezTo>
                    <a:pt x="834" y="131"/>
                    <a:pt x="838" y="137"/>
                    <a:pt x="844" y="132"/>
                  </a:cubicBezTo>
                  <a:cubicBezTo>
                    <a:pt x="850" y="128"/>
                    <a:pt x="863" y="131"/>
                    <a:pt x="861" y="121"/>
                  </a:cubicBezTo>
                  <a:cubicBezTo>
                    <a:pt x="859" y="112"/>
                    <a:pt x="848" y="113"/>
                    <a:pt x="854" y="107"/>
                  </a:cubicBezTo>
                  <a:cubicBezTo>
                    <a:pt x="861" y="101"/>
                    <a:pt x="862" y="98"/>
                    <a:pt x="858" y="94"/>
                  </a:cubicBezTo>
                  <a:cubicBezTo>
                    <a:pt x="854" y="90"/>
                    <a:pt x="858" y="86"/>
                    <a:pt x="852" y="84"/>
                  </a:cubicBezTo>
                  <a:cubicBezTo>
                    <a:pt x="847" y="81"/>
                    <a:pt x="831" y="84"/>
                    <a:pt x="830" y="88"/>
                  </a:cubicBezTo>
                  <a:cubicBezTo>
                    <a:pt x="829" y="92"/>
                    <a:pt x="822" y="98"/>
                    <a:pt x="816" y="107"/>
                  </a:cubicBezTo>
                  <a:cubicBezTo>
                    <a:pt x="810" y="116"/>
                    <a:pt x="809" y="119"/>
                    <a:pt x="805" y="118"/>
                  </a:cubicBezTo>
                  <a:cubicBezTo>
                    <a:pt x="801" y="117"/>
                    <a:pt x="799" y="126"/>
                    <a:pt x="801" y="116"/>
                  </a:cubicBezTo>
                  <a:cubicBezTo>
                    <a:pt x="803" y="105"/>
                    <a:pt x="805" y="106"/>
                    <a:pt x="804" y="102"/>
                  </a:cubicBezTo>
                  <a:cubicBezTo>
                    <a:pt x="802" y="99"/>
                    <a:pt x="797" y="93"/>
                    <a:pt x="793" y="92"/>
                  </a:cubicBezTo>
                  <a:cubicBezTo>
                    <a:pt x="790" y="91"/>
                    <a:pt x="787" y="90"/>
                    <a:pt x="783" y="96"/>
                  </a:cubicBezTo>
                  <a:cubicBezTo>
                    <a:pt x="780" y="102"/>
                    <a:pt x="780" y="85"/>
                    <a:pt x="776" y="82"/>
                  </a:cubicBezTo>
                  <a:cubicBezTo>
                    <a:pt x="773" y="80"/>
                    <a:pt x="781" y="78"/>
                    <a:pt x="773" y="70"/>
                  </a:cubicBezTo>
                  <a:cubicBezTo>
                    <a:pt x="765" y="62"/>
                    <a:pt x="769" y="51"/>
                    <a:pt x="763" y="49"/>
                  </a:cubicBezTo>
                  <a:cubicBezTo>
                    <a:pt x="757" y="47"/>
                    <a:pt x="756" y="47"/>
                    <a:pt x="758" y="41"/>
                  </a:cubicBezTo>
                  <a:cubicBezTo>
                    <a:pt x="760" y="34"/>
                    <a:pt x="748" y="27"/>
                    <a:pt x="763" y="30"/>
                  </a:cubicBezTo>
                  <a:cubicBezTo>
                    <a:pt x="778" y="33"/>
                    <a:pt x="778" y="35"/>
                    <a:pt x="784" y="28"/>
                  </a:cubicBezTo>
                  <a:cubicBezTo>
                    <a:pt x="791" y="22"/>
                    <a:pt x="806" y="16"/>
                    <a:pt x="799" y="11"/>
                  </a:cubicBezTo>
                  <a:cubicBezTo>
                    <a:pt x="791" y="5"/>
                    <a:pt x="780" y="3"/>
                    <a:pt x="776" y="1"/>
                  </a:cubicBezTo>
                  <a:cubicBezTo>
                    <a:pt x="773" y="0"/>
                    <a:pt x="755" y="4"/>
                    <a:pt x="755" y="4"/>
                  </a:cubicBezTo>
                  <a:cubicBezTo>
                    <a:pt x="755" y="4"/>
                    <a:pt x="746" y="26"/>
                    <a:pt x="745" y="27"/>
                  </a:cubicBezTo>
                  <a:cubicBezTo>
                    <a:pt x="744" y="29"/>
                    <a:pt x="752" y="31"/>
                    <a:pt x="745" y="43"/>
                  </a:cubicBezTo>
                  <a:cubicBezTo>
                    <a:pt x="739" y="55"/>
                    <a:pt x="733" y="51"/>
                    <a:pt x="732" y="62"/>
                  </a:cubicBezTo>
                  <a:cubicBezTo>
                    <a:pt x="730" y="72"/>
                    <a:pt x="731" y="83"/>
                    <a:pt x="731" y="83"/>
                  </a:cubicBezTo>
                  <a:cubicBezTo>
                    <a:pt x="731" y="83"/>
                    <a:pt x="744" y="90"/>
                    <a:pt x="743" y="90"/>
                  </a:cubicBezTo>
                  <a:cubicBezTo>
                    <a:pt x="741" y="90"/>
                    <a:pt x="751" y="100"/>
                    <a:pt x="747" y="102"/>
                  </a:cubicBezTo>
                  <a:cubicBezTo>
                    <a:pt x="743" y="104"/>
                    <a:pt x="750" y="109"/>
                    <a:pt x="739" y="109"/>
                  </a:cubicBezTo>
                  <a:cubicBezTo>
                    <a:pt x="728" y="109"/>
                    <a:pt x="718" y="105"/>
                    <a:pt x="721" y="104"/>
                  </a:cubicBezTo>
                  <a:cubicBezTo>
                    <a:pt x="724" y="103"/>
                    <a:pt x="735" y="100"/>
                    <a:pt x="732" y="96"/>
                  </a:cubicBezTo>
                  <a:cubicBezTo>
                    <a:pt x="729" y="92"/>
                    <a:pt x="718" y="81"/>
                    <a:pt x="713" y="85"/>
                  </a:cubicBezTo>
                  <a:cubicBezTo>
                    <a:pt x="709" y="89"/>
                    <a:pt x="692" y="95"/>
                    <a:pt x="695" y="96"/>
                  </a:cubicBezTo>
                  <a:cubicBezTo>
                    <a:pt x="698" y="98"/>
                    <a:pt x="713" y="102"/>
                    <a:pt x="708" y="105"/>
                  </a:cubicBezTo>
                  <a:cubicBezTo>
                    <a:pt x="702" y="108"/>
                    <a:pt x="698" y="117"/>
                    <a:pt x="691" y="116"/>
                  </a:cubicBezTo>
                  <a:cubicBezTo>
                    <a:pt x="684" y="116"/>
                    <a:pt x="666" y="115"/>
                    <a:pt x="659" y="113"/>
                  </a:cubicBezTo>
                  <a:cubicBezTo>
                    <a:pt x="652" y="112"/>
                    <a:pt x="644" y="106"/>
                    <a:pt x="653" y="102"/>
                  </a:cubicBezTo>
                  <a:cubicBezTo>
                    <a:pt x="662" y="99"/>
                    <a:pt x="622" y="99"/>
                    <a:pt x="617" y="105"/>
                  </a:cubicBezTo>
                  <a:cubicBezTo>
                    <a:pt x="612" y="111"/>
                    <a:pt x="612" y="114"/>
                    <a:pt x="604" y="113"/>
                  </a:cubicBezTo>
                  <a:cubicBezTo>
                    <a:pt x="595" y="113"/>
                    <a:pt x="554" y="113"/>
                    <a:pt x="554" y="113"/>
                  </a:cubicBezTo>
                  <a:cubicBezTo>
                    <a:pt x="554" y="113"/>
                    <a:pt x="568" y="106"/>
                    <a:pt x="556" y="99"/>
                  </a:cubicBezTo>
                  <a:cubicBezTo>
                    <a:pt x="543" y="93"/>
                    <a:pt x="534" y="95"/>
                    <a:pt x="532" y="95"/>
                  </a:cubicBezTo>
                  <a:cubicBezTo>
                    <a:pt x="530" y="95"/>
                    <a:pt x="527" y="95"/>
                    <a:pt x="520" y="91"/>
                  </a:cubicBezTo>
                  <a:cubicBezTo>
                    <a:pt x="513" y="88"/>
                    <a:pt x="506" y="85"/>
                    <a:pt x="504" y="84"/>
                  </a:cubicBezTo>
                  <a:cubicBezTo>
                    <a:pt x="502" y="82"/>
                    <a:pt x="490" y="81"/>
                    <a:pt x="487" y="83"/>
                  </a:cubicBezTo>
                  <a:cubicBezTo>
                    <a:pt x="484" y="84"/>
                    <a:pt x="484" y="90"/>
                    <a:pt x="482" y="90"/>
                  </a:cubicBezTo>
                  <a:cubicBezTo>
                    <a:pt x="479" y="91"/>
                    <a:pt x="476" y="91"/>
                    <a:pt x="476" y="83"/>
                  </a:cubicBezTo>
                  <a:cubicBezTo>
                    <a:pt x="476" y="75"/>
                    <a:pt x="469" y="80"/>
                    <a:pt x="469" y="80"/>
                  </a:cubicBezTo>
                  <a:cubicBezTo>
                    <a:pt x="465" y="88"/>
                    <a:pt x="465" y="88"/>
                    <a:pt x="465" y="88"/>
                  </a:cubicBezTo>
                  <a:cubicBezTo>
                    <a:pt x="465" y="88"/>
                    <a:pt x="461" y="88"/>
                    <a:pt x="459" y="84"/>
                  </a:cubicBezTo>
                  <a:cubicBezTo>
                    <a:pt x="458" y="81"/>
                    <a:pt x="458" y="78"/>
                    <a:pt x="455" y="76"/>
                  </a:cubicBezTo>
                  <a:cubicBezTo>
                    <a:pt x="452" y="74"/>
                    <a:pt x="457" y="73"/>
                    <a:pt x="449" y="73"/>
                  </a:cubicBezTo>
                  <a:cubicBezTo>
                    <a:pt x="442" y="74"/>
                    <a:pt x="442" y="82"/>
                    <a:pt x="438" y="81"/>
                  </a:cubicBezTo>
                  <a:cubicBezTo>
                    <a:pt x="433" y="81"/>
                    <a:pt x="440" y="69"/>
                    <a:pt x="423" y="77"/>
                  </a:cubicBezTo>
                  <a:cubicBezTo>
                    <a:pt x="405" y="86"/>
                    <a:pt x="382" y="89"/>
                    <a:pt x="371" y="95"/>
                  </a:cubicBezTo>
                  <a:cubicBezTo>
                    <a:pt x="360" y="100"/>
                    <a:pt x="357" y="95"/>
                    <a:pt x="334" y="85"/>
                  </a:cubicBezTo>
                  <a:cubicBezTo>
                    <a:pt x="310" y="75"/>
                    <a:pt x="284" y="83"/>
                    <a:pt x="238" y="71"/>
                  </a:cubicBezTo>
                  <a:cubicBezTo>
                    <a:pt x="192" y="60"/>
                    <a:pt x="185" y="67"/>
                    <a:pt x="170" y="71"/>
                  </a:cubicBezTo>
                  <a:cubicBezTo>
                    <a:pt x="155" y="75"/>
                    <a:pt x="142" y="71"/>
                    <a:pt x="131" y="82"/>
                  </a:cubicBezTo>
                  <a:cubicBezTo>
                    <a:pt x="120" y="93"/>
                    <a:pt x="122" y="98"/>
                    <a:pt x="108" y="100"/>
                  </a:cubicBezTo>
                  <a:cubicBezTo>
                    <a:pt x="94" y="101"/>
                    <a:pt x="83" y="105"/>
                    <a:pt x="85" y="108"/>
                  </a:cubicBezTo>
                  <a:cubicBezTo>
                    <a:pt x="87" y="111"/>
                    <a:pt x="98" y="113"/>
                    <a:pt x="101" y="115"/>
                  </a:cubicBezTo>
                  <a:cubicBezTo>
                    <a:pt x="104" y="117"/>
                    <a:pt x="103" y="129"/>
                    <a:pt x="111" y="132"/>
                  </a:cubicBezTo>
                  <a:cubicBezTo>
                    <a:pt x="120" y="135"/>
                    <a:pt x="135" y="133"/>
                    <a:pt x="131" y="138"/>
                  </a:cubicBezTo>
                  <a:cubicBezTo>
                    <a:pt x="128" y="142"/>
                    <a:pt x="118" y="156"/>
                    <a:pt x="114" y="152"/>
                  </a:cubicBezTo>
                  <a:cubicBezTo>
                    <a:pt x="109" y="148"/>
                    <a:pt x="104" y="142"/>
                    <a:pt x="98" y="142"/>
                  </a:cubicBezTo>
                  <a:cubicBezTo>
                    <a:pt x="92" y="142"/>
                    <a:pt x="79" y="146"/>
                    <a:pt x="74" y="149"/>
                  </a:cubicBezTo>
                  <a:cubicBezTo>
                    <a:pt x="69" y="152"/>
                    <a:pt x="60" y="153"/>
                    <a:pt x="61" y="159"/>
                  </a:cubicBezTo>
                  <a:cubicBezTo>
                    <a:pt x="62" y="165"/>
                    <a:pt x="69" y="162"/>
                    <a:pt x="68" y="167"/>
                  </a:cubicBezTo>
                  <a:cubicBezTo>
                    <a:pt x="67" y="173"/>
                    <a:pt x="58" y="168"/>
                    <a:pt x="58" y="175"/>
                  </a:cubicBezTo>
                  <a:cubicBezTo>
                    <a:pt x="59" y="182"/>
                    <a:pt x="78" y="187"/>
                    <a:pt x="87" y="184"/>
                  </a:cubicBezTo>
                  <a:cubicBezTo>
                    <a:pt x="96" y="181"/>
                    <a:pt x="102" y="171"/>
                    <a:pt x="107" y="178"/>
                  </a:cubicBezTo>
                  <a:cubicBezTo>
                    <a:pt x="112" y="185"/>
                    <a:pt x="115" y="201"/>
                    <a:pt x="104" y="204"/>
                  </a:cubicBezTo>
                  <a:cubicBezTo>
                    <a:pt x="93" y="207"/>
                    <a:pt x="64" y="214"/>
                    <a:pt x="61" y="221"/>
                  </a:cubicBezTo>
                  <a:cubicBezTo>
                    <a:pt x="59" y="229"/>
                    <a:pt x="50" y="242"/>
                    <a:pt x="46" y="243"/>
                  </a:cubicBezTo>
                  <a:cubicBezTo>
                    <a:pt x="42" y="243"/>
                    <a:pt x="42" y="254"/>
                    <a:pt x="46" y="258"/>
                  </a:cubicBezTo>
                  <a:cubicBezTo>
                    <a:pt x="49" y="262"/>
                    <a:pt x="45" y="261"/>
                    <a:pt x="47" y="269"/>
                  </a:cubicBezTo>
                  <a:cubicBezTo>
                    <a:pt x="49" y="277"/>
                    <a:pt x="52" y="286"/>
                    <a:pt x="59" y="280"/>
                  </a:cubicBezTo>
                  <a:cubicBezTo>
                    <a:pt x="66" y="275"/>
                    <a:pt x="75" y="280"/>
                    <a:pt x="70" y="287"/>
                  </a:cubicBezTo>
                  <a:cubicBezTo>
                    <a:pt x="65" y="295"/>
                    <a:pt x="55" y="299"/>
                    <a:pt x="70" y="299"/>
                  </a:cubicBezTo>
                  <a:cubicBezTo>
                    <a:pt x="85" y="299"/>
                    <a:pt x="83" y="292"/>
                    <a:pt x="95" y="296"/>
                  </a:cubicBezTo>
                  <a:cubicBezTo>
                    <a:pt x="107" y="301"/>
                    <a:pt x="110" y="295"/>
                    <a:pt x="107" y="304"/>
                  </a:cubicBezTo>
                  <a:cubicBezTo>
                    <a:pt x="103" y="314"/>
                    <a:pt x="93" y="327"/>
                    <a:pt x="78" y="334"/>
                  </a:cubicBezTo>
                  <a:cubicBezTo>
                    <a:pt x="63" y="341"/>
                    <a:pt x="60" y="340"/>
                    <a:pt x="48" y="347"/>
                  </a:cubicBezTo>
                  <a:cubicBezTo>
                    <a:pt x="36" y="354"/>
                    <a:pt x="0" y="373"/>
                    <a:pt x="11" y="372"/>
                  </a:cubicBezTo>
                  <a:cubicBezTo>
                    <a:pt x="23" y="372"/>
                    <a:pt x="43" y="358"/>
                    <a:pt x="48" y="356"/>
                  </a:cubicBezTo>
                  <a:cubicBezTo>
                    <a:pt x="54" y="354"/>
                    <a:pt x="56" y="362"/>
                    <a:pt x="65" y="356"/>
                  </a:cubicBezTo>
                  <a:cubicBezTo>
                    <a:pt x="73" y="350"/>
                    <a:pt x="107" y="325"/>
                    <a:pt x="118" y="318"/>
                  </a:cubicBezTo>
                  <a:cubicBezTo>
                    <a:pt x="129" y="311"/>
                    <a:pt x="145" y="307"/>
                    <a:pt x="146" y="297"/>
                  </a:cubicBezTo>
                  <a:cubicBezTo>
                    <a:pt x="147" y="287"/>
                    <a:pt x="147" y="278"/>
                    <a:pt x="155" y="276"/>
                  </a:cubicBezTo>
                  <a:cubicBezTo>
                    <a:pt x="164" y="273"/>
                    <a:pt x="166" y="266"/>
                    <a:pt x="175" y="260"/>
                  </a:cubicBezTo>
                  <a:cubicBezTo>
                    <a:pt x="184" y="253"/>
                    <a:pt x="193" y="244"/>
                    <a:pt x="197" y="246"/>
                  </a:cubicBezTo>
                  <a:cubicBezTo>
                    <a:pt x="201" y="248"/>
                    <a:pt x="193" y="252"/>
                    <a:pt x="186" y="257"/>
                  </a:cubicBezTo>
                  <a:cubicBezTo>
                    <a:pt x="178" y="261"/>
                    <a:pt x="171" y="267"/>
                    <a:pt x="170" y="276"/>
                  </a:cubicBezTo>
                  <a:cubicBezTo>
                    <a:pt x="169" y="286"/>
                    <a:pt x="156" y="296"/>
                    <a:pt x="167" y="291"/>
                  </a:cubicBezTo>
                  <a:cubicBezTo>
                    <a:pt x="177" y="286"/>
                    <a:pt x="184" y="279"/>
                    <a:pt x="191" y="275"/>
                  </a:cubicBezTo>
                  <a:cubicBezTo>
                    <a:pt x="199" y="271"/>
                    <a:pt x="204" y="277"/>
                    <a:pt x="207" y="268"/>
                  </a:cubicBezTo>
                  <a:cubicBezTo>
                    <a:pt x="210" y="259"/>
                    <a:pt x="206" y="251"/>
                    <a:pt x="214" y="256"/>
                  </a:cubicBezTo>
                  <a:cubicBezTo>
                    <a:pt x="221" y="260"/>
                    <a:pt x="231" y="269"/>
                    <a:pt x="240" y="273"/>
                  </a:cubicBezTo>
                  <a:cubicBezTo>
                    <a:pt x="249" y="277"/>
                    <a:pt x="249" y="268"/>
                    <a:pt x="271" y="278"/>
                  </a:cubicBezTo>
                  <a:cubicBezTo>
                    <a:pt x="294" y="288"/>
                    <a:pt x="293" y="282"/>
                    <a:pt x="296" y="299"/>
                  </a:cubicBezTo>
                  <a:cubicBezTo>
                    <a:pt x="298" y="315"/>
                    <a:pt x="307" y="300"/>
                    <a:pt x="313" y="303"/>
                  </a:cubicBezTo>
                  <a:cubicBezTo>
                    <a:pt x="320" y="306"/>
                    <a:pt x="327" y="306"/>
                    <a:pt x="328" y="319"/>
                  </a:cubicBezTo>
                  <a:cubicBezTo>
                    <a:pt x="330" y="333"/>
                    <a:pt x="332" y="338"/>
                    <a:pt x="330" y="347"/>
                  </a:cubicBezTo>
                  <a:cubicBezTo>
                    <a:pt x="328" y="356"/>
                    <a:pt x="341" y="353"/>
                    <a:pt x="342" y="363"/>
                  </a:cubicBezTo>
                  <a:cubicBezTo>
                    <a:pt x="342" y="372"/>
                    <a:pt x="341" y="384"/>
                    <a:pt x="342" y="387"/>
                  </a:cubicBezTo>
                  <a:cubicBezTo>
                    <a:pt x="343" y="389"/>
                    <a:pt x="358" y="391"/>
                    <a:pt x="354" y="398"/>
                  </a:cubicBezTo>
                  <a:cubicBezTo>
                    <a:pt x="351" y="405"/>
                    <a:pt x="352" y="412"/>
                    <a:pt x="355" y="419"/>
                  </a:cubicBezTo>
                  <a:cubicBezTo>
                    <a:pt x="359" y="425"/>
                    <a:pt x="363" y="427"/>
                    <a:pt x="372" y="436"/>
                  </a:cubicBezTo>
                  <a:cubicBezTo>
                    <a:pt x="381" y="445"/>
                    <a:pt x="399" y="461"/>
                    <a:pt x="393" y="463"/>
                  </a:cubicBezTo>
                  <a:cubicBezTo>
                    <a:pt x="388" y="466"/>
                    <a:pt x="382" y="461"/>
                    <a:pt x="376" y="468"/>
                  </a:cubicBezTo>
                  <a:cubicBezTo>
                    <a:pt x="370" y="475"/>
                    <a:pt x="374" y="477"/>
                    <a:pt x="369" y="496"/>
                  </a:cubicBezTo>
                  <a:cubicBezTo>
                    <a:pt x="364" y="514"/>
                    <a:pt x="365" y="515"/>
                    <a:pt x="360" y="529"/>
                  </a:cubicBezTo>
                  <a:cubicBezTo>
                    <a:pt x="354" y="544"/>
                    <a:pt x="351" y="548"/>
                    <a:pt x="349" y="560"/>
                  </a:cubicBezTo>
                  <a:cubicBezTo>
                    <a:pt x="347" y="572"/>
                    <a:pt x="342" y="580"/>
                    <a:pt x="351" y="591"/>
                  </a:cubicBezTo>
                  <a:cubicBezTo>
                    <a:pt x="360" y="602"/>
                    <a:pt x="346" y="603"/>
                    <a:pt x="358" y="619"/>
                  </a:cubicBezTo>
                  <a:cubicBezTo>
                    <a:pt x="370" y="635"/>
                    <a:pt x="376" y="631"/>
                    <a:pt x="382" y="641"/>
                  </a:cubicBezTo>
                  <a:cubicBezTo>
                    <a:pt x="389" y="651"/>
                    <a:pt x="407" y="648"/>
                    <a:pt x="402" y="661"/>
                  </a:cubicBezTo>
                  <a:cubicBezTo>
                    <a:pt x="397" y="674"/>
                    <a:pt x="399" y="681"/>
                    <a:pt x="408" y="691"/>
                  </a:cubicBezTo>
                  <a:cubicBezTo>
                    <a:pt x="418" y="701"/>
                    <a:pt x="419" y="704"/>
                    <a:pt x="415" y="708"/>
                  </a:cubicBezTo>
                  <a:cubicBezTo>
                    <a:pt x="411" y="712"/>
                    <a:pt x="405" y="716"/>
                    <a:pt x="409" y="718"/>
                  </a:cubicBezTo>
                  <a:cubicBezTo>
                    <a:pt x="412" y="720"/>
                    <a:pt x="417" y="719"/>
                    <a:pt x="422" y="727"/>
                  </a:cubicBezTo>
                  <a:cubicBezTo>
                    <a:pt x="427" y="736"/>
                    <a:pt x="427" y="743"/>
                    <a:pt x="430" y="746"/>
                  </a:cubicBezTo>
                  <a:cubicBezTo>
                    <a:pt x="433" y="749"/>
                    <a:pt x="441" y="755"/>
                    <a:pt x="440" y="758"/>
                  </a:cubicBezTo>
                  <a:cubicBezTo>
                    <a:pt x="440" y="762"/>
                    <a:pt x="451" y="766"/>
                    <a:pt x="451" y="761"/>
                  </a:cubicBezTo>
                  <a:cubicBezTo>
                    <a:pt x="451" y="756"/>
                    <a:pt x="458" y="762"/>
                    <a:pt x="451" y="746"/>
                  </a:cubicBezTo>
                  <a:cubicBezTo>
                    <a:pt x="443" y="730"/>
                    <a:pt x="431" y="717"/>
                    <a:pt x="427" y="707"/>
                  </a:cubicBezTo>
                  <a:cubicBezTo>
                    <a:pt x="424" y="697"/>
                    <a:pt x="419" y="683"/>
                    <a:pt x="421" y="679"/>
                  </a:cubicBezTo>
                  <a:cubicBezTo>
                    <a:pt x="422" y="675"/>
                    <a:pt x="424" y="664"/>
                    <a:pt x="431" y="670"/>
                  </a:cubicBezTo>
                  <a:cubicBezTo>
                    <a:pt x="438" y="676"/>
                    <a:pt x="432" y="687"/>
                    <a:pt x="439" y="700"/>
                  </a:cubicBezTo>
                  <a:cubicBezTo>
                    <a:pt x="446" y="713"/>
                    <a:pt x="471" y="741"/>
                    <a:pt x="475" y="746"/>
                  </a:cubicBezTo>
                  <a:cubicBezTo>
                    <a:pt x="478" y="751"/>
                    <a:pt x="492" y="771"/>
                    <a:pt x="488" y="781"/>
                  </a:cubicBezTo>
                  <a:cubicBezTo>
                    <a:pt x="483" y="791"/>
                    <a:pt x="481" y="792"/>
                    <a:pt x="488" y="796"/>
                  </a:cubicBezTo>
                  <a:cubicBezTo>
                    <a:pt x="495" y="800"/>
                    <a:pt x="554" y="831"/>
                    <a:pt x="562" y="831"/>
                  </a:cubicBezTo>
                  <a:cubicBezTo>
                    <a:pt x="570" y="832"/>
                    <a:pt x="586" y="824"/>
                    <a:pt x="592" y="828"/>
                  </a:cubicBezTo>
                  <a:cubicBezTo>
                    <a:pt x="599" y="831"/>
                    <a:pt x="611" y="848"/>
                    <a:pt x="618" y="848"/>
                  </a:cubicBezTo>
                  <a:cubicBezTo>
                    <a:pt x="624" y="848"/>
                    <a:pt x="636" y="845"/>
                    <a:pt x="635" y="852"/>
                  </a:cubicBezTo>
                  <a:cubicBezTo>
                    <a:pt x="633" y="859"/>
                    <a:pt x="627" y="869"/>
                    <a:pt x="634" y="865"/>
                  </a:cubicBezTo>
                  <a:cubicBezTo>
                    <a:pt x="641" y="861"/>
                    <a:pt x="645" y="853"/>
                    <a:pt x="651" y="857"/>
                  </a:cubicBezTo>
                  <a:cubicBezTo>
                    <a:pt x="657" y="861"/>
                    <a:pt x="667" y="871"/>
                    <a:pt x="668" y="879"/>
                  </a:cubicBezTo>
                  <a:cubicBezTo>
                    <a:pt x="670" y="887"/>
                    <a:pt x="676" y="892"/>
                    <a:pt x="681" y="889"/>
                  </a:cubicBezTo>
                  <a:cubicBezTo>
                    <a:pt x="686" y="886"/>
                    <a:pt x="694" y="893"/>
                    <a:pt x="695" y="898"/>
                  </a:cubicBezTo>
                  <a:cubicBezTo>
                    <a:pt x="697" y="903"/>
                    <a:pt x="700" y="907"/>
                    <a:pt x="705" y="906"/>
                  </a:cubicBezTo>
                  <a:cubicBezTo>
                    <a:pt x="710" y="904"/>
                    <a:pt x="714" y="906"/>
                    <a:pt x="714" y="910"/>
                  </a:cubicBezTo>
                  <a:cubicBezTo>
                    <a:pt x="714" y="913"/>
                    <a:pt x="717" y="918"/>
                    <a:pt x="721" y="913"/>
                  </a:cubicBezTo>
                  <a:cubicBezTo>
                    <a:pt x="726" y="908"/>
                    <a:pt x="725" y="903"/>
                    <a:pt x="727" y="903"/>
                  </a:cubicBezTo>
                  <a:cubicBezTo>
                    <a:pt x="729" y="903"/>
                    <a:pt x="737" y="899"/>
                    <a:pt x="738" y="905"/>
                  </a:cubicBezTo>
                  <a:cubicBezTo>
                    <a:pt x="739" y="911"/>
                    <a:pt x="748" y="921"/>
                    <a:pt x="745" y="931"/>
                  </a:cubicBezTo>
                  <a:cubicBezTo>
                    <a:pt x="741" y="940"/>
                    <a:pt x="746" y="954"/>
                    <a:pt x="735" y="955"/>
                  </a:cubicBezTo>
                  <a:cubicBezTo>
                    <a:pt x="723" y="956"/>
                    <a:pt x="720" y="963"/>
                    <a:pt x="724" y="968"/>
                  </a:cubicBezTo>
                  <a:cubicBezTo>
                    <a:pt x="728" y="972"/>
                    <a:pt x="721" y="969"/>
                    <a:pt x="714" y="974"/>
                  </a:cubicBezTo>
                  <a:cubicBezTo>
                    <a:pt x="708" y="979"/>
                    <a:pt x="696" y="975"/>
                    <a:pt x="699" y="985"/>
                  </a:cubicBezTo>
                  <a:cubicBezTo>
                    <a:pt x="703" y="995"/>
                    <a:pt x="698" y="1008"/>
                    <a:pt x="698" y="1008"/>
                  </a:cubicBezTo>
                  <a:cubicBezTo>
                    <a:pt x="698" y="1008"/>
                    <a:pt x="711" y="1014"/>
                    <a:pt x="703" y="1015"/>
                  </a:cubicBezTo>
                  <a:cubicBezTo>
                    <a:pt x="694" y="1016"/>
                    <a:pt x="695" y="1018"/>
                    <a:pt x="692" y="1027"/>
                  </a:cubicBezTo>
                  <a:cubicBezTo>
                    <a:pt x="690" y="1036"/>
                    <a:pt x="690" y="1048"/>
                    <a:pt x="693" y="1048"/>
                  </a:cubicBezTo>
                  <a:cubicBezTo>
                    <a:pt x="696" y="1047"/>
                    <a:pt x="713" y="1067"/>
                    <a:pt x="715" y="1079"/>
                  </a:cubicBezTo>
                  <a:cubicBezTo>
                    <a:pt x="717" y="1091"/>
                    <a:pt x="724" y="1107"/>
                    <a:pt x="726" y="1119"/>
                  </a:cubicBezTo>
                  <a:cubicBezTo>
                    <a:pt x="727" y="1131"/>
                    <a:pt x="743" y="1135"/>
                    <a:pt x="750" y="1138"/>
                  </a:cubicBezTo>
                  <a:cubicBezTo>
                    <a:pt x="756" y="1141"/>
                    <a:pt x="771" y="1146"/>
                    <a:pt x="772" y="1153"/>
                  </a:cubicBezTo>
                  <a:cubicBezTo>
                    <a:pt x="774" y="1159"/>
                    <a:pt x="781" y="1152"/>
                    <a:pt x="779" y="1169"/>
                  </a:cubicBezTo>
                  <a:cubicBezTo>
                    <a:pt x="778" y="1186"/>
                    <a:pt x="772" y="1213"/>
                    <a:pt x="766" y="1225"/>
                  </a:cubicBezTo>
                  <a:cubicBezTo>
                    <a:pt x="760" y="1238"/>
                    <a:pt x="760" y="1241"/>
                    <a:pt x="755" y="1260"/>
                  </a:cubicBezTo>
                  <a:cubicBezTo>
                    <a:pt x="750" y="1279"/>
                    <a:pt x="752" y="1284"/>
                    <a:pt x="749" y="1291"/>
                  </a:cubicBezTo>
                  <a:cubicBezTo>
                    <a:pt x="746" y="1298"/>
                    <a:pt x="739" y="1327"/>
                    <a:pt x="730" y="1338"/>
                  </a:cubicBezTo>
                  <a:cubicBezTo>
                    <a:pt x="720" y="1349"/>
                    <a:pt x="711" y="1350"/>
                    <a:pt x="710" y="1367"/>
                  </a:cubicBezTo>
                  <a:cubicBezTo>
                    <a:pt x="708" y="1384"/>
                    <a:pt x="701" y="1393"/>
                    <a:pt x="698" y="1404"/>
                  </a:cubicBezTo>
                  <a:cubicBezTo>
                    <a:pt x="695" y="1416"/>
                    <a:pt x="688" y="1431"/>
                    <a:pt x="689" y="1436"/>
                  </a:cubicBezTo>
                  <a:cubicBezTo>
                    <a:pt x="689" y="1442"/>
                    <a:pt x="697" y="1435"/>
                    <a:pt x="697" y="1435"/>
                  </a:cubicBezTo>
                  <a:cubicBezTo>
                    <a:pt x="697" y="1435"/>
                    <a:pt x="707" y="1415"/>
                    <a:pt x="710" y="1416"/>
                  </a:cubicBezTo>
                  <a:cubicBezTo>
                    <a:pt x="713" y="1416"/>
                    <a:pt x="712" y="1412"/>
                    <a:pt x="712" y="1423"/>
                  </a:cubicBezTo>
                  <a:cubicBezTo>
                    <a:pt x="712" y="1434"/>
                    <a:pt x="703" y="1447"/>
                    <a:pt x="697" y="1451"/>
                  </a:cubicBezTo>
                  <a:cubicBezTo>
                    <a:pt x="692" y="1456"/>
                    <a:pt x="692" y="1456"/>
                    <a:pt x="682" y="1463"/>
                  </a:cubicBezTo>
                  <a:cubicBezTo>
                    <a:pt x="672" y="1470"/>
                    <a:pt x="672" y="1476"/>
                    <a:pt x="672" y="1479"/>
                  </a:cubicBezTo>
                  <a:cubicBezTo>
                    <a:pt x="672" y="1481"/>
                    <a:pt x="680" y="1484"/>
                    <a:pt x="676" y="1486"/>
                  </a:cubicBezTo>
                  <a:cubicBezTo>
                    <a:pt x="672" y="1488"/>
                    <a:pt x="674" y="1490"/>
                    <a:pt x="670" y="1493"/>
                  </a:cubicBezTo>
                  <a:cubicBezTo>
                    <a:pt x="667" y="1495"/>
                    <a:pt x="660" y="1498"/>
                    <a:pt x="663" y="1502"/>
                  </a:cubicBezTo>
                  <a:cubicBezTo>
                    <a:pt x="666" y="1507"/>
                    <a:pt x="659" y="1517"/>
                    <a:pt x="660" y="1524"/>
                  </a:cubicBezTo>
                  <a:cubicBezTo>
                    <a:pt x="660" y="1530"/>
                    <a:pt x="666" y="1541"/>
                    <a:pt x="666" y="1541"/>
                  </a:cubicBezTo>
                  <a:cubicBezTo>
                    <a:pt x="666" y="1541"/>
                    <a:pt x="674" y="1563"/>
                    <a:pt x="678" y="1566"/>
                  </a:cubicBezTo>
                  <a:cubicBezTo>
                    <a:pt x="682" y="1570"/>
                    <a:pt x="691" y="1572"/>
                    <a:pt x="690" y="1576"/>
                  </a:cubicBezTo>
                  <a:cubicBezTo>
                    <a:pt x="689" y="1581"/>
                    <a:pt x="698" y="1578"/>
                    <a:pt x="707" y="1582"/>
                  </a:cubicBezTo>
                  <a:cubicBezTo>
                    <a:pt x="716" y="1586"/>
                    <a:pt x="710" y="1601"/>
                    <a:pt x="727" y="1597"/>
                  </a:cubicBezTo>
                  <a:cubicBezTo>
                    <a:pt x="744" y="1594"/>
                    <a:pt x="759" y="1595"/>
                    <a:pt x="759" y="1595"/>
                  </a:cubicBezTo>
                  <a:cubicBezTo>
                    <a:pt x="759" y="1595"/>
                    <a:pt x="761" y="1597"/>
                    <a:pt x="767" y="1598"/>
                  </a:cubicBezTo>
                  <a:cubicBezTo>
                    <a:pt x="773" y="1599"/>
                    <a:pt x="790" y="1595"/>
                    <a:pt x="790" y="1595"/>
                  </a:cubicBezTo>
                  <a:lnTo>
                    <a:pt x="792" y="159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5" name="Freeform 111"/>
            <p:cNvSpPr/>
            <p:nvPr/>
          </p:nvSpPr>
          <p:spPr bwMode="auto">
            <a:xfrm>
              <a:off x="2484432" y="684218"/>
              <a:ext cx="1468435" cy="1327148"/>
            </a:xfrm>
            <a:custGeom>
              <a:gdLst>
                <a:gd fmla="*/ 62 w 550" name="T0"/>
                <a:gd fmla="*/ 110 h 497" name="T1"/>
                <a:gd fmla="*/ 81 w 550" name="T2"/>
                <a:gd fmla="*/ 123 h 497" name="T3"/>
                <a:gd fmla="*/ 27 w 550" name="T4"/>
                <a:gd fmla="*/ 143 h 497" name="T5"/>
                <a:gd fmla="*/ 11 w 550" name="T6"/>
                <a:gd fmla="*/ 164 h 497" name="T7"/>
                <a:gd fmla="*/ 32 w 550" name="T8"/>
                <a:gd fmla="*/ 178 h 497" name="T9"/>
                <a:gd fmla="*/ 55 w 550" name="T10"/>
                <a:gd fmla="*/ 187 h 497" name="T11"/>
                <a:gd fmla="*/ 119 w 550" name="T12"/>
                <a:gd fmla="*/ 204 h 497" name="T13"/>
                <a:gd fmla="*/ 147 w 550" name="T14"/>
                <a:gd fmla="*/ 271 h 497" name="T15"/>
                <a:gd fmla="*/ 164 w 550" name="T16"/>
                <a:gd fmla="*/ 270 h 497" name="T17"/>
                <a:gd fmla="*/ 173 w 550" name="T18"/>
                <a:gd fmla="*/ 313 h 497" name="T19"/>
                <a:gd fmla="*/ 153 w 550" name="T20"/>
                <a:gd fmla="*/ 334 h 497" name="T21"/>
                <a:gd fmla="*/ 150 w 550" name="T22"/>
                <a:gd fmla="*/ 364 h 497" name="T23"/>
                <a:gd fmla="*/ 157 w 550" name="T24"/>
                <a:gd fmla="*/ 401 h 497" name="T25"/>
                <a:gd fmla="*/ 177 w 550" name="T26"/>
                <a:gd fmla="*/ 395 h 497" name="T27"/>
                <a:gd fmla="*/ 160 w 550" name="T28"/>
                <a:gd fmla="*/ 421 h 497" name="T29"/>
                <a:gd fmla="*/ 179 w 550" name="T30"/>
                <a:gd fmla="*/ 454 h 497" name="T31"/>
                <a:gd fmla="*/ 206 w 550" name="T32"/>
                <a:gd fmla="*/ 478 h 497" name="T33"/>
                <a:gd fmla="*/ 227 w 550" name="T34"/>
                <a:gd fmla="*/ 492 h 497" name="T35"/>
                <a:gd fmla="*/ 250 w 550" name="T36"/>
                <a:gd fmla="*/ 446 h 497" name="T37"/>
                <a:gd fmla="*/ 267 w 550" name="T38"/>
                <a:gd fmla="*/ 408 h 497" name="T39"/>
                <a:gd fmla="*/ 296 w 550" name="T40"/>
                <a:gd fmla="*/ 376 h 497" name="T41"/>
                <a:gd fmla="*/ 345 w 550" name="T42"/>
                <a:gd fmla="*/ 345 h 497" name="T43"/>
                <a:gd fmla="*/ 443 w 550" name="T44"/>
                <a:gd fmla="*/ 298 h 497" name="T45"/>
                <a:gd fmla="*/ 401 w 550" name="T46"/>
                <a:gd fmla="*/ 290 h 497" name="T47"/>
                <a:gd fmla="*/ 427 w 550" name="T48"/>
                <a:gd fmla="*/ 287 h 497" name="T49"/>
                <a:gd fmla="*/ 451 w 550" name="T50"/>
                <a:gd fmla="*/ 281 h 497" name="T51"/>
                <a:gd fmla="*/ 411 w 550" name="T52"/>
                <a:gd fmla="*/ 255 h 497" name="T53"/>
                <a:gd fmla="*/ 431 w 550" name="T54"/>
                <a:gd fmla="*/ 236 h 497" name="T55"/>
                <a:gd fmla="*/ 453 w 550" name="T56"/>
                <a:gd fmla="*/ 238 h 497" name="T57"/>
                <a:gd fmla="*/ 453 w 550" name="T58"/>
                <a:gd fmla="*/ 225 h 497" name="T59"/>
                <a:gd fmla="*/ 478 w 550" name="T60"/>
                <a:gd fmla="*/ 198 h 497" name="T61"/>
                <a:gd fmla="*/ 462 w 550" name="T62"/>
                <a:gd fmla="*/ 180 h 497" name="T63"/>
                <a:gd fmla="*/ 484 w 550" name="T64"/>
                <a:gd fmla="*/ 162 h 497" name="T65"/>
                <a:gd fmla="*/ 460 w 550" name="T66"/>
                <a:gd fmla="*/ 149 h 497" name="T67"/>
                <a:gd fmla="*/ 476 w 550" name="T68"/>
                <a:gd fmla="*/ 124 h 497" name="T69"/>
                <a:gd fmla="*/ 498 w 550" name="T70"/>
                <a:gd fmla="*/ 104 h 497" name="T71"/>
                <a:gd fmla="*/ 543 w 550" name="T72"/>
                <a:gd fmla="*/ 73 h 497" name="T73"/>
                <a:gd fmla="*/ 486 w 550" name="T74"/>
                <a:gd fmla="*/ 61 h 497" name="T75"/>
                <a:gd fmla="*/ 442 w 550" name="T76"/>
                <a:gd fmla="*/ 79 h 497" name="T77"/>
                <a:gd fmla="*/ 439 w 550" name="T78"/>
                <a:gd fmla="*/ 60 h 497" name="T79"/>
                <a:gd fmla="*/ 416 w 550" name="T80"/>
                <a:gd fmla="*/ 53 h 497" name="T81"/>
                <a:gd fmla="*/ 458 w 550" name="T82"/>
                <a:gd fmla="*/ 30 h 497" name="T83"/>
                <a:gd fmla="*/ 414 w 550" name="T84"/>
                <a:gd fmla="*/ 6 h 497" name="T85"/>
                <a:gd fmla="*/ 321 w 550" name="T86"/>
                <a:gd fmla="*/ 11 h 497" name="T87"/>
                <a:gd fmla="*/ 288 w 550" name="T88"/>
                <a:gd fmla="*/ 21 h 497" name="T89"/>
                <a:gd fmla="*/ 245 w 550" name="T90"/>
                <a:gd fmla="*/ 35 h 497" name="T91"/>
                <a:gd fmla="*/ 221 w 550" name="T92"/>
                <a:gd fmla="*/ 40 h 497" name="T93"/>
                <a:gd fmla="*/ 192 w 550" name="T94"/>
                <a:gd fmla="*/ 47 h 497" name="T95"/>
                <a:gd fmla="*/ 153 w 550" name="T96"/>
                <a:gd fmla="*/ 51 h 497" name="T97"/>
                <a:gd fmla="*/ 141 w 550" name="T98"/>
                <a:gd fmla="*/ 68 h 497" name="T99"/>
                <a:gd fmla="*/ 89 w 550" name="T100"/>
                <a:gd fmla="*/ 88 h 497" name="T10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b="b" l="0" r="r" t="0"/>
              <a:pathLst>
                <a:path h="497" w="550">
                  <a:moveTo>
                    <a:pt x="67" y="99"/>
                  </a:moveTo>
                  <a:cubicBezTo>
                    <a:pt x="62" y="100"/>
                    <a:pt x="60" y="110"/>
                    <a:pt x="62" y="110"/>
                  </a:cubicBezTo>
                  <a:cubicBezTo>
                    <a:pt x="64" y="111"/>
                    <a:pt x="73" y="106"/>
                    <a:pt x="84" y="110"/>
                  </a:cubicBezTo>
                  <a:cubicBezTo>
                    <a:pt x="95" y="115"/>
                    <a:pt x="87" y="122"/>
                    <a:pt x="81" y="123"/>
                  </a:cubicBezTo>
                  <a:cubicBezTo>
                    <a:pt x="76" y="125"/>
                    <a:pt x="71" y="121"/>
                    <a:pt x="56" y="129"/>
                  </a:cubicBezTo>
                  <a:cubicBezTo>
                    <a:pt x="42" y="137"/>
                    <a:pt x="35" y="146"/>
                    <a:pt x="27" y="143"/>
                  </a:cubicBezTo>
                  <a:cubicBezTo>
                    <a:pt x="20" y="139"/>
                    <a:pt x="5" y="144"/>
                    <a:pt x="3" y="148"/>
                  </a:cubicBezTo>
                  <a:cubicBezTo>
                    <a:pt x="0" y="152"/>
                    <a:pt x="11" y="164"/>
                    <a:pt x="11" y="164"/>
                  </a:cubicBezTo>
                  <a:cubicBezTo>
                    <a:pt x="24" y="163"/>
                    <a:pt x="24" y="163"/>
                    <a:pt x="24" y="163"/>
                  </a:cubicBezTo>
                  <a:cubicBezTo>
                    <a:pt x="24" y="163"/>
                    <a:pt x="37" y="175"/>
                    <a:pt x="32" y="178"/>
                  </a:cubicBezTo>
                  <a:cubicBezTo>
                    <a:pt x="28" y="181"/>
                    <a:pt x="19" y="179"/>
                    <a:pt x="30" y="184"/>
                  </a:cubicBezTo>
                  <a:cubicBezTo>
                    <a:pt x="41" y="189"/>
                    <a:pt x="29" y="185"/>
                    <a:pt x="55" y="187"/>
                  </a:cubicBezTo>
                  <a:cubicBezTo>
                    <a:pt x="81" y="189"/>
                    <a:pt x="72" y="187"/>
                    <a:pt x="84" y="189"/>
                  </a:cubicBezTo>
                  <a:cubicBezTo>
                    <a:pt x="97" y="190"/>
                    <a:pt x="116" y="203"/>
                    <a:pt x="119" y="204"/>
                  </a:cubicBezTo>
                  <a:cubicBezTo>
                    <a:pt x="123" y="204"/>
                    <a:pt x="138" y="205"/>
                    <a:pt x="139" y="217"/>
                  </a:cubicBezTo>
                  <a:cubicBezTo>
                    <a:pt x="140" y="229"/>
                    <a:pt x="153" y="263"/>
                    <a:pt x="147" y="271"/>
                  </a:cubicBezTo>
                  <a:cubicBezTo>
                    <a:pt x="141" y="279"/>
                    <a:pt x="161" y="287"/>
                    <a:pt x="159" y="283"/>
                  </a:cubicBezTo>
                  <a:cubicBezTo>
                    <a:pt x="158" y="280"/>
                    <a:pt x="160" y="268"/>
                    <a:pt x="164" y="270"/>
                  </a:cubicBezTo>
                  <a:cubicBezTo>
                    <a:pt x="168" y="272"/>
                    <a:pt x="178" y="301"/>
                    <a:pt x="177" y="303"/>
                  </a:cubicBezTo>
                  <a:cubicBezTo>
                    <a:pt x="176" y="305"/>
                    <a:pt x="178" y="305"/>
                    <a:pt x="173" y="313"/>
                  </a:cubicBezTo>
                  <a:cubicBezTo>
                    <a:pt x="169" y="321"/>
                    <a:pt x="164" y="329"/>
                    <a:pt x="162" y="329"/>
                  </a:cubicBezTo>
                  <a:cubicBezTo>
                    <a:pt x="159" y="329"/>
                    <a:pt x="154" y="331"/>
                    <a:pt x="153" y="334"/>
                  </a:cubicBezTo>
                  <a:cubicBezTo>
                    <a:pt x="152" y="336"/>
                    <a:pt x="154" y="339"/>
                    <a:pt x="153" y="347"/>
                  </a:cubicBezTo>
                  <a:cubicBezTo>
                    <a:pt x="152" y="355"/>
                    <a:pt x="147" y="356"/>
                    <a:pt x="150" y="364"/>
                  </a:cubicBezTo>
                  <a:cubicBezTo>
                    <a:pt x="154" y="372"/>
                    <a:pt x="151" y="372"/>
                    <a:pt x="152" y="379"/>
                  </a:cubicBezTo>
                  <a:cubicBezTo>
                    <a:pt x="152" y="386"/>
                    <a:pt x="162" y="399"/>
                    <a:pt x="157" y="401"/>
                  </a:cubicBezTo>
                  <a:cubicBezTo>
                    <a:pt x="152" y="402"/>
                    <a:pt x="151" y="410"/>
                    <a:pt x="158" y="405"/>
                  </a:cubicBezTo>
                  <a:cubicBezTo>
                    <a:pt x="164" y="401"/>
                    <a:pt x="177" y="395"/>
                    <a:pt x="177" y="395"/>
                  </a:cubicBezTo>
                  <a:cubicBezTo>
                    <a:pt x="177" y="395"/>
                    <a:pt x="181" y="397"/>
                    <a:pt x="176" y="399"/>
                  </a:cubicBezTo>
                  <a:cubicBezTo>
                    <a:pt x="171" y="400"/>
                    <a:pt x="157" y="416"/>
                    <a:pt x="160" y="421"/>
                  </a:cubicBezTo>
                  <a:cubicBezTo>
                    <a:pt x="164" y="426"/>
                    <a:pt x="169" y="428"/>
                    <a:pt x="171" y="436"/>
                  </a:cubicBezTo>
                  <a:cubicBezTo>
                    <a:pt x="173" y="445"/>
                    <a:pt x="183" y="444"/>
                    <a:pt x="179" y="454"/>
                  </a:cubicBezTo>
                  <a:cubicBezTo>
                    <a:pt x="175" y="465"/>
                    <a:pt x="186" y="468"/>
                    <a:pt x="186" y="474"/>
                  </a:cubicBezTo>
                  <a:cubicBezTo>
                    <a:pt x="186" y="480"/>
                    <a:pt x="197" y="469"/>
                    <a:pt x="206" y="478"/>
                  </a:cubicBezTo>
                  <a:cubicBezTo>
                    <a:pt x="215" y="487"/>
                    <a:pt x="208" y="489"/>
                    <a:pt x="216" y="493"/>
                  </a:cubicBezTo>
                  <a:cubicBezTo>
                    <a:pt x="224" y="497"/>
                    <a:pt x="225" y="494"/>
                    <a:pt x="227" y="492"/>
                  </a:cubicBezTo>
                  <a:cubicBezTo>
                    <a:pt x="229" y="490"/>
                    <a:pt x="230" y="475"/>
                    <a:pt x="237" y="464"/>
                  </a:cubicBezTo>
                  <a:cubicBezTo>
                    <a:pt x="244" y="453"/>
                    <a:pt x="250" y="453"/>
                    <a:pt x="250" y="446"/>
                  </a:cubicBezTo>
                  <a:cubicBezTo>
                    <a:pt x="250" y="439"/>
                    <a:pt x="260" y="426"/>
                    <a:pt x="263" y="421"/>
                  </a:cubicBezTo>
                  <a:cubicBezTo>
                    <a:pt x="265" y="417"/>
                    <a:pt x="273" y="412"/>
                    <a:pt x="267" y="408"/>
                  </a:cubicBezTo>
                  <a:cubicBezTo>
                    <a:pt x="261" y="404"/>
                    <a:pt x="271" y="400"/>
                    <a:pt x="281" y="393"/>
                  </a:cubicBezTo>
                  <a:cubicBezTo>
                    <a:pt x="290" y="386"/>
                    <a:pt x="288" y="378"/>
                    <a:pt x="296" y="376"/>
                  </a:cubicBezTo>
                  <a:cubicBezTo>
                    <a:pt x="305" y="374"/>
                    <a:pt x="298" y="370"/>
                    <a:pt x="311" y="366"/>
                  </a:cubicBezTo>
                  <a:cubicBezTo>
                    <a:pt x="324" y="361"/>
                    <a:pt x="336" y="351"/>
                    <a:pt x="345" y="345"/>
                  </a:cubicBezTo>
                  <a:cubicBezTo>
                    <a:pt x="353" y="339"/>
                    <a:pt x="350" y="336"/>
                    <a:pt x="366" y="332"/>
                  </a:cubicBezTo>
                  <a:cubicBezTo>
                    <a:pt x="383" y="328"/>
                    <a:pt x="443" y="298"/>
                    <a:pt x="443" y="298"/>
                  </a:cubicBezTo>
                  <a:cubicBezTo>
                    <a:pt x="443" y="298"/>
                    <a:pt x="431" y="296"/>
                    <a:pt x="421" y="295"/>
                  </a:cubicBezTo>
                  <a:cubicBezTo>
                    <a:pt x="412" y="295"/>
                    <a:pt x="397" y="293"/>
                    <a:pt x="401" y="290"/>
                  </a:cubicBezTo>
                  <a:cubicBezTo>
                    <a:pt x="405" y="287"/>
                    <a:pt x="410" y="278"/>
                    <a:pt x="413" y="277"/>
                  </a:cubicBezTo>
                  <a:cubicBezTo>
                    <a:pt x="416" y="276"/>
                    <a:pt x="427" y="287"/>
                    <a:pt x="427" y="287"/>
                  </a:cubicBezTo>
                  <a:cubicBezTo>
                    <a:pt x="427" y="287"/>
                    <a:pt x="447" y="291"/>
                    <a:pt x="445" y="289"/>
                  </a:cubicBezTo>
                  <a:cubicBezTo>
                    <a:pt x="444" y="287"/>
                    <a:pt x="451" y="284"/>
                    <a:pt x="451" y="281"/>
                  </a:cubicBezTo>
                  <a:cubicBezTo>
                    <a:pt x="451" y="278"/>
                    <a:pt x="445" y="270"/>
                    <a:pt x="432" y="264"/>
                  </a:cubicBezTo>
                  <a:cubicBezTo>
                    <a:pt x="420" y="258"/>
                    <a:pt x="423" y="261"/>
                    <a:pt x="411" y="255"/>
                  </a:cubicBezTo>
                  <a:cubicBezTo>
                    <a:pt x="398" y="248"/>
                    <a:pt x="387" y="247"/>
                    <a:pt x="397" y="245"/>
                  </a:cubicBezTo>
                  <a:cubicBezTo>
                    <a:pt x="406" y="242"/>
                    <a:pt x="428" y="240"/>
                    <a:pt x="431" y="236"/>
                  </a:cubicBezTo>
                  <a:cubicBezTo>
                    <a:pt x="433" y="232"/>
                    <a:pt x="426" y="227"/>
                    <a:pt x="433" y="232"/>
                  </a:cubicBezTo>
                  <a:cubicBezTo>
                    <a:pt x="441" y="237"/>
                    <a:pt x="444" y="237"/>
                    <a:pt x="453" y="238"/>
                  </a:cubicBezTo>
                  <a:cubicBezTo>
                    <a:pt x="462" y="239"/>
                    <a:pt x="466" y="241"/>
                    <a:pt x="463" y="236"/>
                  </a:cubicBezTo>
                  <a:cubicBezTo>
                    <a:pt x="459" y="231"/>
                    <a:pt x="449" y="239"/>
                    <a:pt x="453" y="225"/>
                  </a:cubicBezTo>
                  <a:cubicBezTo>
                    <a:pt x="458" y="211"/>
                    <a:pt x="476" y="206"/>
                    <a:pt x="476" y="206"/>
                  </a:cubicBezTo>
                  <a:cubicBezTo>
                    <a:pt x="476" y="206"/>
                    <a:pt x="487" y="211"/>
                    <a:pt x="478" y="198"/>
                  </a:cubicBezTo>
                  <a:cubicBezTo>
                    <a:pt x="469" y="186"/>
                    <a:pt x="470" y="187"/>
                    <a:pt x="466" y="183"/>
                  </a:cubicBezTo>
                  <a:cubicBezTo>
                    <a:pt x="462" y="180"/>
                    <a:pt x="462" y="180"/>
                    <a:pt x="462" y="180"/>
                  </a:cubicBezTo>
                  <a:cubicBezTo>
                    <a:pt x="462" y="180"/>
                    <a:pt x="493" y="175"/>
                    <a:pt x="490" y="172"/>
                  </a:cubicBezTo>
                  <a:cubicBezTo>
                    <a:pt x="488" y="168"/>
                    <a:pt x="484" y="162"/>
                    <a:pt x="484" y="162"/>
                  </a:cubicBezTo>
                  <a:cubicBezTo>
                    <a:pt x="484" y="162"/>
                    <a:pt x="484" y="161"/>
                    <a:pt x="472" y="155"/>
                  </a:cubicBezTo>
                  <a:cubicBezTo>
                    <a:pt x="460" y="149"/>
                    <a:pt x="460" y="154"/>
                    <a:pt x="460" y="149"/>
                  </a:cubicBezTo>
                  <a:cubicBezTo>
                    <a:pt x="459" y="144"/>
                    <a:pt x="470" y="137"/>
                    <a:pt x="471" y="133"/>
                  </a:cubicBezTo>
                  <a:cubicBezTo>
                    <a:pt x="473" y="129"/>
                    <a:pt x="476" y="126"/>
                    <a:pt x="476" y="124"/>
                  </a:cubicBezTo>
                  <a:cubicBezTo>
                    <a:pt x="476" y="122"/>
                    <a:pt x="477" y="116"/>
                    <a:pt x="479" y="115"/>
                  </a:cubicBezTo>
                  <a:cubicBezTo>
                    <a:pt x="481" y="114"/>
                    <a:pt x="489" y="112"/>
                    <a:pt x="498" y="104"/>
                  </a:cubicBezTo>
                  <a:cubicBezTo>
                    <a:pt x="507" y="95"/>
                    <a:pt x="515" y="83"/>
                    <a:pt x="518" y="83"/>
                  </a:cubicBezTo>
                  <a:cubicBezTo>
                    <a:pt x="522" y="83"/>
                    <a:pt x="539" y="75"/>
                    <a:pt x="543" y="73"/>
                  </a:cubicBezTo>
                  <a:cubicBezTo>
                    <a:pt x="546" y="71"/>
                    <a:pt x="550" y="64"/>
                    <a:pt x="536" y="63"/>
                  </a:cubicBezTo>
                  <a:cubicBezTo>
                    <a:pt x="521" y="61"/>
                    <a:pt x="490" y="56"/>
                    <a:pt x="486" y="61"/>
                  </a:cubicBezTo>
                  <a:cubicBezTo>
                    <a:pt x="481" y="67"/>
                    <a:pt x="471" y="73"/>
                    <a:pt x="468" y="79"/>
                  </a:cubicBezTo>
                  <a:cubicBezTo>
                    <a:pt x="465" y="85"/>
                    <a:pt x="448" y="80"/>
                    <a:pt x="442" y="79"/>
                  </a:cubicBezTo>
                  <a:cubicBezTo>
                    <a:pt x="436" y="77"/>
                    <a:pt x="466" y="69"/>
                    <a:pt x="459" y="63"/>
                  </a:cubicBezTo>
                  <a:cubicBezTo>
                    <a:pt x="452" y="56"/>
                    <a:pt x="453" y="54"/>
                    <a:pt x="439" y="60"/>
                  </a:cubicBezTo>
                  <a:cubicBezTo>
                    <a:pt x="425" y="66"/>
                    <a:pt x="426" y="71"/>
                    <a:pt x="419" y="72"/>
                  </a:cubicBezTo>
                  <a:cubicBezTo>
                    <a:pt x="412" y="73"/>
                    <a:pt x="401" y="60"/>
                    <a:pt x="416" y="53"/>
                  </a:cubicBezTo>
                  <a:cubicBezTo>
                    <a:pt x="431" y="46"/>
                    <a:pt x="469" y="52"/>
                    <a:pt x="470" y="48"/>
                  </a:cubicBezTo>
                  <a:cubicBezTo>
                    <a:pt x="472" y="44"/>
                    <a:pt x="468" y="33"/>
                    <a:pt x="458" y="30"/>
                  </a:cubicBezTo>
                  <a:cubicBezTo>
                    <a:pt x="448" y="27"/>
                    <a:pt x="429" y="20"/>
                    <a:pt x="422" y="17"/>
                  </a:cubicBezTo>
                  <a:cubicBezTo>
                    <a:pt x="416" y="13"/>
                    <a:pt x="414" y="6"/>
                    <a:pt x="414" y="6"/>
                  </a:cubicBezTo>
                  <a:cubicBezTo>
                    <a:pt x="371" y="0"/>
                    <a:pt x="371" y="0"/>
                    <a:pt x="371" y="0"/>
                  </a:cubicBezTo>
                  <a:cubicBezTo>
                    <a:pt x="371" y="0"/>
                    <a:pt x="326" y="10"/>
                    <a:pt x="321" y="11"/>
                  </a:cubicBezTo>
                  <a:cubicBezTo>
                    <a:pt x="316" y="11"/>
                    <a:pt x="317" y="15"/>
                    <a:pt x="305" y="17"/>
                  </a:cubicBezTo>
                  <a:cubicBezTo>
                    <a:pt x="293" y="20"/>
                    <a:pt x="288" y="21"/>
                    <a:pt x="288" y="21"/>
                  </a:cubicBezTo>
                  <a:cubicBezTo>
                    <a:pt x="288" y="21"/>
                    <a:pt x="274" y="18"/>
                    <a:pt x="263" y="20"/>
                  </a:cubicBezTo>
                  <a:cubicBezTo>
                    <a:pt x="252" y="22"/>
                    <a:pt x="245" y="35"/>
                    <a:pt x="245" y="35"/>
                  </a:cubicBezTo>
                  <a:cubicBezTo>
                    <a:pt x="245" y="35"/>
                    <a:pt x="250" y="38"/>
                    <a:pt x="252" y="40"/>
                  </a:cubicBezTo>
                  <a:cubicBezTo>
                    <a:pt x="255" y="42"/>
                    <a:pt x="234" y="41"/>
                    <a:pt x="221" y="40"/>
                  </a:cubicBezTo>
                  <a:cubicBezTo>
                    <a:pt x="208" y="38"/>
                    <a:pt x="208" y="43"/>
                    <a:pt x="205" y="52"/>
                  </a:cubicBezTo>
                  <a:cubicBezTo>
                    <a:pt x="201" y="60"/>
                    <a:pt x="197" y="54"/>
                    <a:pt x="192" y="47"/>
                  </a:cubicBezTo>
                  <a:cubicBezTo>
                    <a:pt x="187" y="40"/>
                    <a:pt x="182" y="42"/>
                    <a:pt x="178" y="48"/>
                  </a:cubicBezTo>
                  <a:cubicBezTo>
                    <a:pt x="174" y="54"/>
                    <a:pt x="168" y="46"/>
                    <a:pt x="153" y="51"/>
                  </a:cubicBezTo>
                  <a:cubicBezTo>
                    <a:pt x="139" y="56"/>
                    <a:pt x="126" y="61"/>
                    <a:pt x="126" y="61"/>
                  </a:cubicBezTo>
                  <a:cubicBezTo>
                    <a:pt x="126" y="61"/>
                    <a:pt x="145" y="65"/>
                    <a:pt x="141" y="68"/>
                  </a:cubicBezTo>
                  <a:cubicBezTo>
                    <a:pt x="137" y="71"/>
                    <a:pt x="111" y="77"/>
                    <a:pt x="111" y="77"/>
                  </a:cubicBezTo>
                  <a:cubicBezTo>
                    <a:pt x="111" y="77"/>
                    <a:pt x="92" y="88"/>
                    <a:pt x="89" y="88"/>
                  </a:cubicBezTo>
                  <a:cubicBezTo>
                    <a:pt x="85" y="88"/>
                    <a:pt x="67" y="99"/>
                    <a:pt x="67" y="9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6" name="Freeform 112"/>
            <p:cNvSpPr/>
            <p:nvPr/>
          </p:nvSpPr>
          <p:spPr bwMode="auto">
            <a:xfrm>
              <a:off x="1952621" y="735019"/>
              <a:ext cx="868361" cy="539749"/>
            </a:xfrm>
            <a:custGeom>
              <a:gdLst>
                <a:gd fmla="*/ 297 w 325" name="T0"/>
                <a:gd fmla="*/ 44 h 202" name="T1"/>
                <a:gd fmla="*/ 285 w 325" name="T2"/>
                <a:gd fmla="*/ 53 h 202" name="T3"/>
                <a:gd fmla="*/ 277 w 325" name="T4"/>
                <a:gd fmla="*/ 64 h 202" name="T5"/>
                <a:gd fmla="*/ 232 w 325" name="T6"/>
                <a:gd fmla="*/ 88 h 202" name="T7"/>
                <a:gd fmla="*/ 211 w 325" name="T8"/>
                <a:gd fmla="*/ 104 h 202" name="T9"/>
                <a:gd fmla="*/ 197 w 325" name="T10"/>
                <a:gd fmla="*/ 106 h 202" name="T11"/>
                <a:gd fmla="*/ 192 w 325" name="T12"/>
                <a:gd fmla="*/ 124 h 202" name="T13"/>
                <a:gd fmla="*/ 169 w 325" name="T14"/>
                <a:gd fmla="*/ 138 h 202" name="T15"/>
                <a:gd fmla="*/ 160 w 325" name="T16"/>
                <a:gd fmla="*/ 148 h 202" name="T17"/>
                <a:gd fmla="*/ 162 w 325" name="T18"/>
                <a:gd fmla="*/ 164 h 202" name="T19"/>
                <a:gd fmla="*/ 143 w 325" name="T20"/>
                <a:gd fmla="*/ 169 h 202" name="T21"/>
                <a:gd fmla="*/ 127 w 325" name="T22"/>
                <a:gd fmla="*/ 168 h 202" name="T23"/>
                <a:gd fmla="*/ 105 w 325" name="T24"/>
                <a:gd fmla="*/ 168 h 202" name="T25"/>
                <a:gd fmla="*/ 80 w 325" name="T26"/>
                <a:gd fmla="*/ 168 h 202" name="T27"/>
                <a:gd fmla="*/ 74 w 325" name="T28"/>
                <a:gd fmla="*/ 168 h 202" name="T29"/>
                <a:gd fmla="*/ 60 w 325" name="T30"/>
                <a:gd fmla="*/ 170 h 202" name="T31"/>
                <a:gd fmla="*/ 62 w 325" name="T32"/>
                <a:gd fmla="*/ 177 h 202" name="T33"/>
                <a:gd fmla="*/ 83 w 325" name="T34"/>
                <a:gd fmla="*/ 177 h 202" name="T35"/>
                <a:gd fmla="*/ 118 w 325" name="T36"/>
                <a:gd fmla="*/ 182 h 202" name="T37"/>
                <a:gd fmla="*/ 142 w 325" name="T38"/>
                <a:gd fmla="*/ 182 h 202" name="T39"/>
                <a:gd fmla="*/ 144 w 325" name="T40"/>
                <a:gd fmla="*/ 195 h 202" name="T41"/>
                <a:gd fmla="*/ 129 w 325" name="T42"/>
                <a:gd fmla="*/ 201 h 202" name="T43"/>
                <a:gd fmla="*/ 109 w 325" name="T44"/>
                <a:gd fmla="*/ 200 h 202" name="T45"/>
                <a:gd fmla="*/ 67 w 325" name="T46"/>
                <a:gd fmla="*/ 199 h 202" name="T47"/>
                <a:gd fmla="*/ 37 w 325" name="T48"/>
                <a:gd fmla="*/ 193 h 202" name="T49"/>
                <a:gd fmla="*/ 29 w 325" name="T50"/>
                <a:gd fmla="*/ 181 h 202" name="T51"/>
                <a:gd fmla="*/ 24 w 325" name="T52"/>
                <a:gd fmla="*/ 170 h 202" name="T53"/>
                <a:gd fmla="*/ 3 w 325" name="T54"/>
                <a:gd fmla="*/ 160 h 202" name="T55"/>
                <a:gd fmla="*/ 3 w 325" name="T56"/>
                <a:gd fmla="*/ 153 h 202" name="T57"/>
                <a:gd fmla="*/ 21 w 325" name="T58"/>
                <a:gd fmla="*/ 152 h 202" name="T59"/>
                <a:gd fmla="*/ 35 w 325" name="T60"/>
                <a:gd fmla="*/ 158 h 202" name="T61"/>
                <a:gd fmla="*/ 63 w 325" name="T62"/>
                <a:gd fmla="*/ 156 h 202" name="T63"/>
                <a:gd fmla="*/ 81 w 325" name="T64"/>
                <a:gd fmla="*/ 151 h 202" name="T65"/>
                <a:gd fmla="*/ 77 w 325" name="T66"/>
                <a:gd fmla="*/ 137 h 202" name="T67"/>
                <a:gd fmla="*/ 94 w 325" name="T68"/>
                <a:gd fmla="*/ 137 h 202" name="T69"/>
                <a:gd fmla="*/ 98 w 325" name="T70"/>
                <a:gd fmla="*/ 137 h 202" name="T71"/>
                <a:gd fmla="*/ 94 w 325" name="T72"/>
                <a:gd fmla="*/ 131 h 202" name="T73"/>
                <a:gd fmla="*/ 81 w 325" name="T74"/>
                <a:gd fmla="*/ 127 h 202" name="T75"/>
                <a:gd fmla="*/ 103 w 325" name="T76"/>
                <a:gd fmla="*/ 109 h 202" name="T77"/>
                <a:gd fmla="*/ 116 w 325" name="T78"/>
                <a:gd fmla="*/ 100 h 202" name="T79"/>
                <a:gd fmla="*/ 100 w 325" name="T80"/>
                <a:gd fmla="*/ 87 h 202" name="T81"/>
                <a:gd fmla="*/ 87 w 325" name="T82"/>
                <a:gd fmla="*/ 79 h 202" name="T83"/>
                <a:gd fmla="*/ 74 w 325" name="T84"/>
                <a:gd fmla="*/ 59 h 202" name="T85"/>
                <a:gd fmla="*/ 61 w 325" name="T86"/>
                <a:gd fmla="*/ 52 h 202" name="T87"/>
                <a:gd fmla="*/ 74 w 325" name="T88"/>
                <a:gd fmla="*/ 41 h 202" name="T89"/>
                <a:gd fmla="*/ 98 w 325" name="T90"/>
                <a:gd fmla="*/ 33 h 202" name="T91"/>
                <a:gd fmla="*/ 114 w 325" name="T92"/>
                <a:gd fmla="*/ 37 h 202" name="T93"/>
                <a:gd fmla="*/ 113 w 325" name="T94"/>
                <a:gd fmla="*/ 25 h 202" name="T95"/>
                <a:gd fmla="*/ 134 w 325" name="T96"/>
                <a:gd fmla="*/ 31 h 202" name="T97"/>
                <a:gd fmla="*/ 143 w 325" name="T98"/>
                <a:gd fmla="*/ 22 h 202" name="T99"/>
                <a:gd fmla="*/ 156 w 325" name="T100"/>
                <a:gd fmla="*/ 11 h 202" name="T101"/>
                <a:gd fmla="*/ 194 w 325" name="T102"/>
                <a:gd fmla="*/ 8 h 202" name="T103"/>
                <a:gd fmla="*/ 212 w 325" name="T104"/>
                <a:gd fmla="*/ 3 h 202" name="T105"/>
                <a:gd fmla="*/ 223 w 325" name="T106"/>
                <a:gd fmla="*/ 15 h 202" name="T107"/>
                <a:gd fmla="*/ 226 w 325" name="T108"/>
                <a:gd fmla="*/ 4 h 202" name="T109"/>
                <a:gd fmla="*/ 284 w 325" name="T110"/>
                <a:gd fmla="*/ 12 h 202" name="T111"/>
                <a:gd fmla="*/ 324 w 325" name="T112"/>
                <a:gd fmla="*/ 22 h 202" name="T113"/>
                <a:gd fmla="*/ 318 w 325" name="T114"/>
                <a:gd fmla="*/ 38 h 202" name="T115"/>
                <a:gd fmla="*/ 297 w 325" name="T116"/>
                <a:gd fmla="*/ 44 h 202" name="T1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b="b" l="0" r="r" t="0"/>
              <a:pathLst>
                <a:path h="201" w="325">
                  <a:moveTo>
                    <a:pt x="297" y="44"/>
                  </a:moveTo>
                  <a:cubicBezTo>
                    <a:pt x="280" y="48"/>
                    <a:pt x="275" y="52"/>
                    <a:pt x="285" y="53"/>
                  </a:cubicBezTo>
                  <a:cubicBezTo>
                    <a:pt x="294" y="54"/>
                    <a:pt x="303" y="50"/>
                    <a:pt x="277" y="64"/>
                  </a:cubicBezTo>
                  <a:cubicBezTo>
                    <a:pt x="252" y="77"/>
                    <a:pt x="242" y="83"/>
                    <a:pt x="232" y="88"/>
                  </a:cubicBezTo>
                  <a:cubicBezTo>
                    <a:pt x="222" y="93"/>
                    <a:pt x="223" y="103"/>
                    <a:pt x="211" y="104"/>
                  </a:cubicBezTo>
                  <a:cubicBezTo>
                    <a:pt x="200" y="104"/>
                    <a:pt x="201" y="93"/>
                    <a:pt x="197" y="106"/>
                  </a:cubicBezTo>
                  <a:cubicBezTo>
                    <a:pt x="193" y="119"/>
                    <a:pt x="193" y="122"/>
                    <a:pt x="192" y="124"/>
                  </a:cubicBezTo>
                  <a:cubicBezTo>
                    <a:pt x="191" y="127"/>
                    <a:pt x="180" y="137"/>
                    <a:pt x="169" y="138"/>
                  </a:cubicBezTo>
                  <a:cubicBezTo>
                    <a:pt x="159" y="139"/>
                    <a:pt x="164" y="141"/>
                    <a:pt x="160" y="148"/>
                  </a:cubicBezTo>
                  <a:cubicBezTo>
                    <a:pt x="156" y="154"/>
                    <a:pt x="177" y="161"/>
                    <a:pt x="162" y="164"/>
                  </a:cubicBezTo>
                  <a:cubicBezTo>
                    <a:pt x="147" y="166"/>
                    <a:pt x="145" y="168"/>
                    <a:pt x="143" y="169"/>
                  </a:cubicBezTo>
                  <a:cubicBezTo>
                    <a:pt x="140" y="170"/>
                    <a:pt x="135" y="171"/>
                    <a:pt x="127" y="168"/>
                  </a:cubicBezTo>
                  <a:cubicBezTo>
                    <a:pt x="119" y="166"/>
                    <a:pt x="119" y="169"/>
                    <a:pt x="105" y="168"/>
                  </a:cubicBezTo>
                  <a:cubicBezTo>
                    <a:pt x="91" y="168"/>
                    <a:pt x="86" y="168"/>
                    <a:pt x="80" y="168"/>
                  </a:cubicBezTo>
                  <a:cubicBezTo>
                    <a:pt x="74" y="168"/>
                    <a:pt x="84" y="167"/>
                    <a:pt x="74" y="168"/>
                  </a:cubicBezTo>
                  <a:cubicBezTo>
                    <a:pt x="65" y="168"/>
                    <a:pt x="59" y="166"/>
                    <a:pt x="60" y="170"/>
                  </a:cubicBezTo>
                  <a:cubicBezTo>
                    <a:pt x="61" y="174"/>
                    <a:pt x="60" y="176"/>
                    <a:pt x="62" y="177"/>
                  </a:cubicBezTo>
                  <a:cubicBezTo>
                    <a:pt x="65" y="178"/>
                    <a:pt x="70" y="176"/>
                    <a:pt x="83" y="177"/>
                  </a:cubicBezTo>
                  <a:cubicBezTo>
                    <a:pt x="97" y="178"/>
                    <a:pt x="106" y="182"/>
                    <a:pt x="118" y="182"/>
                  </a:cubicBezTo>
                  <a:cubicBezTo>
                    <a:pt x="130" y="181"/>
                    <a:pt x="136" y="179"/>
                    <a:pt x="142" y="182"/>
                  </a:cubicBezTo>
                  <a:cubicBezTo>
                    <a:pt x="147" y="185"/>
                    <a:pt x="149" y="195"/>
                    <a:pt x="144" y="195"/>
                  </a:cubicBezTo>
                  <a:cubicBezTo>
                    <a:pt x="138" y="196"/>
                    <a:pt x="138" y="201"/>
                    <a:pt x="129" y="201"/>
                  </a:cubicBezTo>
                  <a:cubicBezTo>
                    <a:pt x="120" y="201"/>
                    <a:pt x="126" y="202"/>
                    <a:pt x="109" y="200"/>
                  </a:cubicBezTo>
                  <a:cubicBezTo>
                    <a:pt x="92" y="198"/>
                    <a:pt x="80" y="201"/>
                    <a:pt x="67" y="199"/>
                  </a:cubicBezTo>
                  <a:cubicBezTo>
                    <a:pt x="54" y="196"/>
                    <a:pt x="43" y="198"/>
                    <a:pt x="37" y="193"/>
                  </a:cubicBezTo>
                  <a:cubicBezTo>
                    <a:pt x="31" y="189"/>
                    <a:pt x="31" y="187"/>
                    <a:pt x="29" y="181"/>
                  </a:cubicBezTo>
                  <a:cubicBezTo>
                    <a:pt x="26" y="174"/>
                    <a:pt x="34" y="176"/>
                    <a:pt x="24" y="170"/>
                  </a:cubicBezTo>
                  <a:cubicBezTo>
                    <a:pt x="13" y="164"/>
                    <a:pt x="3" y="160"/>
                    <a:pt x="3" y="160"/>
                  </a:cubicBezTo>
                  <a:cubicBezTo>
                    <a:pt x="3" y="160"/>
                    <a:pt x="0" y="157"/>
                    <a:pt x="3" y="153"/>
                  </a:cubicBezTo>
                  <a:cubicBezTo>
                    <a:pt x="6" y="149"/>
                    <a:pt x="21" y="152"/>
                    <a:pt x="21" y="152"/>
                  </a:cubicBezTo>
                  <a:cubicBezTo>
                    <a:pt x="35" y="158"/>
                    <a:pt x="35" y="158"/>
                    <a:pt x="35" y="158"/>
                  </a:cubicBezTo>
                  <a:cubicBezTo>
                    <a:pt x="35" y="158"/>
                    <a:pt x="61" y="162"/>
                    <a:pt x="63" y="156"/>
                  </a:cubicBezTo>
                  <a:cubicBezTo>
                    <a:pt x="65" y="149"/>
                    <a:pt x="82" y="158"/>
                    <a:pt x="81" y="151"/>
                  </a:cubicBezTo>
                  <a:cubicBezTo>
                    <a:pt x="80" y="144"/>
                    <a:pt x="69" y="142"/>
                    <a:pt x="77" y="137"/>
                  </a:cubicBezTo>
                  <a:cubicBezTo>
                    <a:pt x="86" y="131"/>
                    <a:pt x="94" y="137"/>
                    <a:pt x="94" y="137"/>
                  </a:cubicBezTo>
                  <a:cubicBezTo>
                    <a:pt x="94" y="137"/>
                    <a:pt x="96" y="139"/>
                    <a:pt x="98" y="137"/>
                  </a:cubicBezTo>
                  <a:cubicBezTo>
                    <a:pt x="100" y="135"/>
                    <a:pt x="99" y="133"/>
                    <a:pt x="94" y="131"/>
                  </a:cubicBezTo>
                  <a:cubicBezTo>
                    <a:pt x="90" y="129"/>
                    <a:pt x="81" y="127"/>
                    <a:pt x="81" y="127"/>
                  </a:cubicBezTo>
                  <a:cubicBezTo>
                    <a:pt x="81" y="127"/>
                    <a:pt x="99" y="109"/>
                    <a:pt x="103" y="109"/>
                  </a:cubicBezTo>
                  <a:cubicBezTo>
                    <a:pt x="106" y="109"/>
                    <a:pt x="126" y="110"/>
                    <a:pt x="116" y="100"/>
                  </a:cubicBezTo>
                  <a:cubicBezTo>
                    <a:pt x="105" y="89"/>
                    <a:pt x="107" y="92"/>
                    <a:pt x="100" y="87"/>
                  </a:cubicBezTo>
                  <a:cubicBezTo>
                    <a:pt x="94" y="83"/>
                    <a:pt x="100" y="91"/>
                    <a:pt x="87" y="79"/>
                  </a:cubicBezTo>
                  <a:cubicBezTo>
                    <a:pt x="74" y="68"/>
                    <a:pt x="76" y="70"/>
                    <a:pt x="74" y="59"/>
                  </a:cubicBezTo>
                  <a:cubicBezTo>
                    <a:pt x="72" y="48"/>
                    <a:pt x="60" y="57"/>
                    <a:pt x="61" y="52"/>
                  </a:cubicBezTo>
                  <a:cubicBezTo>
                    <a:pt x="62" y="48"/>
                    <a:pt x="70" y="41"/>
                    <a:pt x="74" y="41"/>
                  </a:cubicBezTo>
                  <a:cubicBezTo>
                    <a:pt x="78" y="41"/>
                    <a:pt x="87" y="29"/>
                    <a:pt x="98" y="33"/>
                  </a:cubicBezTo>
                  <a:cubicBezTo>
                    <a:pt x="109" y="37"/>
                    <a:pt x="109" y="40"/>
                    <a:pt x="114" y="37"/>
                  </a:cubicBezTo>
                  <a:cubicBezTo>
                    <a:pt x="118" y="33"/>
                    <a:pt x="101" y="29"/>
                    <a:pt x="113" y="25"/>
                  </a:cubicBezTo>
                  <a:cubicBezTo>
                    <a:pt x="125" y="21"/>
                    <a:pt x="129" y="31"/>
                    <a:pt x="134" y="31"/>
                  </a:cubicBezTo>
                  <a:cubicBezTo>
                    <a:pt x="139" y="31"/>
                    <a:pt x="144" y="29"/>
                    <a:pt x="143" y="22"/>
                  </a:cubicBezTo>
                  <a:cubicBezTo>
                    <a:pt x="143" y="16"/>
                    <a:pt x="151" y="12"/>
                    <a:pt x="156" y="11"/>
                  </a:cubicBezTo>
                  <a:cubicBezTo>
                    <a:pt x="162" y="10"/>
                    <a:pt x="194" y="8"/>
                    <a:pt x="194" y="8"/>
                  </a:cubicBezTo>
                  <a:cubicBezTo>
                    <a:pt x="194" y="8"/>
                    <a:pt x="213" y="0"/>
                    <a:pt x="212" y="3"/>
                  </a:cubicBezTo>
                  <a:cubicBezTo>
                    <a:pt x="210" y="6"/>
                    <a:pt x="223" y="15"/>
                    <a:pt x="223" y="15"/>
                  </a:cubicBezTo>
                  <a:cubicBezTo>
                    <a:pt x="226" y="4"/>
                    <a:pt x="226" y="4"/>
                    <a:pt x="226" y="4"/>
                  </a:cubicBezTo>
                  <a:cubicBezTo>
                    <a:pt x="226" y="4"/>
                    <a:pt x="282" y="12"/>
                    <a:pt x="284" y="12"/>
                  </a:cubicBezTo>
                  <a:cubicBezTo>
                    <a:pt x="286" y="12"/>
                    <a:pt x="325" y="24"/>
                    <a:pt x="324" y="22"/>
                  </a:cubicBezTo>
                  <a:cubicBezTo>
                    <a:pt x="323" y="20"/>
                    <a:pt x="324" y="37"/>
                    <a:pt x="318" y="38"/>
                  </a:cubicBezTo>
                  <a:cubicBezTo>
                    <a:pt x="313" y="39"/>
                    <a:pt x="297" y="44"/>
                    <a:pt x="297" y="4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7" name="Freeform 113"/>
            <p:cNvSpPr/>
            <p:nvPr/>
          </p:nvSpPr>
          <p:spPr bwMode="auto">
            <a:xfrm>
              <a:off x="1990721" y="884243"/>
              <a:ext cx="255587" cy="217488"/>
            </a:xfrm>
            <a:custGeom>
              <a:gdLst>
                <a:gd fmla="*/ 57 w 96" name="T0"/>
                <a:gd fmla="*/ 73 h 81" name="T1"/>
                <a:gd fmla="*/ 41 w 96" name="T2"/>
                <a:gd fmla="*/ 75 h 81" name="T3"/>
                <a:gd fmla="*/ 17 w 96" name="T4"/>
                <a:gd fmla="*/ 66 h 81" name="T5"/>
                <a:gd fmla="*/ 26 w 96" name="T6"/>
                <a:gd fmla="*/ 52 h 81" name="T7"/>
                <a:gd fmla="*/ 19 w 96" name="T8"/>
                <a:gd fmla="*/ 50 h 81" name="T9"/>
                <a:gd fmla="*/ 3 w 96" name="T10"/>
                <a:gd fmla="*/ 29 h 81" name="T11"/>
                <a:gd fmla="*/ 16 w 96" name="T12"/>
                <a:gd fmla="*/ 17 h 81" name="T13"/>
                <a:gd fmla="*/ 38 w 96" name="T14"/>
                <a:gd fmla="*/ 0 h 81" name="T15"/>
                <a:gd fmla="*/ 55 w 96" name="T16"/>
                <a:gd fmla="*/ 8 h 81" name="T17"/>
                <a:gd fmla="*/ 66 w 96" name="T18"/>
                <a:gd fmla="*/ 23 h 81" name="T19"/>
                <a:gd fmla="*/ 94 w 96" name="T20"/>
                <a:gd fmla="*/ 41 h 81" name="T21"/>
                <a:gd fmla="*/ 75 w 96" name="T22"/>
                <a:gd fmla="*/ 56 h 81" name="T23"/>
                <a:gd fmla="*/ 57 w 96" name="T24"/>
                <a:gd fmla="*/ 73 h 81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81" w="96">
                  <a:moveTo>
                    <a:pt x="57" y="73"/>
                  </a:moveTo>
                  <a:cubicBezTo>
                    <a:pt x="48" y="81"/>
                    <a:pt x="48" y="79"/>
                    <a:pt x="41" y="75"/>
                  </a:cubicBezTo>
                  <a:cubicBezTo>
                    <a:pt x="34" y="72"/>
                    <a:pt x="18" y="68"/>
                    <a:pt x="17" y="66"/>
                  </a:cubicBezTo>
                  <a:cubicBezTo>
                    <a:pt x="17" y="64"/>
                    <a:pt x="24" y="52"/>
                    <a:pt x="26" y="52"/>
                  </a:cubicBezTo>
                  <a:cubicBezTo>
                    <a:pt x="28" y="52"/>
                    <a:pt x="24" y="51"/>
                    <a:pt x="19" y="50"/>
                  </a:cubicBezTo>
                  <a:cubicBezTo>
                    <a:pt x="14" y="50"/>
                    <a:pt x="0" y="35"/>
                    <a:pt x="3" y="29"/>
                  </a:cubicBezTo>
                  <a:cubicBezTo>
                    <a:pt x="7" y="23"/>
                    <a:pt x="10" y="20"/>
                    <a:pt x="16" y="17"/>
                  </a:cubicBezTo>
                  <a:cubicBezTo>
                    <a:pt x="21" y="15"/>
                    <a:pt x="35" y="1"/>
                    <a:pt x="38" y="0"/>
                  </a:cubicBezTo>
                  <a:cubicBezTo>
                    <a:pt x="41" y="0"/>
                    <a:pt x="53" y="0"/>
                    <a:pt x="55" y="8"/>
                  </a:cubicBezTo>
                  <a:cubicBezTo>
                    <a:pt x="57" y="16"/>
                    <a:pt x="55" y="15"/>
                    <a:pt x="66" y="23"/>
                  </a:cubicBezTo>
                  <a:cubicBezTo>
                    <a:pt x="76" y="31"/>
                    <a:pt x="96" y="37"/>
                    <a:pt x="94" y="41"/>
                  </a:cubicBezTo>
                  <a:cubicBezTo>
                    <a:pt x="93" y="46"/>
                    <a:pt x="81" y="50"/>
                    <a:pt x="75" y="56"/>
                  </a:cubicBezTo>
                  <a:cubicBezTo>
                    <a:pt x="68" y="61"/>
                    <a:pt x="57" y="73"/>
                    <a:pt x="57" y="7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8" name="Freeform 114"/>
            <p:cNvSpPr/>
            <p:nvPr/>
          </p:nvSpPr>
          <p:spPr bwMode="auto">
            <a:xfrm>
              <a:off x="1920871" y="1042993"/>
              <a:ext cx="125413" cy="68264"/>
            </a:xfrm>
            <a:custGeom>
              <a:gdLst>
                <a:gd fmla="*/ 29 w 47" name="T0"/>
                <a:gd fmla="*/ 22 h 26" name="T1"/>
                <a:gd fmla="*/ 12 w 47" name="T2"/>
                <a:gd fmla="*/ 22 h 26" name="T3"/>
                <a:gd fmla="*/ 5 w 47" name="T4"/>
                <a:gd fmla="*/ 3 h 26" name="T5"/>
                <a:gd fmla="*/ 28 w 47" name="T6"/>
                <a:gd fmla="*/ 8 h 26" name="T7"/>
                <a:gd fmla="*/ 29 w 47" name="T8"/>
                <a:gd fmla="*/ 22 h 26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6" w="47">
                  <a:moveTo>
                    <a:pt x="29" y="22"/>
                  </a:moveTo>
                  <a:cubicBezTo>
                    <a:pt x="25" y="22"/>
                    <a:pt x="16" y="26"/>
                    <a:pt x="12" y="22"/>
                  </a:cubicBezTo>
                  <a:cubicBezTo>
                    <a:pt x="8" y="17"/>
                    <a:pt x="0" y="5"/>
                    <a:pt x="5" y="3"/>
                  </a:cubicBezTo>
                  <a:cubicBezTo>
                    <a:pt x="9" y="1"/>
                    <a:pt x="8" y="0"/>
                    <a:pt x="28" y="8"/>
                  </a:cubicBezTo>
                  <a:cubicBezTo>
                    <a:pt x="47" y="16"/>
                    <a:pt x="29" y="22"/>
                    <a:pt x="29" y="2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9" name="Freeform 115"/>
            <p:cNvSpPr/>
            <p:nvPr/>
          </p:nvSpPr>
          <p:spPr bwMode="auto">
            <a:xfrm>
              <a:off x="1741483" y="1012831"/>
              <a:ext cx="182562" cy="98425"/>
            </a:xfrm>
            <a:custGeom>
              <a:gdLst>
                <a:gd fmla="*/ 39 w 68" name="T0"/>
                <a:gd fmla="*/ 34 h 37" name="T1"/>
                <a:gd fmla="*/ 21 w 68" name="T2"/>
                <a:gd fmla="*/ 25 h 37" name="T3"/>
                <a:gd fmla="*/ 8 w 68" name="T4"/>
                <a:gd fmla="*/ 25 h 37" name="T5"/>
                <a:gd fmla="*/ 16 w 68" name="T6"/>
                <a:gd fmla="*/ 18 h 37" name="T7"/>
                <a:gd fmla="*/ 11 w 68" name="T8"/>
                <a:gd fmla="*/ 10 h 37" name="T9"/>
                <a:gd fmla="*/ 15 w 68" name="T10"/>
                <a:gd fmla="*/ 0 h 37" name="T11"/>
                <a:gd fmla="*/ 46 w 68" name="T12"/>
                <a:gd fmla="*/ 14 h 37" name="T13"/>
                <a:gd fmla="*/ 64 w 68" name="T14"/>
                <a:gd fmla="*/ 30 h 37" name="T15"/>
                <a:gd fmla="*/ 39 w 68" name="T16"/>
                <a:gd fmla="*/ 34 h 37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37" w="68">
                  <a:moveTo>
                    <a:pt x="39" y="34"/>
                  </a:moveTo>
                  <a:cubicBezTo>
                    <a:pt x="30" y="33"/>
                    <a:pt x="27" y="29"/>
                    <a:pt x="21" y="25"/>
                  </a:cubicBezTo>
                  <a:cubicBezTo>
                    <a:pt x="15" y="22"/>
                    <a:pt x="17" y="37"/>
                    <a:pt x="8" y="25"/>
                  </a:cubicBezTo>
                  <a:cubicBezTo>
                    <a:pt x="0" y="12"/>
                    <a:pt x="13" y="19"/>
                    <a:pt x="16" y="18"/>
                  </a:cubicBezTo>
                  <a:cubicBezTo>
                    <a:pt x="20" y="16"/>
                    <a:pt x="13" y="12"/>
                    <a:pt x="11" y="10"/>
                  </a:cubicBezTo>
                  <a:cubicBezTo>
                    <a:pt x="9" y="9"/>
                    <a:pt x="11" y="0"/>
                    <a:pt x="15" y="0"/>
                  </a:cubicBezTo>
                  <a:cubicBezTo>
                    <a:pt x="19" y="0"/>
                    <a:pt x="36" y="5"/>
                    <a:pt x="46" y="14"/>
                  </a:cubicBezTo>
                  <a:cubicBezTo>
                    <a:pt x="56" y="22"/>
                    <a:pt x="68" y="29"/>
                    <a:pt x="64" y="30"/>
                  </a:cubicBezTo>
                  <a:cubicBezTo>
                    <a:pt x="60" y="31"/>
                    <a:pt x="39" y="34"/>
                    <a:pt x="39" y="3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0" name="Freeform 116"/>
            <p:cNvSpPr/>
            <p:nvPr/>
          </p:nvSpPr>
          <p:spPr bwMode="auto">
            <a:xfrm>
              <a:off x="1373183" y="1311280"/>
              <a:ext cx="409575" cy="265112"/>
            </a:xfrm>
            <a:custGeom>
              <a:gdLst>
                <a:gd fmla="*/ 153 w 153" name="T0"/>
                <a:gd fmla="*/ 68 h 99" name="T1"/>
                <a:gd fmla="*/ 136 w 153" name="T2"/>
                <a:gd fmla="*/ 54 h 99" name="T3"/>
                <a:gd fmla="*/ 123 w 153" name="T4"/>
                <a:gd fmla="*/ 43 h 99" name="T5"/>
                <a:gd fmla="*/ 128 w 153" name="T6"/>
                <a:gd fmla="*/ 23 h 99" name="T7"/>
                <a:gd fmla="*/ 133 w 153" name="T8"/>
                <a:gd fmla="*/ 0 h 99" name="T9"/>
                <a:gd fmla="*/ 115 w 153" name="T10"/>
                <a:gd fmla="*/ 0 h 99" name="T11"/>
                <a:gd fmla="*/ 106 w 153" name="T12"/>
                <a:gd fmla="*/ 9 h 99" name="T13"/>
                <a:gd fmla="*/ 99 w 153" name="T14"/>
                <a:gd fmla="*/ 20 h 99" name="T15"/>
                <a:gd fmla="*/ 93 w 153" name="T16"/>
                <a:gd fmla="*/ 35 h 99" name="T17"/>
                <a:gd fmla="*/ 89 w 153" name="T18"/>
                <a:gd fmla="*/ 22 h 99" name="T19"/>
                <a:gd fmla="*/ 85 w 153" name="T20"/>
                <a:gd fmla="*/ 18 h 99" name="T21"/>
                <a:gd fmla="*/ 74 w 153" name="T22"/>
                <a:gd fmla="*/ 21 h 99" name="T23"/>
                <a:gd fmla="*/ 68 w 153" name="T24"/>
                <a:gd fmla="*/ 18 h 99" name="T25"/>
                <a:gd fmla="*/ 66 w 153" name="T26"/>
                <a:gd fmla="*/ 16 h 99" name="T27"/>
                <a:gd fmla="*/ 57 w 153" name="T28"/>
                <a:gd fmla="*/ 15 h 99" name="T29"/>
                <a:gd fmla="*/ 45 w 153" name="T30"/>
                <a:gd fmla="*/ 19 h 99" name="T31"/>
                <a:gd fmla="*/ 43 w 153" name="T32"/>
                <a:gd fmla="*/ 6 h 99" name="T33"/>
                <a:gd fmla="*/ 35 w 153" name="T34"/>
                <a:gd fmla="*/ 12 h 99" name="T35"/>
                <a:gd fmla="*/ 19 w 153" name="T36"/>
                <a:gd fmla="*/ 19 h 99" name="T37"/>
                <a:gd fmla="*/ 0 w 153" name="T38"/>
                <a:gd fmla="*/ 37 h 99" name="T39"/>
                <a:gd fmla="*/ 7 w 153" name="T40"/>
                <a:gd fmla="*/ 45 h 99" name="T41"/>
                <a:gd fmla="*/ 3 w 153" name="T42"/>
                <a:gd fmla="*/ 56 h 99" name="T43"/>
                <a:gd fmla="*/ 14 w 153" name="T44"/>
                <a:gd fmla="*/ 60 h 99" name="T45"/>
                <a:gd fmla="*/ 3 w 153" name="T46"/>
                <a:gd fmla="*/ 72 h 99" name="T47"/>
                <a:gd fmla="*/ 19 w 153" name="T48"/>
                <a:gd fmla="*/ 83 h 99" name="T49"/>
                <a:gd fmla="*/ 35 w 153" name="T50"/>
                <a:gd fmla="*/ 86 h 99" name="T51"/>
                <a:gd fmla="*/ 54 w 153" name="T52"/>
                <a:gd fmla="*/ 93 h 99" name="T53"/>
                <a:gd fmla="*/ 73 w 153" name="T54"/>
                <a:gd fmla="*/ 84 h 99" name="T55"/>
                <a:gd fmla="*/ 95 w 153" name="T56"/>
                <a:gd fmla="*/ 84 h 99" name="T57"/>
                <a:gd fmla="*/ 113 w 153" name="T58"/>
                <a:gd fmla="*/ 83 h 99" name="T59"/>
                <a:gd fmla="*/ 132 w 153" name="T60"/>
                <a:gd fmla="*/ 88 h 99" name="T61"/>
                <a:gd fmla="*/ 139 w 153" name="T62"/>
                <a:gd fmla="*/ 80 h 99" name="T63"/>
                <a:gd fmla="*/ 128 w 153" name="T64"/>
                <a:gd fmla="*/ 75 h 99" name="T65"/>
                <a:gd fmla="*/ 153 w 153" name="T66"/>
                <a:gd fmla="*/ 68 h 99" name="T6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b="b" l="0" r="r" t="0"/>
              <a:pathLst>
                <a:path h="99" w="153">
                  <a:moveTo>
                    <a:pt x="153" y="68"/>
                  </a:moveTo>
                  <a:cubicBezTo>
                    <a:pt x="145" y="64"/>
                    <a:pt x="149" y="60"/>
                    <a:pt x="136" y="54"/>
                  </a:cubicBezTo>
                  <a:cubicBezTo>
                    <a:pt x="123" y="49"/>
                    <a:pt x="123" y="56"/>
                    <a:pt x="123" y="43"/>
                  </a:cubicBezTo>
                  <a:cubicBezTo>
                    <a:pt x="123" y="30"/>
                    <a:pt x="127" y="29"/>
                    <a:pt x="128" y="23"/>
                  </a:cubicBezTo>
                  <a:cubicBezTo>
                    <a:pt x="130" y="18"/>
                    <a:pt x="133" y="0"/>
                    <a:pt x="133" y="0"/>
                  </a:cubicBezTo>
                  <a:cubicBezTo>
                    <a:pt x="133" y="0"/>
                    <a:pt x="125" y="1"/>
                    <a:pt x="115" y="0"/>
                  </a:cubicBezTo>
                  <a:cubicBezTo>
                    <a:pt x="104" y="0"/>
                    <a:pt x="106" y="8"/>
                    <a:pt x="106" y="9"/>
                  </a:cubicBezTo>
                  <a:cubicBezTo>
                    <a:pt x="107" y="10"/>
                    <a:pt x="99" y="20"/>
                    <a:pt x="99" y="20"/>
                  </a:cubicBezTo>
                  <a:cubicBezTo>
                    <a:pt x="93" y="35"/>
                    <a:pt x="93" y="35"/>
                    <a:pt x="93" y="35"/>
                  </a:cubicBezTo>
                  <a:cubicBezTo>
                    <a:pt x="89" y="30"/>
                    <a:pt x="89" y="22"/>
                    <a:pt x="89" y="22"/>
                  </a:cubicBezTo>
                  <a:cubicBezTo>
                    <a:pt x="89" y="22"/>
                    <a:pt x="87" y="19"/>
                    <a:pt x="85" y="18"/>
                  </a:cubicBezTo>
                  <a:cubicBezTo>
                    <a:pt x="83" y="18"/>
                    <a:pt x="74" y="21"/>
                    <a:pt x="74" y="21"/>
                  </a:cubicBezTo>
                  <a:cubicBezTo>
                    <a:pt x="74" y="21"/>
                    <a:pt x="70" y="21"/>
                    <a:pt x="68" y="18"/>
                  </a:cubicBezTo>
                  <a:cubicBezTo>
                    <a:pt x="66" y="16"/>
                    <a:pt x="70" y="18"/>
                    <a:pt x="66" y="16"/>
                  </a:cubicBezTo>
                  <a:cubicBezTo>
                    <a:pt x="61" y="14"/>
                    <a:pt x="62" y="11"/>
                    <a:pt x="57" y="15"/>
                  </a:cubicBezTo>
                  <a:cubicBezTo>
                    <a:pt x="52" y="19"/>
                    <a:pt x="49" y="26"/>
                    <a:pt x="45" y="19"/>
                  </a:cubicBezTo>
                  <a:cubicBezTo>
                    <a:pt x="41" y="12"/>
                    <a:pt x="46" y="6"/>
                    <a:pt x="43" y="6"/>
                  </a:cubicBezTo>
                  <a:cubicBezTo>
                    <a:pt x="40" y="7"/>
                    <a:pt x="44" y="10"/>
                    <a:pt x="35" y="12"/>
                  </a:cubicBezTo>
                  <a:cubicBezTo>
                    <a:pt x="25" y="14"/>
                    <a:pt x="24" y="14"/>
                    <a:pt x="19" y="19"/>
                  </a:cubicBezTo>
                  <a:cubicBezTo>
                    <a:pt x="14" y="23"/>
                    <a:pt x="0" y="35"/>
                    <a:pt x="0" y="37"/>
                  </a:cubicBezTo>
                  <a:cubicBezTo>
                    <a:pt x="0" y="39"/>
                    <a:pt x="9" y="43"/>
                    <a:pt x="7" y="45"/>
                  </a:cubicBezTo>
                  <a:cubicBezTo>
                    <a:pt x="5" y="48"/>
                    <a:pt x="3" y="56"/>
                    <a:pt x="3" y="56"/>
                  </a:cubicBezTo>
                  <a:cubicBezTo>
                    <a:pt x="3" y="56"/>
                    <a:pt x="12" y="60"/>
                    <a:pt x="14" y="60"/>
                  </a:cubicBezTo>
                  <a:cubicBezTo>
                    <a:pt x="16" y="61"/>
                    <a:pt x="1" y="72"/>
                    <a:pt x="3" y="72"/>
                  </a:cubicBezTo>
                  <a:cubicBezTo>
                    <a:pt x="6" y="73"/>
                    <a:pt x="19" y="83"/>
                    <a:pt x="19" y="83"/>
                  </a:cubicBezTo>
                  <a:cubicBezTo>
                    <a:pt x="19" y="83"/>
                    <a:pt x="29" y="82"/>
                    <a:pt x="35" y="86"/>
                  </a:cubicBezTo>
                  <a:cubicBezTo>
                    <a:pt x="40" y="90"/>
                    <a:pt x="46" y="99"/>
                    <a:pt x="54" y="93"/>
                  </a:cubicBezTo>
                  <a:cubicBezTo>
                    <a:pt x="63" y="88"/>
                    <a:pt x="62" y="87"/>
                    <a:pt x="73" y="84"/>
                  </a:cubicBezTo>
                  <a:cubicBezTo>
                    <a:pt x="84" y="81"/>
                    <a:pt x="90" y="87"/>
                    <a:pt x="95" y="84"/>
                  </a:cubicBezTo>
                  <a:cubicBezTo>
                    <a:pt x="101" y="81"/>
                    <a:pt x="113" y="83"/>
                    <a:pt x="113" y="83"/>
                  </a:cubicBezTo>
                  <a:cubicBezTo>
                    <a:pt x="113" y="83"/>
                    <a:pt x="114" y="91"/>
                    <a:pt x="132" y="88"/>
                  </a:cubicBezTo>
                  <a:cubicBezTo>
                    <a:pt x="150" y="85"/>
                    <a:pt x="145" y="80"/>
                    <a:pt x="139" y="80"/>
                  </a:cubicBezTo>
                  <a:cubicBezTo>
                    <a:pt x="133" y="80"/>
                    <a:pt x="125" y="75"/>
                    <a:pt x="128" y="75"/>
                  </a:cubicBezTo>
                  <a:cubicBezTo>
                    <a:pt x="131" y="75"/>
                    <a:pt x="153" y="68"/>
                    <a:pt x="153" y="6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1" name="Freeform 117"/>
            <p:cNvSpPr/>
            <p:nvPr/>
          </p:nvSpPr>
          <p:spPr bwMode="auto">
            <a:xfrm>
              <a:off x="1201734" y="1260480"/>
              <a:ext cx="265112" cy="187325"/>
            </a:xfrm>
            <a:custGeom>
              <a:gdLst>
                <a:gd fmla="*/ 33 w 99" name="T0"/>
                <a:gd fmla="*/ 65 h 70" name="T1"/>
                <a:gd fmla="*/ 16 w 99" name="T2"/>
                <a:gd fmla="*/ 62 h 70" name="T3"/>
                <a:gd fmla="*/ 5 w 99" name="T4"/>
                <a:gd fmla="*/ 52 h 70" name="T5"/>
                <a:gd fmla="*/ 7 w 99" name="T6"/>
                <a:gd fmla="*/ 40 h 70" name="T7"/>
                <a:gd fmla="*/ 16 w 99" name="T8"/>
                <a:gd fmla="*/ 33 h 70" name="T9"/>
                <a:gd fmla="*/ 23 w 99" name="T10"/>
                <a:gd fmla="*/ 16 h 70" name="T11"/>
                <a:gd fmla="*/ 21 w 99" name="T12"/>
                <a:gd fmla="*/ 6 h 70" name="T13"/>
                <a:gd fmla="*/ 45 w 99" name="T14"/>
                <a:gd fmla="*/ 3 h 70" name="T15"/>
                <a:gd fmla="*/ 66 w 99" name="T16"/>
                <a:gd fmla="*/ 6 h 70" name="T17"/>
                <a:gd fmla="*/ 82 w 99" name="T18"/>
                <a:gd fmla="*/ 6 h 70" name="T19"/>
                <a:gd fmla="*/ 96 w 99" name="T20"/>
                <a:gd fmla="*/ 15 h 70" name="T21"/>
                <a:gd fmla="*/ 77 w 99" name="T22"/>
                <a:gd fmla="*/ 35 h 70" name="T23"/>
                <a:gd fmla="*/ 61 w 99" name="T24"/>
                <a:gd fmla="*/ 43 h 70" name="T25"/>
                <a:gd fmla="*/ 33 w 99" name="T26"/>
                <a:gd fmla="*/ 65 h 70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70" w="99">
                  <a:moveTo>
                    <a:pt x="33" y="65"/>
                  </a:moveTo>
                  <a:cubicBezTo>
                    <a:pt x="28" y="70"/>
                    <a:pt x="20" y="65"/>
                    <a:pt x="16" y="62"/>
                  </a:cubicBezTo>
                  <a:cubicBezTo>
                    <a:pt x="12" y="58"/>
                    <a:pt x="11" y="54"/>
                    <a:pt x="5" y="52"/>
                  </a:cubicBezTo>
                  <a:cubicBezTo>
                    <a:pt x="0" y="49"/>
                    <a:pt x="4" y="42"/>
                    <a:pt x="7" y="40"/>
                  </a:cubicBezTo>
                  <a:cubicBezTo>
                    <a:pt x="10" y="39"/>
                    <a:pt x="16" y="33"/>
                    <a:pt x="16" y="33"/>
                  </a:cubicBezTo>
                  <a:cubicBezTo>
                    <a:pt x="16" y="33"/>
                    <a:pt x="25" y="18"/>
                    <a:pt x="23" y="16"/>
                  </a:cubicBezTo>
                  <a:cubicBezTo>
                    <a:pt x="20" y="14"/>
                    <a:pt x="19" y="9"/>
                    <a:pt x="21" y="6"/>
                  </a:cubicBezTo>
                  <a:cubicBezTo>
                    <a:pt x="23" y="4"/>
                    <a:pt x="41" y="0"/>
                    <a:pt x="45" y="3"/>
                  </a:cubicBezTo>
                  <a:cubicBezTo>
                    <a:pt x="49" y="6"/>
                    <a:pt x="64" y="10"/>
                    <a:pt x="66" y="6"/>
                  </a:cubicBezTo>
                  <a:cubicBezTo>
                    <a:pt x="68" y="2"/>
                    <a:pt x="77" y="4"/>
                    <a:pt x="82" y="6"/>
                  </a:cubicBezTo>
                  <a:cubicBezTo>
                    <a:pt x="86" y="8"/>
                    <a:pt x="99" y="13"/>
                    <a:pt x="96" y="15"/>
                  </a:cubicBezTo>
                  <a:cubicBezTo>
                    <a:pt x="93" y="18"/>
                    <a:pt x="87" y="32"/>
                    <a:pt x="77" y="35"/>
                  </a:cubicBezTo>
                  <a:cubicBezTo>
                    <a:pt x="68" y="37"/>
                    <a:pt x="65" y="39"/>
                    <a:pt x="61" y="43"/>
                  </a:cubicBezTo>
                  <a:cubicBezTo>
                    <a:pt x="58" y="47"/>
                    <a:pt x="33" y="65"/>
                    <a:pt x="33" y="6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2" name="Freeform 118"/>
            <p:cNvSpPr/>
            <p:nvPr/>
          </p:nvSpPr>
          <p:spPr bwMode="auto">
            <a:xfrm>
              <a:off x="1314448" y="1114431"/>
              <a:ext cx="198438" cy="96837"/>
            </a:xfrm>
            <a:custGeom>
              <a:gdLst>
                <a:gd fmla="*/ 3 w 74" name="T0"/>
                <a:gd fmla="*/ 30 h 36" name="T1"/>
                <a:gd fmla="*/ 27 w 74" name="T2"/>
                <a:gd fmla="*/ 31 h 36" name="T3"/>
                <a:gd fmla="*/ 44 w 74" name="T4"/>
                <a:gd fmla="*/ 23 h 36" name="T5"/>
                <a:gd fmla="*/ 64 w 74" name="T6"/>
                <a:gd fmla="*/ 20 h 36" name="T7"/>
                <a:gd fmla="*/ 71 w 74" name="T8"/>
                <a:gd fmla="*/ 4 h 36" name="T9"/>
                <a:gd fmla="*/ 55 w 74" name="T10"/>
                <a:gd fmla="*/ 5 h 36" name="T11"/>
                <a:gd fmla="*/ 31 w 74" name="T12"/>
                <a:gd fmla="*/ 7 h 36" name="T13"/>
                <a:gd fmla="*/ 20 w 74" name="T14"/>
                <a:gd fmla="*/ 16 h 36" name="T15"/>
                <a:gd fmla="*/ 3 w 74" name="T16"/>
                <a:gd fmla="*/ 30 h 36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36" w="74">
                  <a:moveTo>
                    <a:pt x="3" y="30"/>
                  </a:moveTo>
                  <a:cubicBezTo>
                    <a:pt x="0" y="36"/>
                    <a:pt x="21" y="34"/>
                    <a:pt x="27" y="31"/>
                  </a:cubicBezTo>
                  <a:cubicBezTo>
                    <a:pt x="32" y="28"/>
                    <a:pt x="30" y="22"/>
                    <a:pt x="44" y="23"/>
                  </a:cubicBezTo>
                  <a:cubicBezTo>
                    <a:pt x="57" y="24"/>
                    <a:pt x="62" y="22"/>
                    <a:pt x="64" y="20"/>
                  </a:cubicBezTo>
                  <a:cubicBezTo>
                    <a:pt x="66" y="18"/>
                    <a:pt x="74" y="8"/>
                    <a:pt x="71" y="4"/>
                  </a:cubicBezTo>
                  <a:cubicBezTo>
                    <a:pt x="69" y="0"/>
                    <a:pt x="58" y="5"/>
                    <a:pt x="55" y="5"/>
                  </a:cubicBezTo>
                  <a:cubicBezTo>
                    <a:pt x="51" y="5"/>
                    <a:pt x="34" y="7"/>
                    <a:pt x="31" y="7"/>
                  </a:cubicBezTo>
                  <a:cubicBezTo>
                    <a:pt x="29" y="8"/>
                    <a:pt x="22" y="14"/>
                    <a:pt x="20" y="16"/>
                  </a:cubicBezTo>
                  <a:cubicBezTo>
                    <a:pt x="18" y="18"/>
                    <a:pt x="5" y="22"/>
                    <a:pt x="3" y="3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3" name="Freeform 119"/>
            <p:cNvSpPr/>
            <p:nvPr/>
          </p:nvSpPr>
          <p:spPr bwMode="auto">
            <a:xfrm>
              <a:off x="1520822" y="1079505"/>
              <a:ext cx="153988" cy="63499"/>
            </a:xfrm>
            <a:custGeom>
              <a:gdLst>
                <a:gd fmla="*/ 4 w 58" name="T0"/>
                <a:gd fmla="*/ 3 h 24" name="T1"/>
                <a:gd fmla="*/ 16 w 58" name="T2"/>
                <a:gd fmla="*/ 6 h 24" name="T3"/>
                <a:gd fmla="*/ 44 w 58" name="T4"/>
                <a:gd fmla="*/ 6 h 24" name="T5"/>
                <a:gd fmla="*/ 50 w 58" name="T6"/>
                <a:gd fmla="*/ 14 h 24" name="T7"/>
                <a:gd fmla="*/ 37 w 58" name="T8"/>
                <a:gd fmla="*/ 22 h 24" name="T9"/>
                <a:gd fmla="*/ 15 w 58" name="T10"/>
                <a:gd fmla="*/ 16 h 24" name="T11"/>
                <a:gd fmla="*/ 0 w 58" name="T12"/>
                <a:gd fmla="*/ 12 h 24" name="T13"/>
                <a:gd fmla="*/ 4 w 58" name="T14"/>
                <a:gd fmla="*/ 3 h 24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24" w="57">
                  <a:moveTo>
                    <a:pt x="4" y="3"/>
                  </a:moveTo>
                  <a:cubicBezTo>
                    <a:pt x="8" y="0"/>
                    <a:pt x="11" y="2"/>
                    <a:pt x="16" y="6"/>
                  </a:cubicBezTo>
                  <a:cubicBezTo>
                    <a:pt x="21" y="11"/>
                    <a:pt x="38" y="3"/>
                    <a:pt x="44" y="6"/>
                  </a:cubicBezTo>
                  <a:cubicBezTo>
                    <a:pt x="49" y="10"/>
                    <a:pt x="58" y="8"/>
                    <a:pt x="50" y="14"/>
                  </a:cubicBezTo>
                  <a:cubicBezTo>
                    <a:pt x="41" y="21"/>
                    <a:pt x="44" y="24"/>
                    <a:pt x="37" y="22"/>
                  </a:cubicBezTo>
                  <a:cubicBezTo>
                    <a:pt x="29" y="19"/>
                    <a:pt x="23" y="19"/>
                    <a:pt x="15" y="16"/>
                  </a:cubicBezTo>
                  <a:cubicBezTo>
                    <a:pt x="7" y="12"/>
                    <a:pt x="0" y="12"/>
                    <a:pt x="0" y="12"/>
                  </a:cubicBezTo>
                  <a:lnTo>
                    <a:pt x="4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4" name="Freeform 120"/>
            <p:cNvSpPr/>
            <p:nvPr/>
          </p:nvSpPr>
          <p:spPr bwMode="auto">
            <a:xfrm>
              <a:off x="1584322" y="1036642"/>
              <a:ext cx="85726" cy="58738"/>
            </a:xfrm>
            <a:custGeom>
              <a:gdLst>
                <a:gd fmla="*/ 2 w 32" name="T0"/>
                <a:gd fmla="*/ 18 h 22" name="T1"/>
                <a:gd fmla="*/ 27 w 32" name="T2"/>
                <a:gd fmla="*/ 16 h 22" name="T3"/>
                <a:gd fmla="*/ 13 w 32" name="T4"/>
                <a:gd fmla="*/ 3 h 22" name="T5"/>
                <a:gd fmla="*/ 0 w 32" name="T6"/>
                <a:gd fmla="*/ 9 h 22" name="T7"/>
                <a:gd fmla="*/ 2 w 32" name="T8"/>
                <a:gd fmla="*/ 18 h 2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2" w="32">
                  <a:moveTo>
                    <a:pt x="2" y="18"/>
                  </a:moveTo>
                  <a:cubicBezTo>
                    <a:pt x="7" y="17"/>
                    <a:pt x="22" y="22"/>
                    <a:pt x="27" y="16"/>
                  </a:cubicBezTo>
                  <a:cubicBezTo>
                    <a:pt x="32" y="9"/>
                    <a:pt x="19" y="0"/>
                    <a:pt x="13" y="3"/>
                  </a:cubicBezTo>
                  <a:cubicBezTo>
                    <a:pt x="8" y="5"/>
                    <a:pt x="0" y="9"/>
                    <a:pt x="0" y="9"/>
                  </a:cubicBezTo>
                  <a:lnTo>
                    <a:pt x="2" y="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5" name="Freeform 121"/>
            <p:cNvSpPr/>
            <p:nvPr/>
          </p:nvSpPr>
          <p:spPr bwMode="auto">
            <a:xfrm>
              <a:off x="1428746" y="1157293"/>
              <a:ext cx="304800" cy="125412"/>
            </a:xfrm>
            <a:custGeom>
              <a:gdLst>
                <a:gd fmla="*/ 75 w 114" name="T0"/>
                <a:gd fmla="*/ 17 h 47" name="T1"/>
                <a:gd fmla="*/ 60 w 114" name="T2"/>
                <a:gd fmla="*/ 17 h 47" name="T3"/>
                <a:gd fmla="*/ 38 w 114" name="T4"/>
                <a:gd fmla="*/ 8 h 47" name="T5"/>
                <a:gd fmla="*/ 14 w 114" name="T6"/>
                <a:gd fmla="*/ 12 h 47" name="T7"/>
                <a:gd fmla="*/ 5 w 114" name="T8"/>
                <a:gd fmla="*/ 24 h 47" name="T9"/>
                <a:gd fmla="*/ 5 w 114" name="T10"/>
                <a:gd fmla="*/ 28 h 47" name="T11"/>
                <a:gd fmla="*/ 26 w 114" name="T12"/>
                <a:gd fmla="*/ 27 h 47" name="T13"/>
                <a:gd fmla="*/ 43 w 114" name="T14"/>
                <a:gd fmla="*/ 33 h 47" name="T15"/>
                <a:gd fmla="*/ 34 w 114" name="T16"/>
                <a:gd fmla="*/ 37 h 47" name="T17"/>
                <a:gd fmla="*/ 49 w 114" name="T18"/>
                <a:gd fmla="*/ 42 h 47" name="T19"/>
                <a:gd fmla="*/ 67 w 114" name="T20"/>
                <a:gd fmla="*/ 35 h 47" name="T21"/>
                <a:gd fmla="*/ 90 w 114" name="T22"/>
                <a:gd fmla="*/ 35 h 47" name="T23"/>
                <a:gd fmla="*/ 108 w 114" name="T24"/>
                <a:gd fmla="*/ 27 h 47" name="T25"/>
                <a:gd fmla="*/ 112 w 114" name="T26"/>
                <a:gd fmla="*/ 19 h 47" name="T27"/>
                <a:gd fmla="*/ 106 w 114" name="T28"/>
                <a:gd fmla="*/ 14 h 47" name="T29"/>
                <a:gd fmla="*/ 98 w 114" name="T30"/>
                <a:gd fmla="*/ 14 h 47" name="T31"/>
                <a:gd fmla="*/ 92 w 114" name="T32"/>
                <a:gd fmla="*/ 7 h 47" name="T33"/>
                <a:gd fmla="*/ 86 w 114" name="T34"/>
                <a:gd fmla="*/ 0 h 47" name="T35"/>
                <a:gd fmla="*/ 69 w 114" name="T36"/>
                <a:gd fmla="*/ 4 h 47" name="T37"/>
                <a:gd fmla="*/ 75 w 114" name="T38"/>
                <a:gd fmla="*/ 17 h 47" name="T3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b="b" l="0" r="r" t="0"/>
              <a:pathLst>
                <a:path h="47" w="114">
                  <a:moveTo>
                    <a:pt x="75" y="17"/>
                  </a:moveTo>
                  <a:cubicBezTo>
                    <a:pt x="69" y="18"/>
                    <a:pt x="65" y="26"/>
                    <a:pt x="60" y="17"/>
                  </a:cubicBezTo>
                  <a:cubicBezTo>
                    <a:pt x="55" y="8"/>
                    <a:pt x="42" y="6"/>
                    <a:pt x="38" y="8"/>
                  </a:cubicBezTo>
                  <a:cubicBezTo>
                    <a:pt x="33" y="10"/>
                    <a:pt x="13" y="8"/>
                    <a:pt x="14" y="12"/>
                  </a:cubicBezTo>
                  <a:cubicBezTo>
                    <a:pt x="14" y="17"/>
                    <a:pt x="9" y="24"/>
                    <a:pt x="5" y="24"/>
                  </a:cubicBezTo>
                  <a:cubicBezTo>
                    <a:pt x="0" y="25"/>
                    <a:pt x="3" y="27"/>
                    <a:pt x="5" y="28"/>
                  </a:cubicBezTo>
                  <a:cubicBezTo>
                    <a:pt x="8" y="29"/>
                    <a:pt x="11" y="24"/>
                    <a:pt x="26" y="27"/>
                  </a:cubicBezTo>
                  <a:cubicBezTo>
                    <a:pt x="41" y="31"/>
                    <a:pt x="45" y="31"/>
                    <a:pt x="43" y="33"/>
                  </a:cubicBezTo>
                  <a:cubicBezTo>
                    <a:pt x="41" y="36"/>
                    <a:pt x="31" y="35"/>
                    <a:pt x="34" y="37"/>
                  </a:cubicBezTo>
                  <a:cubicBezTo>
                    <a:pt x="37" y="39"/>
                    <a:pt x="41" y="47"/>
                    <a:pt x="49" y="42"/>
                  </a:cubicBezTo>
                  <a:cubicBezTo>
                    <a:pt x="58" y="37"/>
                    <a:pt x="59" y="35"/>
                    <a:pt x="67" y="35"/>
                  </a:cubicBezTo>
                  <a:cubicBezTo>
                    <a:pt x="75" y="35"/>
                    <a:pt x="73" y="40"/>
                    <a:pt x="90" y="35"/>
                  </a:cubicBezTo>
                  <a:cubicBezTo>
                    <a:pt x="107" y="31"/>
                    <a:pt x="108" y="27"/>
                    <a:pt x="108" y="27"/>
                  </a:cubicBezTo>
                  <a:cubicBezTo>
                    <a:pt x="108" y="27"/>
                    <a:pt x="114" y="22"/>
                    <a:pt x="112" y="19"/>
                  </a:cubicBezTo>
                  <a:cubicBezTo>
                    <a:pt x="110" y="16"/>
                    <a:pt x="108" y="14"/>
                    <a:pt x="106" y="14"/>
                  </a:cubicBezTo>
                  <a:cubicBezTo>
                    <a:pt x="104" y="14"/>
                    <a:pt x="103" y="17"/>
                    <a:pt x="98" y="14"/>
                  </a:cubicBezTo>
                  <a:cubicBezTo>
                    <a:pt x="93" y="10"/>
                    <a:pt x="95" y="14"/>
                    <a:pt x="92" y="7"/>
                  </a:cubicBezTo>
                  <a:cubicBezTo>
                    <a:pt x="89" y="0"/>
                    <a:pt x="91" y="0"/>
                    <a:pt x="86" y="0"/>
                  </a:cubicBezTo>
                  <a:cubicBezTo>
                    <a:pt x="80" y="0"/>
                    <a:pt x="62" y="2"/>
                    <a:pt x="69" y="4"/>
                  </a:cubicBezTo>
                  <a:cubicBezTo>
                    <a:pt x="76" y="7"/>
                    <a:pt x="75" y="17"/>
                    <a:pt x="75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6" name="Freeform 122"/>
            <p:cNvSpPr/>
            <p:nvPr/>
          </p:nvSpPr>
          <p:spPr bwMode="auto">
            <a:xfrm>
              <a:off x="1779584" y="1282705"/>
              <a:ext cx="157162" cy="160338"/>
            </a:xfrm>
            <a:custGeom>
              <a:gdLst>
                <a:gd fmla="*/ 40 w 59" name="T0"/>
                <a:gd fmla="*/ 20 h 60" name="T1"/>
                <a:gd fmla="*/ 51 w 59" name="T2"/>
                <a:gd fmla="*/ 9 h 60" name="T3"/>
                <a:gd fmla="*/ 32 w 59" name="T4"/>
                <a:gd fmla="*/ 4 h 60" name="T5"/>
                <a:gd fmla="*/ 11 w 59" name="T6"/>
                <a:gd fmla="*/ 10 h 60" name="T7"/>
                <a:gd fmla="*/ 11 w 59" name="T8"/>
                <a:gd fmla="*/ 21 h 60" name="T9"/>
                <a:gd fmla="*/ 0 w 59" name="T10"/>
                <a:gd fmla="*/ 26 h 60" name="T11"/>
                <a:gd fmla="*/ 4 w 59" name="T12"/>
                <a:gd fmla="*/ 40 h 60" name="T13"/>
                <a:gd fmla="*/ 16 w 59" name="T14"/>
                <a:gd fmla="*/ 50 h 60" name="T15"/>
                <a:gd fmla="*/ 22 w 59" name="T16"/>
                <a:gd fmla="*/ 59 h 60" name="T17"/>
                <a:gd fmla="*/ 34 w 59" name="T18"/>
                <a:gd fmla="*/ 52 h 60" name="T19"/>
                <a:gd fmla="*/ 44 w 59" name="T20"/>
                <a:gd fmla="*/ 49 h 60" name="T21"/>
                <a:gd fmla="*/ 46 w 59" name="T22"/>
                <a:gd fmla="*/ 42 h 60" name="T23"/>
                <a:gd fmla="*/ 47 w 59" name="T24"/>
                <a:gd fmla="*/ 31 h 60" name="T25"/>
                <a:gd fmla="*/ 40 w 59" name="T26"/>
                <a:gd fmla="*/ 20 h 60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60" w="59">
                  <a:moveTo>
                    <a:pt x="40" y="20"/>
                  </a:moveTo>
                  <a:cubicBezTo>
                    <a:pt x="32" y="19"/>
                    <a:pt x="59" y="9"/>
                    <a:pt x="51" y="9"/>
                  </a:cubicBezTo>
                  <a:cubicBezTo>
                    <a:pt x="43" y="9"/>
                    <a:pt x="37" y="0"/>
                    <a:pt x="32" y="4"/>
                  </a:cubicBezTo>
                  <a:cubicBezTo>
                    <a:pt x="27" y="8"/>
                    <a:pt x="11" y="10"/>
                    <a:pt x="11" y="10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6"/>
                    <a:pt x="0" y="36"/>
                    <a:pt x="4" y="40"/>
                  </a:cubicBezTo>
                  <a:cubicBezTo>
                    <a:pt x="9" y="43"/>
                    <a:pt x="20" y="46"/>
                    <a:pt x="16" y="50"/>
                  </a:cubicBezTo>
                  <a:cubicBezTo>
                    <a:pt x="12" y="53"/>
                    <a:pt x="25" y="59"/>
                    <a:pt x="22" y="59"/>
                  </a:cubicBezTo>
                  <a:cubicBezTo>
                    <a:pt x="19" y="60"/>
                    <a:pt x="26" y="55"/>
                    <a:pt x="34" y="52"/>
                  </a:cubicBezTo>
                  <a:cubicBezTo>
                    <a:pt x="41" y="50"/>
                    <a:pt x="45" y="48"/>
                    <a:pt x="44" y="49"/>
                  </a:cubicBezTo>
                  <a:cubicBezTo>
                    <a:pt x="44" y="50"/>
                    <a:pt x="45" y="45"/>
                    <a:pt x="46" y="42"/>
                  </a:cubicBezTo>
                  <a:cubicBezTo>
                    <a:pt x="47" y="38"/>
                    <a:pt x="47" y="31"/>
                    <a:pt x="47" y="31"/>
                  </a:cubicBezTo>
                  <a:cubicBezTo>
                    <a:pt x="47" y="31"/>
                    <a:pt x="50" y="21"/>
                    <a:pt x="40" y="2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7" name="Freeform 123"/>
            <p:cNvSpPr/>
            <p:nvPr/>
          </p:nvSpPr>
          <p:spPr bwMode="auto">
            <a:xfrm>
              <a:off x="1755772" y="1152530"/>
              <a:ext cx="253999" cy="125412"/>
            </a:xfrm>
            <a:custGeom>
              <a:gdLst>
                <a:gd fmla="*/ 21 w 95" name="T0"/>
                <a:gd fmla="*/ 14 h 47" name="T1"/>
                <a:gd fmla="*/ 6 w 95" name="T2"/>
                <a:gd fmla="*/ 4 h 47" name="T3"/>
                <a:gd fmla="*/ 7 w 95" name="T4"/>
                <a:gd fmla="*/ 16 h 47" name="T5"/>
                <a:gd fmla="*/ 5 w 95" name="T6"/>
                <a:gd fmla="*/ 27 h 47" name="T7"/>
                <a:gd fmla="*/ 12 w 95" name="T8"/>
                <a:gd fmla="*/ 34 h 47" name="T9"/>
                <a:gd fmla="*/ 19 w 95" name="T10"/>
                <a:gd fmla="*/ 44 h 47" name="T11"/>
                <a:gd fmla="*/ 59 w 95" name="T12"/>
                <a:gd fmla="*/ 42 h 47" name="T13"/>
                <a:gd fmla="*/ 82 w 95" name="T14"/>
                <a:gd fmla="*/ 40 h 47" name="T15"/>
                <a:gd fmla="*/ 95 w 95" name="T16"/>
                <a:gd fmla="*/ 35 h 47" name="T17"/>
                <a:gd fmla="*/ 86 w 95" name="T18"/>
                <a:gd fmla="*/ 18 h 47" name="T19"/>
                <a:gd fmla="*/ 75 w 95" name="T20"/>
                <a:gd fmla="*/ 23 h 47" name="T21"/>
                <a:gd fmla="*/ 64 w 95" name="T22"/>
                <a:gd fmla="*/ 12 h 47" name="T23"/>
                <a:gd fmla="*/ 61 w 95" name="T24"/>
                <a:gd fmla="*/ 2 h 47" name="T25"/>
                <a:gd fmla="*/ 40 w 95" name="T26"/>
                <a:gd fmla="*/ 2 h 47" name="T27"/>
                <a:gd fmla="*/ 26 w 95" name="T28"/>
                <a:gd fmla="*/ 3 h 47" name="T29"/>
                <a:gd fmla="*/ 21 w 95" name="T30"/>
                <a:gd fmla="*/ 14 h 47" name="T3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b="b" l="0" r="r" t="0"/>
              <a:pathLst>
                <a:path h="47" w="95">
                  <a:moveTo>
                    <a:pt x="21" y="14"/>
                  </a:moveTo>
                  <a:cubicBezTo>
                    <a:pt x="15" y="8"/>
                    <a:pt x="10" y="3"/>
                    <a:pt x="6" y="4"/>
                  </a:cubicBezTo>
                  <a:cubicBezTo>
                    <a:pt x="3" y="4"/>
                    <a:pt x="9" y="12"/>
                    <a:pt x="7" y="16"/>
                  </a:cubicBezTo>
                  <a:cubicBezTo>
                    <a:pt x="6" y="19"/>
                    <a:pt x="10" y="26"/>
                    <a:pt x="5" y="27"/>
                  </a:cubicBezTo>
                  <a:cubicBezTo>
                    <a:pt x="0" y="29"/>
                    <a:pt x="5" y="27"/>
                    <a:pt x="12" y="34"/>
                  </a:cubicBezTo>
                  <a:cubicBezTo>
                    <a:pt x="18" y="41"/>
                    <a:pt x="5" y="47"/>
                    <a:pt x="19" y="44"/>
                  </a:cubicBezTo>
                  <a:cubicBezTo>
                    <a:pt x="32" y="41"/>
                    <a:pt x="46" y="43"/>
                    <a:pt x="59" y="42"/>
                  </a:cubicBezTo>
                  <a:cubicBezTo>
                    <a:pt x="71" y="41"/>
                    <a:pt x="82" y="40"/>
                    <a:pt x="82" y="40"/>
                  </a:cubicBezTo>
                  <a:cubicBezTo>
                    <a:pt x="95" y="35"/>
                    <a:pt x="95" y="35"/>
                    <a:pt x="95" y="35"/>
                  </a:cubicBezTo>
                  <a:cubicBezTo>
                    <a:pt x="95" y="35"/>
                    <a:pt x="89" y="20"/>
                    <a:pt x="86" y="18"/>
                  </a:cubicBezTo>
                  <a:cubicBezTo>
                    <a:pt x="83" y="16"/>
                    <a:pt x="75" y="23"/>
                    <a:pt x="75" y="23"/>
                  </a:cubicBezTo>
                  <a:cubicBezTo>
                    <a:pt x="75" y="23"/>
                    <a:pt x="64" y="14"/>
                    <a:pt x="64" y="12"/>
                  </a:cubicBezTo>
                  <a:cubicBezTo>
                    <a:pt x="64" y="9"/>
                    <a:pt x="65" y="4"/>
                    <a:pt x="61" y="2"/>
                  </a:cubicBezTo>
                  <a:cubicBezTo>
                    <a:pt x="57" y="1"/>
                    <a:pt x="47" y="2"/>
                    <a:pt x="40" y="2"/>
                  </a:cubicBezTo>
                  <a:cubicBezTo>
                    <a:pt x="34" y="2"/>
                    <a:pt x="26" y="0"/>
                    <a:pt x="26" y="3"/>
                  </a:cubicBezTo>
                  <a:cubicBezTo>
                    <a:pt x="26" y="6"/>
                    <a:pt x="21" y="14"/>
                    <a:pt x="21" y="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8" name="Freeform 124"/>
            <p:cNvSpPr/>
            <p:nvPr/>
          </p:nvSpPr>
          <p:spPr bwMode="auto">
            <a:xfrm>
              <a:off x="2038345" y="1298579"/>
              <a:ext cx="660398" cy="614361"/>
            </a:xfrm>
            <a:custGeom>
              <a:gdLst>
                <a:gd fmla="*/ 57 w 247" name="T0"/>
                <a:gd fmla="*/ 3 h 230" name="T1"/>
                <a:gd fmla="*/ 35 w 247" name="T2"/>
                <a:gd fmla="*/ 6 h 230" name="T3"/>
                <a:gd fmla="*/ 14 w 247" name="T4"/>
                <a:gd fmla="*/ 26 h 230" name="T5"/>
                <a:gd fmla="*/ 20 w 247" name="T6"/>
                <a:gd fmla="*/ 56 h 230" name="T7"/>
                <a:gd fmla="*/ 22 w 247" name="T8"/>
                <a:gd fmla="*/ 76 h 230" name="T9"/>
                <a:gd fmla="*/ 73 w 247" name="T10"/>
                <a:gd fmla="*/ 71 h 230" name="T11"/>
                <a:gd fmla="*/ 113 w 247" name="T12"/>
                <a:gd fmla="*/ 69 h 230" name="T13"/>
                <a:gd fmla="*/ 121 w 247" name="T14"/>
                <a:gd fmla="*/ 94 h 230" name="T15"/>
                <a:gd fmla="*/ 121 w 247" name="T16"/>
                <a:gd fmla="*/ 107 h 230" name="T17"/>
                <a:gd fmla="*/ 149 w 247" name="T18"/>
                <a:gd fmla="*/ 107 h 230" name="T19"/>
                <a:gd fmla="*/ 143 w 247" name="T20"/>
                <a:gd fmla="*/ 121 h 230" name="T21"/>
                <a:gd fmla="*/ 130 w 247" name="T22"/>
                <a:gd fmla="*/ 147 h 230" name="T23"/>
                <a:gd fmla="*/ 120 w 247" name="T24"/>
                <a:gd fmla="*/ 156 h 230" name="T25"/>
                <a:gd fmla="*/ 94 w 247" name="T26"/>
                <a:gd fmla="*/ 150 h 230" name="T27"/>
                <a:gd fmla="*/ 84 w 247" name="T28"/>
                <a:gd fmla="*/ 176 h 230" name="T29"/>
                <a:gd fmla="*/ 88 w 247" name="T30"/>
                <a:gd fmla="*/ 187 h 230" name="T31"/>
                <a:gd fmla="*/ 121 w 247" name="T32"/>
                <a:gd fmla="*/ 173 h 230" name="T33"/>
                <a:gd fmla="*/ 128 w 247" name="T34"/>
                <a:gd fmla="*/ 188 h 230" name="T35"/>
                <a:gd fmla="*/ 142 w 247" name="T36"/>
                <a:gd fmla="*/ 201 h 230" name="T37"/>
                <a:gd fmla="*/ 159 w 247" name="T38"/>
                <a:gd fmla="*/ 226 h 230" name="T39"/>
                <a:gd fmla="*/ 165 w 247" name="T40"/>
                <a:gd fmla="*/ 227 h 230" name="T41"/>
                <a:gd fmla="*/ 182 w 247" name="T42"/>
                <a:gd fmla="*/ 227 h 230" name="T43"/>
                <a:gd fmla="*/ 192 w 247" name="T44"/>
                <a:gd fmla="*/ 227 h 230" name="T45"/>
                <a:gd fmla="*/ 184 w 247" name="T46"/>
                <a:gd fmla="*/ 212 h 230" name="T47"/>
                <a:gd fmla="*/ 172 w 247" name="T48"/>
                <a:gd fmla="*/ 187 h 230" name="T49"/>
                <a:gd fmla="*/ 191 w 247" name="T50"/>
                <a:gd fmla="*/ 207 h 230" name="T51"/>
                <a:gd fmla="*/ 194 w 247" name="T52"/>
                <a:gd fmla="*/ 209 h 230" name="T53"/>
                <a:gd fmla="*/ 210 w 247" name="T54"/>
                <a:gd fmla="*/ 194 h 230" name="T55"/>
                <a:gd fmla="*/ 206 w 247" name="T56"/>
                <a:gd fmla="*/ 181 h 230" name="T57"/>
                <a:gd fmla="*/ 189 w 247" name="T58"/>
                <a:gd fmla="*/ 151 h 230" name="T59"/>
                <a:gd fmla="*/ 194 w 247" name="T60"/>
                <a:gd fmla="*/ 132 h 230" name="T61"/>
                <a:gd fmla="*/ 212 w 247" name="T62"/>
                <a:gd fmla="*/ 137 h 230" name="T63"/>
                <a:gd fmla="*/ 213 w 247" name="T64"/>
                <a:gd fmla="*/ 154 h 230" name="T65"/>
                <a:gd fmla="*/ 225 w 247" name="T66"/>
                <a:gd fmla="*/ 158 h 230" name="T67"/>
                <a:gd fmla="*/ 237 w 247" name="T68"/>
                <a:gd fmla="*/ 148 h 230" name="T69"/>
                <a:gd fmla="*/ 244 w 247" name="T70"/>
                <a:gd fmla="*/ 136 h 230" name="T71"/>
                <a:gd fmla="*/ 247 w 247" name="T72"/>
                <a:gd fmla="*/ 125 h 230" name="T73"/>
                <a:gd fmla="*/ 218 w 247" name="T74"/>
                <a:gd fmla="*/ 117 h 230" name="T75"/>
                <a:gd fmla="*/ 194 w 247" name="T76"/>
                <a:gd fmla="*/ 111 h 230" name="T77"/>
                <a:gd fmla="*/ 190 w 247" name="T78"/>
                <a:gd fmla="*/ 98 h 230" name="T79"/>
                <a:gd fmla="*/ 195 w 247" name="T80"/>
                <a:gd fmla="*/ 88 h 230" name="T81"/>
                <a:gd fmla="*/ 204 w 247" name="T82"/>
                <a:gd fmla="*/ 82 h 230" name="T83"/>
                <a:gd fmla="*/ 183 w 247" name="T84"/>
                <a:gd fmla="*/ 59 h 230" name="T85"/>
                <a:gd fmla="*/ 174 w 247" name="T86"/>
                <a:gd fmla="*/ 60 h 230" name="T87"/>
                <a:gd fmla="*/ 171 w 247" name="T88"/>
                <a:gd fmla="*/ 45 h 230" name="T89"/>
                <a:gd fmla="*/ 153 w 247" name="T90"/>
                <a:gd fmla="*/ 49 h 230" name="T91"/>
                <a:gd fmla="*/ 145 w 247" name="T92"/>
                <a:gd fmla="*/ 36 h 230" name="T93"/>
                <a:gd fmla="*/ 138 w 247" name="T94"/>
                <a:gd fmla="*/ 28 h 230" name="T95"/>
                <a:gd fmla="*/ 140 w 247" name="T96"/>
                <a:gd fmla="*/ 17 h 230" name="T97"/>
                <a:gd fmla="*/ 123 w 247" name="T98"/>
                <a:gd fmla="*/ 9 h 230" name="T99"/>
                <a:gd fmla="*/ 110 w 247" name="T100"/>
                <a:gd fmla="*/ 3 h 230" name="T101"/>
                <a:gd fmla="*/ 97 w 247" name="T102"/>
                <a:gd fmla="*/ 4 h 230" name="T103"/>
                <a:gd fmla="*/ 88 w 247" name="T104"/>
                <a:gd fmla="*/ 14 h 230" name="T105"/>
                <a:gd fmla="*/ 87 w 247" name="T106"/>
                <a:gd fmla="*/ 35 h 230" name="T107"/>
                <a:gd fmla="*/ 73 w 247" name="T108"/>
                <a:gd fmla="*/ 24 h 230" name="T109"/>
                <a:gd fmla="*/ 68 w 247" name="T110"/>
                <a:gd fmla="*/ 8 h 230" name="T111"/>
                <a:gd fmla="*/ 64 w 247" name="T112"/>
                <a:gd fmla="*/ 7 h 230" name="T113"/>
                <a:gd fmla="*/ 57 w 247" name="T114"/>
                <a:gd fmla="*/ 3 h 230" name="T1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b="b" l="0" r="r" t="0"/>
              <a:pathLst>
                <a:path h="230" w="246">
                  <a:moveTo>
                    <a:pt x="57" y="3"/>
                  </a:moveTo>
                  <a:cubicBezTo>
                    <a:pt x="49" y="3"/>
                    <a:pt x="44" y="0"/>
                    <a:pt x="35" y="6"/>
                  </a:cubicBezTo>
                  <a:cubicBezTo>
                    <a:pt x="26" y="12"/>
                    <a:pt x="17" y="19"/>
                    <a:pt x="14" y="26"/>
                  </a:cubicBezTo>
                  <a:cubicBezTo>
                    <a:pt x="11" y="32"/>
                    <a:pt x="20" y="54"/>
                    <a:pt x="20" y="56"/>
                  </a:cubicBezTo>
                  <a:cubicBezTo>
                    <a:pt x="20" y="58"/>
                    <a:pt x="0" y="76"/>
                    <a:pt x="22" y="76"/>
                  </a:cubicBezTo>
                  <a:cubicBezTo>
                    <a:pt x="44" y="76"/>
                    <a:pt x="65" y="71"/>
                    <a:pt x="73" y="71"/>
                  </a:cubicBezTo>
                  <a:cubicBezTo>
                    <a:pt x="81" y="72"/>
                    <a:pt x="105" y="48"/>
                    <a:pt x="113" y="69"/>
                  </a:cubicBezTo>
                  <a:cubicBezTo>
                    <a:pt x="122" y="90"/>
                    <a:pt x="126" y="93"/>
                    <a:pt x="121" y="94"/>
                  </a:cubicBezTo>
                  <a:cubicBezTo>
                    <a:pt x="117" y="96"/>
                    <a:pt x="117" y="104"/>
                    <a:pt x="121" y="107"/>
                  </a:cubicBezTo>
                  <a:cubicBezTo>
                    <a:pt x="125" y="110"/>
                    <a:pt x="144" y="107"/>
                    <a:pt x="149" y="107"/>
                  </a:cubicBezTo>
                  <a:cubicBezTo>
                    <a:pt x="153" y="107"/>
                    <a:pt x="155" y="111"/>
                    <a:pt x="143" y="121"/>
                  </a:cubicBezTo>
                  <a:cubicBezTo>
                    <a:pt x="131" y="131"/>
                    <a:pt x="134" y="142"/>
                    <a:pt x="130" y="147"/>
                  </a:cubicBezTo>
                  <a:cubicBezTo>
                    <a:pt x="125" y="152"/>
                    <a:pt x="123" y="156"/>
                    <a:pt x="120" y="156"/>
                  </a:cubicBezTo>
                  <a:cubicBezTo>
                    <a:pt x="117" y="157"/>
                    <a:pt x="102" y="145"/>
                    <a:pt x="94" y="150"/>
                  </a:cubicBezTo>
                  <a:cubicBezTo>
                    <a:pt x="87" y="154"/>
                    <a:pt x="84" y="173"/>
                    <a:pt x="84" y="176"/>
                  </a:cubicBezTo>
                  <a:cubicBezTo>
                    <a:pt x="84" y="179"/>
                    <a:pt x="81" y="192"/>
                    <a:pt x="88" y="187"/>
                  </a:cubicBezTo>
                  <a:cubicBezTo>
                    <a:pt x="96" y="183"/>
                    <a:pt x="121" y="173"/>
                    <a:pt x="121" y="173"/>
                  </a:cubicBezTo>
                  <a:cubicBezTo>
                    <a:pt x="121" y="173"/>
                    <a:pt x="121" y="186"/>
                    <a:pt x="128" y="188"/>
                  </a:cubicBezTo>
                  <a:cubicBezTo>
                    <a:pt x="134" y="190"/>
                    <a:pt x="133" y="196"/>
                    <a:pt x="142" y="201"/>
                  </a:cubicBezTo>
                  <a:cubicBezTo>
                    <a:pt x="152" y="206"/>
                    <a:pt x="159" y="226"/>
                    <a:pt x="159" y="226"/>
                  </a:cubicBezTo>
                  <a:cubicBezTo>
                    <a:pt x="159" y="226"/>
                    <a:pt x="160" y="227"/>
                    <a:pt x="165" y="227"/>
                  </a:cubicBezTo>
                  <a:cubicBezTo>
                    <a:pt x="171" y="227"/>
                    <a:pt x="182" y="227"/>
                    <a:pt x="182" y="227"/>
                  </a:cubicBezTo>
                  <a:cubicBezTo>
                    <a:pt x="182" y="227"/>
                    <a:pt x="194" y="230"/>
                    <a:pt x="192" y="227"/>
                  </a:cubicBezTo>
                  <a:cubicBezTo>
                    <a:pt x="189" y="223"/>
                    <a:pt x="189" y="221"/>
                    <a:pt x="184" y="212"/>
                  </a:cubicBezTo>
                  <a:cubicBezTo>
                    <a:pt x="178" y="204"/>
                    <a:pt x="161" y="180"/>
                    <a:pt x="172" y="187"/>
                  </a:cubicBezTo>
                  <a:cubicBezTo>
                    <a:pt x="183" y="193"/>
                    <a:pt x="192" y="204"/>
                    <a:pt x="191" y="207"/>
                  </a:cubicBezTo>
                  <a:cubicBezTo>
                    <a:pt x="191" y="210"/>
                    <a:pt x="183" y="212"/>
                    <a:pt x="194" y="209"/>
                  </a:cubicBezTo>
                  <a:cubicBezTo>
                    <a:pt x="205" y="206"/>
                    <a:pt x="213" y="198"/>
                    <a:pt x="210" y="194"/>
                  </a:cubicBezTo>
                  <a:cubicBezTo>
                    <a:pt x="208" y="191"/>
                    <a:pt x="212" y="189"/>
                    <a:pt x="206" y="181"/>
                  </a:cubicBezTo>
                  <a:cubicBezTo>
                    <a:pt x="201" y="173"/>
                    <a:pt x="185" y="162"/>
                    <a:pt x="189" y="151"/>
                  </a:cubicBezTo>
                  <a:cubicBezTo>
                    <a:pt x="192" y="140"/>
                    <a:pt x="194" y="132"/>
                    <a:pt x="194" y="132"/>
                  </a:cubicBezTo>
                  <a:cubicBezTo>
                    <a:pt x="194" y="132"/>
                    <a:pt x="214" y="133"/>
                    <a:pt x="212" y="137"/>
                  </a:cubicBezTo>
                  <a:cubicBezTo>
                    <a:pt x="211" y="141"/>
                    <a:pt x="213" y="154"/>
                    <a:pt x="213" y="154"/>
                  </a:cubicBezTo>
                  <a:cubicBezTo>
                    <a:pt x="213" y="154"/>
                    <a:pt x="217" y="160"/>
                    <a:pt x="225" y="158"/>
                  </a:cubicBezTo>
                  <a:cubicBezTo>
                    <a:pt x="234" y="156"/>
                    <a:pt x="237" y="148"/>
                    <a:pt x="237" y="148"/>
                  </a:cubicBezTo>
                  <a:cubicBezTo>
                    <a:pt x="237" y="148"/>
                    <a:pt x="246" y="141"/>
                    <a:pt x="244" y="136"/>
                  </a:cubicBezTo>
                  <a:cubicBezTo>
                    <a:pt x="243" y="131"/>
                    <a:pt x="247" y="125"/>
                    <a:pt x="247" y="125"/>
                  </a:cubicBezTo>
                  <a:cubicBezTo>
                    <a:pt x="247" y="125"/>
                    <a:pt x="228" y="119"/>
                    <a:pt x="218" y="117"/>
                  </a:cubicBezTo>
                  <a:cubicBezTo>
                    <a:pt x="207" y="115"/>
                    <a:pt x="199" y="119"/>
                    <a:pt x="194" y="111"/>
                  </a:cubicBezTo>
                  <a:cubicBezTo>
                    <a:pt x="189" y="104"/>
                    <a:pt x="189" y="105"/>
                    <a:pt x="190" y="98"/>
                  </a:cubicBezTo>
                  <a:cubicBezTo>
                    <a:pt x="191" y="90"/>
                    <a:pt x="189" y="89"/>
                    <a:pt x="195" y="88"/>
                  </a:cubicBezTo>
                  <a:cubicBezTo>
                    <a:pt x="202" y="86"/>
                    <a:pt x="207" y="90"/>
                    <a:pt x="204" y="82"/>
                  </a:cubicBezTo>
                  <a:cubicBezTo>
                    <a:pt x="201" y="73"/>
                    <a:pt x="186" y="61"/>
                    <a:pt x="183" y="59"/>
                  </a:cubicBezTo>
                  <a:cubicBezTo>
                    <a:pt x="180" y="57"/>
                    <a:pt x="179" y="60"/>
                    <a:pt x="174" y="60"/>
                  </a:cubicBezTo>
                  <a:cubicBezTo>
                    <a:pt x="170" y="60"/>
                    <a:pt x="181" y="45"/>
                    <a:pt x="171" y="45"/>
                  </a:cubicBezTo>
                  <a:cubicBezTo>
                    <a:pt x="161" y="45"/>
                    <a:pt x="156" y="48"/>
                    <a:pt x="153" y="49"/>
                  </a:cubicBezTo>
                  <a:cubicBezTo>
                    <a:pt x="150" y="49"/>
                    <a:pt x="151" y="43"/>
                    <a:pt x="145" y="36"/>
                  </a:cubicBezTo>
                  <a:cubicBezTo>
                    <a:pt x="138" y="28"/>
                    <a:pt x="138" y="34"/>
                    <a:pt x="138" y="28"/>
                  </a:cubicBezTo>
                  <a:cubicBezTo>
                    <a:pt x="137" y="23"/>
                    <a:pt x="153" y="22"/>
                    <a:pt x="140" y="17"/>
                  </a:cubicBezTo>
                  <a:cubicBezTo>
                    <a:pt x="127" y="13"/>
                    <a:pt x="137" y="15"/>
                    <a:pt x="123" y="9"/>
                  </a:cubicBezTo>
                  <a:cubicBezTo>
                    <a:pt x="110" y="3"/>
                    <a:pt x="113" y="3"/>
                    <a:pt x="110" y="3"/>
                  </a:cubicBezTo>
                  <a:cubicBezTo>
                    <a:pt x="106" y="2"/>
                    <a:pt x="103" y="0"/>
                    <a:pt x="97" y="4"/>
                  </a:cubicBezTo>
                  <a:cubicBezTo>
                    <a:pt x="90" y="8"/>
                    <a:pt x="88" y="1"/>
                    <a:pt x="88" y="14"/>
                  </a:cubicBezTo>
                  <a:cubicBezTo>
                    <a:pt x="87" y="27"/>
                    <a:pt x="94" y="36"/>
                    <a:pt x="87" y="35"/>
                  </a:cubicBezTo>
                  <a:cubicBezTo>
                    <a:pt x="81" y="34"/>
                    <a:pt x="73" y="24"/>
                    <a:pt x="73" y="24"/>
                  </a:cubicBezTo>
                  <a:cubicBezTo>
                    <a:pt x="68" y="8"/>
                    <a:pt x="68" y="8"/>
                    <a:pt x="68" y="8"/>
                  </a:cubicBezTo>
                  <a:cubicBezTo>
                    <a:pt x="64" y="7"/>
                    <a:pt x="64" y="7"/>
                    <a:pt x="64" y="7"/>
                  </a:cubicBezTo>
                  <a:lnTo>
                    <a:pt x="57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19" name="Freeform 125"/>
            <p:cNvSpPr/>
            <p:nvPr/>
          </p:nvSpPr>
          <p:spPr bwMode="auto">
            <a:xfrm>
              <a:off x="2046282" y="1689104"/>
              <a:ext cx="176212" cy="141289"/>
            </a:xfrm>
            <a:custGeom>
              <a:gdLst>
                <a:gd fmla="*/ 17 w 66" name="T0"/>
                <a:gd fmla="*/ 53 h 53" name="T1"/>
                <a:gd fmla="*/ 39 w 66" name="T2"/>
                <a:gd fmla="*/ 37 h 53" name="T3"/>
                <a:gd fmla="*/ 50 w 66" name="T4"/>
                <a:gd fmla="*/ 45 h 53" name="T5"/>
                <a:gd fmla="*/ 62 w 66" name="T6"/>
                <a:gd fmla="*/ 37 h 53" name="T7"/>
                <a:gd fmla="*/ 54 w 66" name="T8"/>
                <a:gd fmla="*/ 25 h 53" name="T9"/>
                <a:gd fmla="*/ 42 w 66" name="T10"/>
                <a:gd fmla="*/ 10 h 53" name="T11"/>
                <a:gd fmla="*/ 28 w 66" name="T12"/>
                <a:gd fmla="*/ 2 h 53" name="T13"/>
                <a:gd fmla="*/ 18 w 66" name="T14"/>
                <a:gd fmla="*/ 12 h 53" name="T15"/>
                <a:gd fmla="*/ 12 w 66" name="T16"/>
                <a:gd fmla="*/ 29 h 53" name="T17"/>
                <a:gd fmla="*/ 0 w 66" name="T18"/>
                <a:gd fmla="*/ 41 h 53" name="T19"/>
                <a:gd fmla="*/ 17 w 66" name="T20"/>
                <a:gd fmla="*/ 53 h 53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52" w="66">
                  <a:moveTo>
                    <a:pt x="17" y="53"/>
                  </a:moveTo>
                  <a:cubicBezTo>
                    <a:pt x="24" y="45"/>
                    <a:pt x="34" y="40"/>
                    <a:pt x="39" y="37"/>
                  </a:cubicBezTo>
                  <a:cubicBezTo>
                    <a:pt x="44" y="35"/>
                    <a:pt x="37" y="48"/>
                    <a:pt x="50" y="45"/>
                  </a:cubicBezTo>
                  <a:cubicBezTo>
                    <a:pt x="63" y="42"/>
                    <a:pt x="66" y="41"/>
                    <a:pt x="62" y="37"/>
                  </a:cubicBezTo>
                  <a:cubicBezTo>
                    <a:pt x="58" y="33"/>
                    <a:pt x="61" y="38"/>
                    <a:pt x="54" y="25"/>
                  </a:cubicBezTo>
                  <a:cubicBezTo>
                    <a:pt x="46" y="13"/>
                    <a:pt x="52" y="14"/>
                    <a:pt x="42" y="10"/>
                  </a:cubicBezTo>
                  <a:cubicBezTo>
                    <a:pt x="32" y="6"/>
                    <a:pt x="31" y="4"/>
                    <a:pt x="28" y="2"/>
                  </a:cubicBezTo>
                  <a:cubicBezTo>
                    <a:pt x="25" y="0"/>
                    <a:pt x="18" y="10"/>
                    <a:pt x="18" y="12"/>
                  </a:cubicBezTo>
                  <a:cubicBezTo>
                    <a:pt x="18" y="14"/>
                    <a:pt x="21" y="27"/>
                    <a:pt x="12" y="29"/>
                  </a:cubicBezTo>
                  <a:cubicBezTo>
                    <a:pt x="2" y="32"/>
                    <a:pt x="0" y="41"/>
                    <a:pt x="0" y="41"/>
                  </a:cubicBezTo>
                  <a:lnTo>
                    <a:pt x="17" y="5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0" name="Freeform 126"/>
            <p:cNvSpPr/>
            <p:nvPr/>
          </p:nvSpPr>
          <p:spPr bwMode="auto">
            <a:xfrm>
              <a:off x="2092320" y="1841504"/>
              <a:ext cx="76199" cy="39689"/>
            </a:xfrm>
            <a:custGeom>
              <a:gdLst>
                <a:gd fmla="*/ 25 w 29" name="T0"/>
                <a:gd fmla="*/ 0 h 15" name="T1"/>
                <a:gd fmla="*/ 8 w 29" name="T2"/>
                <a:gd fmla="*/ 14 h 15" name="T3"/>
                <a:gd fmla="*/ 23 w 29" name="T4"/>
                <a:gd fmla="*/ 12 h 15" name="T5"/>
                <a:gd fmla="*/ 29 w 29" name="T6"/>
                <a:gd fmla="*/ 2 h 15" name="T7"/>
                <a:gd fmla="*/ 25 w 29" name="T8"/>
                <a:gd fmla="*/ 0 h 15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5" w="28">
                  <a:moveTo>
                    <a:pt x="25" y="0"/>
                  </a:moveTo>
                  <a:cubicBezTo>
                    <a:pt x="18" y="7"/>
                    <a:pt x="0" y="14"/>
                    <a:pt x="8" y="14"/>
                  </a:cubicBezTo>
                  <a:cubicBezTo>
                    <a:pt x="15" y="15"/>
                    <a:pt x="23" y="12"/>
                    <a:pt x="23" y="12"/>
                  </a:cubicBezTo>
                  <a:cubicBezTo>
                    <a:pt x="29" y="2"/>
                    <a:pt x="29" y="2"/>
                    <a:pt x="29" y="2"/>
                  </a:cubicBezTo>
                  <a:lnTo>
                    <a:pt x="2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1" name="Freeform 127"/>
            <p:cNvSpPr/>
            <p:nvPr/>
          </p:nvSpPr>
          <p:spPr bwMode="auto">
            <a:xfrm>
              <a:off x="2171695" y="1884366"/>
              <a:ext cx="61913" cy="52387"/>
            </a:xfrm>
            <a:custGeom>
              <a:gdLst>
                <a:gd fmla="*/ 13 w 23" name="T0"/>
                <a:gd fmla="*/ 0 h 20" name="T1"/>
                <a:gd fmla="*/ 9 w 23" name="T2"/>
                <a:gd fmla="*/ 14 h 20" name="T3"/>
                <a:gd fmla="*/ 21 w 23" name="T4"/>
                <a:gd fmla="*/ 15 h 20" name="T5"/>
                <a:gd fmla="*/ 20 w 23" name="T6"/>
                <a:gd fmla="*/ 6 h 20" name="T7"/>
                <a:gd fmla="*/ 13 w 23" name="T8"/>
                <a:gd fmla="*/ 0 h 20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20" w="23">
                  <a:moveTo>
                    <a:pt x="13" y="0"/>
                  </a:moveTo>
                  <a:cubicBezTo>
                    <a:pt x="12" y="7"/>
                    <a:pt x="0" y="13"/>
                    <a:pt x="9" y="14"/>
                  </a:cubicBezTo>
                  <a:cubicBezTo>
                    <a:pt x="18" y="16"/>
                    <a:pt x="19" y="20"/>
                    <a:pt x="21" y="15"/>
                  </a:cubicBezTo>
                  <a:cubicBezTo>
                    <a:pt x="23" y="10"/>
                    <a:pt x="19" y="8"/>
                    <a:pt x="20" y="6"/>
                  </a:cubicBezTo>
                  <a:cubicBezTo>
                    <a:pt x="20" y="3"/>
                    <a:pt x="13" y="0"/>
                    <a:pt x="1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2" name="Freeform 128"/>
            <p:cNvSpPr/>
            <p:nvPr/>
          </p:nvSpPr>
          <p:spPr bwMode="auto">
            <a:xfrm>
              <a:off x="2468556" y="1974854"/>
              <a:ext cx="26988" cy="34924"/>
            </a:xfrm>
            <a:custGeom>
              <a:gdLst>
                <a:gd fmla="*/ 3 w 10" name="T0"/>
                <a:gd fmla="*/ 0 h 13" name="T1"/>
                <a:gd fmla="*/ 9 w 10" name="T2"/>
                <a:gd fmla="*/ 7 h 13" name="T3"/>
                <a:gd fmla="*/ 3 w 10" name="T4"/>
                <a:gd fmla="*/ 0 h 13" name="T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b="b" l="0" r="r" t="0"/>
              <a:pathLst>
                <a:path h="13" w="10">
                  <a:moveTo>
                    <a:pt x="3" y="0"/>
                  </a:moveTo>
                  <a:cubicBezTo>
                    <a:pt x="0" y="9"/>
                    <a:pt x="10" y="13"/>
                    <a:pt x="9" y="7"/>
                  </a:cubicBezTo>
                  <a:cubicBezTo>
                    <a:pt x="8" y="0"/>
                    <a:pt x="3" y="0"/>
                    <a:pt x="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3" name="Freeform 129"/>
            <p:cNvSpPr/>
            <p:nvPr/>
          </p:nvSpPr>
          <p:spPr bwMode="auto">
            <a:xfrm>
              <a:off x="2547931" y="1916115"/>
              <a:ext cx="30163" cy="20638"/>
            </a:xfrm>
            <a:custGeom>
              <a:gdLst>
                <a:gd fmla="*/ 0 w 11" name="T0"/>
                <a:gd fmla="*/ 0 h 8" name="T1"/>
                <a:gd fmla="*/ 10 w 11" name="T2"/>
                <a:gd fmla="*/ 1 h 8" name="T3"/>
                <a:gd fmla="*/ 8 w 11" name="T4"/>
                <a:gd fmla="*/ 8 h 8" name="T5"/>
                <a:gd fmla="*/ 0 w 11" name="T6"/>
                <a:gd fmla="*/ 6 h 8" name="T7"/>
                <a:gd fmla="*/ 0 w 11" name="T8"/>
                <a:gd fmla="*/ 0 h 8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8" w="11">
                  <a:moveTo>
                    <a:pt x="0" y="0"/>
                  </a:moveTo>
                  <a:cubicBezTo>
                    <a:pt x="10" y="1"/>
                    <a:pt x="10" y="1"/>
                    <a:pt x="10" y="1"/>
                  </a:cubicBezTo>
                  <a:cubicBezTo>
                    <a:pt x="10" y="1"/>
                    <a:pt x="11" y="8"/>
                    <a:pt x="8" y="8"/>
                  </a:cubicBezTo>
                  <a:cubicBezTo>
                    <a:pt x="5" y="7"/>
                    <a:pt x="0" y="6"/>
                    <a:pt x="0" y="6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4" name="Freeform 130"/>
            <p:cNvSpPr/>
            <p:nvPr/>
          </p:nvSpPr>
          <p:spPr bwMode="auto">
            <a:xfrm>
              <a:off x="2136770" y="2170116"/>
              <a:ext cx="42864" cy="39689"/>
            </a:xfrm>
            <a:custGeom>
              <a:gdLst>
                <a:gd fmla="*/ 14 w 16" name="T0"/>
                <a:gd fmla="*/ 0 h 15" name="T1"/>
                <a:gd fmla="*/ 0 w 16" name="T2"/>
                <a:gd fmla="*/ 11 h 15" name="T3"/>
                <a:gd fmla="*/ 11 w 16" name="T4"/>
                <a:gd fmla="*/ 11 h 15" name="T5"/>
                <a:gd fmla="*/ 14 w 16" name="T6"/>
                <a:gd fmla="*/ 0 h 15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15" w="16">
                  <a:moveTo>
                    <a:pt x="14" y="0"/>
                  </a:move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8" y="15"/>
                    <a:pt x="11" y="11"/>
                  </a:cubicBezTo>
                  <a:cubicBezTo>
                    <a:pt x="14" y="6"/>
                    <a:pt x="16" y="1"/>
                    <a:pt x="14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5" name="Freeform 131"/>
            <p:cNvSpPr/>
            <p:nvPr/>
          </p:nvSpPr>
          <p:spPr bwMode="auto">
            <a:xfrm>
              <a:off x="765172" y="2152653"/>
              <a:ext cx="58737" cy="104774"/>
            </a:xfrm>
            <a:custGeom>
              <a:gdLst>
                <a:gd fmla="*/ 6 w 22" name="T0"/>
                <a:gd fmla="*/ 0 h 39" name="T1"/>
                <a:gd fmla="*/ 5 w 22" name="T2"/>
                <a:gd fmla="*/ 10 h 39" name="T3"/>
                <a:gd fmla="*/ 7 w 22" name="T4"/>
                <a:gd fmla="*/ 27 h 39" name="T5"/>
                <a:gd fmla="*/ 19 w 22" name="T6"/>
                <a:gd fmla="*/ 37 h 39" name="T7"/>
                <a:gd fmla="*/ 18 w 22" name="T8"/>
                <a:gd fmla="*/ 27 h 39" name="T9"/>
                <a:gd fmla="*/ 12 w 22" name="T10"/>
                <a:gd fmla="*/ 15 h 39" name="T11"/>
                <a:gd fmla="*/ 10 w 22" name="T12"/>
                <a:gd fmla="*/ 5 h 39" name="T13"/>
                <a:gd fmla="*/ 6 w 22" name="T14"/>
                <a:gd fmla="*/ 0 h 39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39" w="22">
                  <a:moveTo>
                    <a:pt x="6" y="0"/>
                  </a:moveTo>
                  <a:cubicBezTo>
                    <a:pt x="0" y="4"/>
                    <a:pt x="5" y="10"/>
                    <a:pt x="5" y="10"/>
                  </a:cubicBezTo>
                  <a:cubicBezTo>
                    <a:pt x="5" y="10"/>
                    <a:pt x="9" y="21"/>
                    <a:pt x="7" y="27"/>
                  </a:cubicBezTo>
                  <a:cubicBezTo>
                    <a:pt x="6" y="34"/>
                    <a:pt x="15" y="39"/>
                    <a:pt x="19" y="37"/>
                  </a:cubicBezTo>
                  <a:cubicBezTo>
                    <a:pt x="22" y="35"/>
                    <a:pt x="20" y="29"/>
                    <a:pt x="18" y="27"/>
                  </a:cubicBezTo>
                  <a:cubicBezTo>
                    <a:pt x="15" y="25"/>
                    <a:pt x="14" y="21"/>
                    <a:pt x="12" y="15"/>
                  </a:cubicBezTo>
                  <a:cubicBezTo>
                    <a:pt x="10" y="8"/>
                    <a:pt x="11" y="8"/>
                    <a:pt x="10" y="5"/>
                  </a:cubicBezTo>
                  <a:cubicBezTo>
                    <a:pt x="9" y="2"/>
                    <a:pt x="6" y="0"/>
                    <a:pt x="6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6" name="Freeform 132"/>
            <p:cNvSpPr/>
            <p:nvPr/>
          </p:nvSpPr>
          <p:spPr bwMode="auto">
            <a:xfrm>
              <a:off x="769935" y="2281241"/>
              <a:ext cx="47624" cy="46038"/>
            </a:xfrm>
            <a:custGeom>
              <a:gdLst>
                <a:gd fmla="*/ 11 w 18" name="T0"/>
                <a:gd fmla="*/ 0 h 17" name="T1"/>
                <a:gd fmla="*/ 3 w 18" name="T2"/>
                <a:gd fmla="*/ 6 h 17" name="T3"/>
                <a:gd fmla="*/ 11 w 18" name="T4"/>
                <a:gd fmla="*/ 14 h 17" name="T5"/>
                <a:gd fmla="*/ 8 w 18" name="T6"/>
                <a:gd fmla="*/ 15 h 17" name="T7"/>
                <a:gd fmla="*/ 18 w 18" name="T8"/>
                <a:gd fmla="*/ 7 h 17" name="T9"/>
                <a:gd fmla="*/ 11 w 18" name="T10"/>
                <a:gd fmla="*/ 0 h 17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7" w="18">
                  <a:moveTo>
                    <a:pt x="11" y="0"/>
                  </a:moveTo>
                  <a:cubicBezTo>
                    <a:pt x="6" y="0"/>
                    <a:pt x="0" y="2"/>
                    <a:pt x="3" y="6"/>
                  </a:cubicBezTo>
                  <a:cubicBezTo>
                    <a:pt x="7" y="10"/>
                    <a:pt x="13" y="12"/>
                    <a:pt x="11" y="14"/>
                  </a:cubicBezTo>
                  <a:cubicBezTo>
                    <a:pt x="8" y="15"/>
                    <a:pt x="3" y="17"/>
                    <a:pt x="8" y="15"/>
                  </a:cubicBezTo>
                  <a:cubicBezTo>
                    <a:pt x="14" y="14"/>
                    <a:pt x="18" y="7"/>
                    <a:pt x="18" y="7"/>
                  </a:cubicBezTo>
                  <a:lnTo>
                    <a:pt x="1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7" name="Freeform 133"/>
            <p:cNvSpPr/>
            <p:nvPr/>
          </p:nvSpPr>
          <p:spPr bwMode="auto">
            <a:xfrm>
              <a:off x="790572" y="2332040"/>
              <a:ext cx="23812" cy="15875"/>
            </a:xfrm>
            <a:custGeom>
              <a:gdLst>
                <a:gd fmla="*/ 0 w 9" name="T0"/>
                <a:gd fmla="*/ 1 h 6" name="T1"/>
                <a:gd fmla="*/ 7 w 9" name="T2"/>
                <a:gd fmla="*/ 0 h 6" name="T3"/>
                <a:gd fmla="*/ 0 w 9" name="T4"/>
                <a:gd fmla="*/ 1 h 6" name="T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b="b" l="0" r="r" t="0"/>
              <a:pathLst>
                <a:path h="6" w="9">
                  <a:moveTo>
                    <a:pt x="0" y="1"/>
                  </a:moveTo>
                  <a:cubicBezTo>
                    <a:pt x="9" y="6"/>
                    <a:pt x="7" y="0"/>
                    <a:pt x="7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8" name="Freeform 134"/>
            <p:cNvSpPr/>
            <p:nvPr/>
          </p:nvSpPr>
          <p:spPr bwMode="auto">
            <a:xfrm>
              <a:off x="798509" y="2338389"/>
              <a:ext cx="25400" cy="20638"/>
            </a:xfrm>
            <a:custGeom>
              <a:gdLst>
                <a:gd fmla="*/ 4 w 9" name="T0"/>
                <a:gd fmla="*/ 8 h 8" name="T1"/>
                <a:gd fmla="*/ 9 w 9" name="T2"/>
                <a:gd fmla="*/ 6 h 8" name="T3"/>
                <a:gd fmla="*/ 2 w 9" name="T4"/>
                <a:gd fmla="*/ 4 h 8" name="T5"/>
                <a:gd fmla="*/ 4 w 9" name="T6"/>
                <a:gd fmla="*/ 8 h 8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8" w="9">
                  <a:moveTo>
                    <a:pt x="4" y="8"/>
                  </a:moveTo>
                  <a:cubicBezTo>
                    <a:pt x="9" y="6"/>
                    <a:pt x="9" y="6"/>
                    <a:pt x="9" y="6"/>
                  </a:cubicBezTo>
                  <a:cubicBezTo>
                    <a:pt x="9" y="6"/>
                    <a:pt x="4" y="0"/>
                    <a:pt x="2" y="4"/>
                  </a:cubicBezTo>
                  <a:cubicBezTo>
                    <a:pt x="0" y="7"/>
                    <a:pt x="4" y="8"/>
                    <a:pt x="4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29" name="Freeform 135"/>
            <p:cNvSpPr/>
            <p:nvPr/>
          </p:nvSpPr>
          <p:spPr bwMode="auto">
            <a:xfrm>
              <a:off x="-177801" y="2295528"/>
              <a:ext cx="103187" cy="39689"/>
            </a:xfrm>
            <a:custGeom>
              <a:gdLst>
                <a:gd fmla="*/ 39 w 39" name="T0"/>
                <a:gd fmla="*/ 0 h 15" name="T1"/>
                <a:gd fmla="*/ 31 w 39" name="T2"/>
                <a:gd fmla="*/ 8 h 15" name="T3"/>
                <a:gd fmla="*/ 15 w 39" name="T4"/>
                <a:gd fmla="*/ 8 h 15" name="T5"/>
                <a:gd fmla="*/ 6 w 39" name="T6"/>
                <a:gd fmla="*/ 14 h 15" name="T7"/>
                <a:gd fmla="*/ 3 w 39" name="T8"/>
                <a:gd fmla="*/ 6 h 15" name="T9"/>
                <a:gd fmla="*/ 17 w 39" name="T10"/>
                <a:gd fmla="*/ 4 h 15" name="T11"/>
                <a:gd fmla="*/ 30 w 39" name="T12"/>
                <a:gd fmla="*/ 3 h 15" name="T13"/>
                <a:gd fmla="*/ 39 w 39" name="T14"/>
                <a:gd fmla="*/ 0 h 15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5" w="39">
                  <a:moveTo>
                    <a:pt x="39" y="0"/>
                  </a:moveTo>
                  <a:cubicBezTo>
                    <a:pt x="39" y="0"/>
                    <a:pt x="35" y="9"/>
                    <a:pt x="31" y="8"/>
                  </a:cubicBezTo>
                  <a:cubicBezTo>
                    <a:pt x="27" y="7"/>
                    <a:pt x="21" y="5"/>
                    <a:pt x="15" y="8"/>
                  </a:cubicBezTo>
                  <a:cubicBezTo>
                    <a:pt x="8" y="11"/>
                    <a:pt x="9" y="12"/>
                    <a:pt x="6" y="14"/>
                  </a:cubicBezTo>
                  <a:cubicBezTo>
                    <a:pt x="2" y="15"/>
                    <a:pt x="0" y="7"/>
                    <a:pt x="3" y="6"/>
                  </a:cubicBezTo>
                  <a:cubicBezTo>
                    <a:pt x="6" y="5"/>
                    <a:pt x="8" y="7"/>
                    <a:pt x="17" y="4"/>
                  </a:cubicBezTo>
                  <a:cubicBezTo>
                    <a:pt x="26" y="1"/>
                    <a:pt x="30" y="3"/>
                    <a:pt x="30" y="3"/>
                  </a:cubicBezTo>
                  <a:lnTo>
                    <a:pt x="3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30" name="Freeform 136"/>
            <p:cNvSpPr/>
            <p:nvPr/>
          </p:nvSpPr>
          <p:spPr bwMode="auto">
            <a:xfrm>
              <a:off x="-23814" y="1982791"/>
              <a:ext cx="85726" cy="44450"/>
            </a:xfrm>
            <a:custGeom>
              <a:gdLst>
                <a:gd fmla="*/ 21 w 32" name="T0"/>
                <a:gd fmla="*/ 15 h 17" name="T1"/>
                <a:gd fmla="*/ 29 w 32" name="T2"/>
                <a:gd fmla="*/ 4 h 17" name="T3"/>
                <a:gd fmla="*/ 15 w 32" name="T4"/>
                <a:gd fmla="*/ 2 h 17" name="T5"/>
                <a:gd fmla="*/ 13 w 32" name="T6"/>
                <a:gd fmla="*/ 14 h 17" name="T7"/>
                <a:gd fmla="*/ 8 w 32" name="T8"/>
                <a:gd fmla="*/ 15 h 17" name="T9"/>
                <a:gd fmla="*/ 21 w 32" name="T10"/>
                <a:gd fmla="*/ 15 h 17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7" w="32">
                  <a:moveTo>
                    <a:pt x="21" y="15"/>
                  </a:moveTo>
                  <a:cubicBezTo>
                    <a:pt x="23" y="14"/>
                    <a:pt x="32" y="6"/>
                    <a:pt x="29" y="4"/>
                  </a:cubicBezTo>
                  <a:cubicBezTo>
                    <a:pt x="26" y="2"/>
                    <a:pt x="16" y="0"/>
                    <a:pt x="15" y="2"/>
                  </a:cubicBezTo>
                  <a:cubicBezTo>
                    <a:pt x="14" y="4"/>
                    <a:pt x="18" y="14"/>
                    <a:pt x="13" y="14"/>
                  </a:cubicBezTo>
                  <a:cubicBezTo>
                    <a:pt x="8" y="15"/>
                    <a:pt x="0" y="13"/>
                    <a:pt x="8" y="15"/>
                  </a:cubicBezTo>
                  <a:cubicBezTo>
                    <a:pt x="17" y="17"/>
                    <a:pt x="21" y="15"/>
                    <a:pt x="21" y="1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31" name="Freeform 137"/>
            <p:cNvSpPr/>
            <p:nvPr/>
          </p:nvSpPr>
          <p:spPr bwMode="auto">
            <a:xfrm>
              <a:off x="-71438" y="1581155"/>
              <a:ext cx="160338" cy="182562"/>
            </a:xfrm>
            <a:custGeom>
              <a:gdLst>
                <a:gd fmla="*/ 7 w 60" name="T0"/>
                <a:gd fmla="*/ 57 h 68" name="T1"/>
                <a:gd fmla="*/ 11 w 60" name="T2"/>
                <a:gd fmla="*/ 68 h 68" name="T3"/>
                <a:gd fmla="*/ 20 w 60" name="T4"/>
                <a:gd fmla="*/ 58 h 68" name="T5"/>
                <a:gd fmla="*/ 25 w 60" name="T6"/>
                <a:gd fmla="*/ 48 h 68" name="T7"/>
                <a:gd fmla="*/ 52 w 60" name="T8"/>
                <a:gd fmla="*/ 38 h 68" name="T9"/>
                <a:gd fmla="*/ 57 w 60" name="T10"/>
                <a:gd fmla="*/ 31 h 68" name="T11"/>
                <a:gd fmla="*/ 58 w 60" name="T12"/>
                <a:gd fmla="*/ 19 h 68" name="T13"/>
                <a:gd fmla="*/ 50 w 60" name="T14"/>
                <a:gd fmla="*/ 16 h 68" name="T15"/>
                <a:gd fmla="*/ 37 w 60" name="T16"/>
                <a:gd fmla="*/ 7 h 68" name="T17"/>
                <a:gd fmla="*/ 19 w 60" name="T18"/>
                <a:gd fmla="*/ 14 h 68" name="T19"/>
                <a:gd fmla="*/ 24 w 60" name="T20"/>
                <a:gd fmla="*/ 0 h 68" name="T21"/>
                <a:gd fmla="*/ 21 w 60" name="T22"/>
                <a:gd fmla="*/ 1 h 68" name="T23"/>
                <a:gd fmla="*/ 0 w 60" name="T24"/>
                <a:gd fmla="*/ 57 h 68" name="T25"/>
                <a:gd fmla="*/ 7 w 60" name="T26"/>
                <a:gd fmla="*/ 57 h 68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68" w="60">
                  <a:moveTo>
                    <a:pt x="7" y="57"/>
                  </a:moveTo>
                  <a:cubicBezTo>
                    <a:pt x="7" y="57"/>
                    <a:pt x="8" y="68"/>
                    <a:pt x="11" y="68"/>
                  </a:cubicBezTo>
                  <a:cubicBezTo>
                    <a:pt x="14" y="68"/>
                    <a:pt x="20" y="58"/>
                    <a:pt x="20" y="58"/>
                  </a:cubicBezTo>
                  <a:cubicBezTo>
                    <a:pt x="20" y="58"/>
                    <a:pt x="17" y="54"/>
                    <a:pt x="25" y="48"/>
                  </a:cubicBezTo>
                  <a:cubicBezTo>
                    <a:pt x="33" y="43"/>
                    <a:pt x="52" y="38"/>
                    <a:pt x="52" y="38"/>
                  </a:cubicBezTo>
                  <a:cubicBezTo>
                    <a:pt x="52" y="38"/>
                    <a:pt x="55" y="35"/>
                    <a:pt x="57" y="31"/>
                  </a:cubicBezTo>
                  <a:cubicBezTo>
                    <a:pt x="58" y="27"/>
                    <a:pt x="60" y="20"/>
                    <a:pt x="58" y="19"/>
                  </a:cubicBezTo>
                  <a:cubicBezTo>
                    <a:pt x="56" y="19"/>
                    <a:pt x="50" y="16"/>
                    <a:pt x="50" y="16"/>
                  </a:cubicBezTo>
                  <a:cubicBezTo>
                    <a:pt x="50" y="16"/>
                    <a:pt x="48" y="6"/>
                    <a:pt x="37" y="7"/>
                  </a:cubicBezTo>
                  <a:cubicBezTo>
                    <a:pt x="25" y="9"/>
                    <a:pt x="19" y="14"/>
                    <a:pt x="19" y="14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1" y="1"/>
                    <a:pt x="21" y="1"/>
                    <a:pt x="21" y="1"/>
                  </a:cubicBezTo>
                  <a:cubicBezTo>
                    <a:pt x="0" y="57"/>
                    <a:pt x="0" y="57"/>
                    <a:pt x="0" y="57"/>
                  </a:cubicBezTo>
                  <a:lnTo>
                    <a:pt x="7" y="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32" name="Freeform 138"/>
            <p:cNvSpPr/>
            <p:nvPr/>
          </p:nvSpPr>
          <p:spPr bwMode="auto">
            <a:xfrm>
              <a:off x="3533766" y="1589092"/>
              <a:ext cx="390523" cy="276224"/>
            </a:xfrm>
            <a:custGeom>
              <a:gdLst>
                <a:gd fmla="*/ 39 w 146" name="T0"/>
                <a:gd fmla="*/ 87 h 103" name="T1"/>
                <a:gd fmla="*/ 21 w 146" name="T2"/>
                <a:gd fmla="*/ 84 h 103" name="T3"/>
                <a:gd fmla="*/ 31 w 146" name="T4"/>
                <a:gd fmla="*/ 76 h 103" name="T5"/>
                <a:gd fmla="*/ 29 w 146" name="T6"/>
                <a:gd fmla="*/ 71 h 103" name="T7"/>
                <a:gd fmla="*/ 22 w 146" name="T8"/>
                <a:gd fmla="*/ 62 h 103" name="T9"/>
                <a:gd fmla="*/ 13 w 146" name="T10"/>
                <a:gd fmla="*/ 62 h 103" name="T11"/>
                <a:gd fmla="*/ 9 w 146" name="T12"/>
                <a:gd fmla="*/ 53 h 103" name="T13"/>
                <a:gd fmla="*/ 23 w 146" name="T14"/>
                <a:gd fmla="*/ 50 h 103" name="T15"/>
                <a:gd fmla="*/ 32 w 146" name="T16"/>
                <a:gd fmla="*/ 44 h 103" name="T17"/>
                <a:gd fmla="*/ 25 w 146" name="T18"/>
                <a:gd fmla="*/ 38 h 103" name="T19"/>
                <a:gd fmla="*/ 2 w 146" name="T20"/>
                <a:gd fmla="*/ 34 h 103" name="T21"/>
                <a:gd fmla="*/ 9 w 146" name="T22"/>
                <a:gd fmla="*/ 27 h 103" name="T23"/>
                <a:gd fmla="*/ 15 w 146" name="T24"/>
                <a:gd fmla="*/ 15 h 103" name="T25"/>
                <a:gd fmla="*/ 35 w 146" name="T26"/>
                <a:gd fmla="*/ 5 h 103" name="T27"/>
                <a:gd fmla="*/ 40 w 146" name="T28"/>
                <a:gd fmla="*/ 10 h 103" name="T29"/>
                <a:gd fmla="*/ 46 w 146" name="T30"/>
                <a:gd fmla="*/ 29 h 103" name="T31"/>
                <a:gd fmla="*/ 59 w 146" name="T32"/>
                <a:gd fmla="*/ 29 h 103" name="T33"/>
                <a:gd fmla="*/ 67 w 146" name="T34"/>
                <a:gd fmla="*/ 18 h 103" name="T35"/>
                <a:gd fmla="*/ 95 w 146" name="T36"/>
                <a:gd fmla="*/ 20 h 103" name="T37"/>
                <a:gd fmla="*/ 104 w 146" name="T38"/>
                <a:gd fmla="*/ 13 h 103" name="T39"/>
                <a:gd fmla="*/ 103 w 146" name="T40"/>
                <a:gd fmla="*/ 7 h 103" name="T41"/>
                <a:gd fmla="*/ 123 w 146" name="T42"/>
                <a:gd fmla="*/ 5 h 103" name="T43"/>
                <a:gd fmla="*/ 127 w 146" name="T44"/>
                <a:gd fmla="*/ 6 h 103" name="T45"/>
                <a:gd fmla="*/ 136 w 146" name="T46"/>
                <a:gd fmla="*/ 20 h 103" name="T47"/>
                <a:gd fmla="*/ 131 w 146" name="T48"/>
                <a:gd fmla="*/ 29 h 103" name="T49"/>
                <a:gd fmla="*/ 143 w 146" name="T50"/>
                <a:gd fmla="*/ 36 h 103" name="T51"/>
                <a:gd fmla="*/ 142 w 146" name="T52"/>
                <a:gd fmla="*/ 54 h 103" name="T53"/>
                <a:gd fmla="*/ 130 w 146" name="T54"/>
                <a:gd fmla="*/ 65 h 103" name="T55"/>
                <a:gd fmla="*/ 116 w 146" name="T56"/>
                <a:gd fmla="*/ 77 h 103" name="T57"/>
                <a:gd fmla="*/ 109 w 146" name="T58"/>
                <a:gd fmla="*/ 85 h 103" name="T59"/>
                <a:gd fmla="*/ 92 w 146" name="T60"/>
                <a:gd fmla="*/ 92 h 103" name="T61"/>
                <a:gd fmla="*/ 86 w 146" name="T62"/>
                <a:gd fmla="*/ 95 h 103" name="T63"/>
                <a:gd fmla="*/ 69 w 146" name="T64"/>
                <a:gd fmla="*/ 97 h 103" name="T65"/>
                <a:gd fmla="*/ 43 w 146" name="T66"/>
                <a:gd fmla="*/ 92 h 103" name="T67"/>
                <a:gd fmla="*/ 39 w 146" name="T68"/>
                <a:gd fmla="*/ 87 h 103" name="T6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b="b" l="0" r="r" t="0"/>
              <a:pathLst>
                <a:path h="103" w="146">
                  <a:moveTo>
                    <a:pt x="39" y="87"/>
                  </a:moveTo>
                  <a:cubicBezTo>
                    <a:pt x="24" y="89"/>
                    <a:pt x="23" y="86"/>
                    <a:pt x="21" y="84"/>
                  </a:cubicBezTo>
                  <a:cubicBezTo>
                    <a:pt x="19" y="82"/>
                    <a:pt x="31" y="76"/>
                    <a:pt x="31" y="76"/>
                  </a:cubicBezTo>
                  <a:cubicBezTo>
                    <a:pt x="31" y="76"/>
                    <a:pt x="36" y="79"/>
                    <a:pt x="29" y="71"/>
                  </a:cubicBezTo>
                  <a:cubicBezTo>
                    <a:pt x="22" y="62"/>
                    <a:pt x="26" y="63"/>
                    <a:pt x="22" y="62"/>
                  </a:cubicBezTo>
                  <a:cubicBezTo>
                    <a:pt x="18" y="62"/>
                    <a:pt x="18" y="63"/>
                    <a:pt x="13" y="62"/>
                  </a:cubicBezTo>
                  <a:cubicBezTo>
                    <a:pt x="7" y="60"/>
                    <a:pt x="6" y="54"/>
                    <a:pt x="9" y="53"/>
                  </a:cubicBezTo>
                  <a:cubicBezTo>
                    <a:pt x="11" y="52"/>
                    <a:pt x="23" y="50"/>
                    <a:pt x="23" y="50"/>
                  </a:cubicBezTo>
                  <a:cubicBezTo>
                    <a:pt x="23" y="50"/>
                    <a:pt x="34" y="47"/>
                    <a:pt x="32" y="44"/>
                  </a:cubicBezTo>
                  <a:cubicBezTo>
                    <a:pt x="29" y="40"/>
                    <a:pt x="29" y="38"/>
                    <a:pt x="25" y="38"/>
                  </a:cubicBezTo>
                  <a:cubicBezTo>
                    <a:pt x="21" y="38"/>
                    <a:pt x="0" y="36"/>
                    <a:pt x="2" y="34"/>
                  </a:cubicBezTo>
                  <a:cubicBezTo>
                    <a:pt x="3" y="32"/>
                    <a:pt x="8" y="30"/>
                    <a:pt x="9" y="27"/>
                  </a:cubicBezTo>
                  <a:cubicBezTo>
                    <a:pt x="10" y="24"/>
                    <a:pt x="15" y="18"/>
                    <a:pt x="15" y="15"/>
                  </a:cubicBezTo>
                  <a:cubicBezTo>
                    <a:pt x="16" y="11"/>
                    <a:pt x="35" y="5"/>
                    <a:pt x="35" y="5"/>
                  </a:cubicBezTo>
                  <a:cubicBezTo>
                    <a:pt x="35" y="5"/>
                    <a:pt x="31" y="5"/>
                    <a:pt x="40" y="10"/>
                  </a:cubicBezTo>
                  <a:cubicBezTo>
                    <a:pt x="49" y="15"/>
                    <a:pt x="39" y="27"/>
                    <a:pt x="46" y="29"/>
                  </a:cubicBezTo>
                  <a:cubicBezTo>
                    <a:pt x="54" y="32"/>
                    <a:pt x="61" y="31"/>
                    <a:pt x="59" y="29"/>
                  </a:cubicBezTo>
                  <a:cubicBezTo>
                    <a:pt x="58" y="27"/>
                    <a:pt x="51" y="15"/>
                    <a:pt x="67" y="18"/>
                  </a:cubicBezTo>
                  <a:cubicBezTo>
                    <a:pt x="84" y="20"/>
                    <a:pt x="93" y="19"/>
                    <a:pt x="95" y="20"/>
                  </a:cubicBezTo>
                  <a:cubicBezTo>
                    <a:pt x="97" y="20"/>
                    <a:pt x="104" y="13"/>
                    <a:pt x="104" y="13"/>
                  </a:cubicBezTo>
                  <a:cubicBezTo>
                    <a:pt x="104" y="13"/>
                    <a:pt x="98" y="12"/>
                    <a:pt x="103" y="7"/>
                  </a:cubicBezTo>
                  <a:cubicBezTo>
                    <a:pt x="109" y="3"/>
                    <a:pt x="123" y="5"/>
                    <a:pt x="123" y="5"/>
                  </a:cubicBezTo>
                  <a:cubicBezTo>
                    <a:pt x="123" y="5"/>
                    <a:pt x="125" y="0"/>
                    <a:pt x="127" y="6"/>
                  </a:cubicBezTo>
                  <a:cubicBezTo>
                    <a:pt x="129" y="12"/>
                    <a:pt x="140" y="18"/>
                    <a:pt x="136" y="20"/>
                  </a:cubicBezTo>
                  <a:cubicBezTo>
                    <a:pt x="132" y="23"/>
                    <a:pt x="124" y="23"/>
                    <a:pt x="131" y="29"/>
                  </a:cubicBezTo>
                  <a:cubicBezTo>
                    <a:pt x="139" y="34"/>
                    <a:pt x="146" y="33"/>
                    <a:pt x="143" y="36"/>
                  </a:cubicBezTo>
                  <a:cubicBezTo>
                    <a:pt x="140" y="40"/>
                    <a:pt x="145" y="51"/>
                    <a:pt x="142" y="54"/>
                  </a:cubicBezTo>
                  <a:cubicBezTo>
                    <a:pt x="138" y="58"/>
                    <a:pt x="143" y="62"/>
                    <a:pt x="130" y="65"/>
                  </a:cubicBezTo>
                  <a:cubicBezTo>
                    <a:pt x="118" y="68"/>
                    <a:pt x="120" y="75"/>
                    <a:pt x="116" y="77"/>
                  </a:cubicBezTo>
                  <a:cubicBezTo>
                    <a:pt x="112" y="80"/>
                    <a:pt x="113" y="84"/>
                    <a:pt x="109" y="85"/>
                  </a:cubicBezTo>
                  <a:cubicBezTo>
                    <a:pt x="104" y="86"/>
                    <a:pt x="92" y="92"/>
                    <a:pt x="92" y="92"/>
                  </a:cubicBezTo>
                  <a:cubicBezTo>
                    <a:pt x="92" y="92"/>
                    <a:pt x="96" y="94"/>
                    <a:pt x="86" y="95"/>
                  </a:cubicBezTo>
                  <a:cubicBezTo>
                    <a:pt x="76" y="97"/>
                    <a:pt x="88" y="103"/>
                    <a:pt x="69" y="97"/>
                  </a:cubicBezTo>
                  <a:cubicBezTo>
                    <a:pt x="50" y="92"/>
                    <a:pt x="43" y="92"/>
                    <a:pt x="43" y="92"/>
                  </a:cubicBezTo>
                  <a:lnTo>
                    <a:pt x="39" y="8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33" name="Freeform 139"/>
            <p:cNvSpPr/>
            <p:nvPr/>
          </p:nvSpPr>
          <p:spPr bwMode="auto">
            <a:xfrm>
              <a:off x="4773602" y="2895603"/>
              <a:ext cx="1917696" cy="1933572"/>
            </a:xfrm>
            <a:custGeom>
              <a:gdLst>
                <a:gd fmla="*/ 384 w 718" name="T0"/>
                <a:gd fmla="*/ 710 h 724" name="T1"/>
                <a:gd fmla="*/ 364 w 718" name="T2"/>
                <a:gd fmla="*/ 658 h 724" name="T3"/>
                <a:gd fmla="*/ 318 w 718" name="T4"/>
                <a:gd fmla="*/ 562 h 724" name="T5"/>
                <a:gd fmla="*/ 331 w 718" name="T6"/>
                <a:gd fmla="*/ 480 h 724" name="T7"/>
                <a:gd fmla="*/ 288 w 718" name="T8"/>
                <a:gd fmla="*/ 389 h 724" name="T9"/>
                <a:gd fmla="*/ 267 w 718" name="T10"/>
                <a:gd fmla="*/ 334 h 724" name="T11"/>
                <a:gd fmla="*/ 233 w 718" name="T12"/>
                <a:gd fmla="*/ 318 h 724" name="T13"/>
                <a:gd fmla="*/ 167 w 718" name="T14"/>
                <a:gd fmla="*/ 328 h 724" name="T15"/>
                <a:gd fmla="*/ 93 w 718" name="T16"/>
                <a:gd fmla="*/ 333 h 724" name="T17"/>
                <a:gd fmla="*/ 43 w 718" name="T18"/>
                <a:gd fmla="*/ 291 h 724" name="T19"/>
                <a:gd fmla="*/ 10 w 718" name="T20"/>
                <a:gd fmla="*/ 241 h 724" name="T21"/>
                <a:gd fmla="*/ 21 w 718" name="T22"/>
                <a:gd fmla="*/ 199 h 724" name="T23"/>
                <a:gd fmla="*/ 19 w 718" name="T24"/>
                <a:gd fmla="*/ 172 h 724" name="T25"/>
                <a:gd fmla="*/ 52 w 718" name="T26"/>
                <a:gd fmla="*/ 114 h 724" name="T27"/>
                <a:gd fmla="*/ 95 w 718" name="T28"/>
                <a:gd fmla="*/ 71 h 724" name="T29"/>
                <a:gd fmla="*/ 132 w 718" name="T30"/>
                <a:gd fmla="*/ 22 h 724" name="T31"/>
                <a:gd fmla="*/ 207 w 718" name="T32"/>
                <a:gd fmla="*/ 10 h 724" name="T33"/>
                <a:gd fmla="*/ 302 w 718" name="T34"/>
                <a:gd fmla="*/ 3 h 724" name="T35"/>
                <a:gd fmla="*/ 304 w 718" name="T36"/>
                <a:gd fmla="*/ 46 h 724" name="T37"/>
                <a:gd fmla="*/ 347 w 718" name="T38"/>
                <a:gd fmla="*/ 57 h 724" name="T39"/>
                <a:gd fmla="*/ 396 w 718" name="T40"/>
                <a:gd fmla="*/ 68 h 724" name="T41"/>
                <a:gd fmla="*/ 443 w 718" name="T42"/>
                <a:gd fmla="*/ 57 h 724" name="T43"/>
                <a:gd fmla="*/ 509 w 718" name="T44"/>
                <a:gd fmla="*/ 63 h 724" name="T45"/>
                <a:gd fmla="*/ 540 w 718" name="T46"/>
                <a:gd fmla="*/ 120 h 724" name="T47"/>
                <a:gd fmla="*/ 577 w 718" name="T48"/>
                <a:gd fmla="*/ 199 h 724" name="T49"/>
                <a:gd fmla="*/ 646 w 718" name="T50"/>
                <a:gd fmla="*/ 260 h 724" name="T51"/>
                <a:gd fmla="*/ 716 w 718" name="T52"/>
                <a:gd fmla="*/ 292 h 724" name="T53"/>
                <a:gd fmla="*/ 659 w 718" name="T54"/>
                <a:gd fmla="*/ 351 h 724" name="T55"/>
                <a:gd fmla="*/ 606 w 718" name="T56"/>
                <a:gd fmla="*/ 413 h 724" name="T57"/>
                <a:gd fmla="*/ 605 w 718" name="T58"/>
                <a:gd fmla="*/ 454 h 724" name="T59"/>
                <a:gd fmla="*/ 625 w 718" name="T60"/>
                <a:gd fmla="*/ 501 h 724" name="T61"/>
                <a:gd fmla="*/ 596 w 718" name="T62"/>
                <a:gd fmla="*/ 539 h 724" name="T63"/>
                <a:gd fmla="*/ 566 w 718" name="T64"/>
                <a:gd fmla="*/ 583 h 724" name="T65"/>
                <a:gd fmla="*/ 568 w 718" name="T66"/>
                <a:gd fmla="*/ 608 h 724" name="T67"/>
                <a:gd fmla="*/ 530 w 718" name="T68"/>
                <a:gd fmla="*/ 639 h 724" name="T69"/>
                <a:gd fmla="*/ 519 w 718" name="T70"/>
                <a:gd fmla="*/ 680 h 724" name="T71"/>
                <a:gd fmla="*/ 470 w 718" name="T72"/>
                <a:gd fmla="*/ 713 h 724" name="T73"/>
                <a:gd fmla="*/ 401 w 718" name="T74"/>
                <a:gd fmla="*/ 724 h 724" name="T7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b="b" l="0" r="r" t="0"/>
              <a:pathLst>
                <a:path h="724" w="718">
                  <a:moveTo>
                    <a:pt x="401" y="724"/>
                  </a:moveTo>
                  <a:cubicBezTo>
                    <a:pt x="396" y="721"/>
                    <a:pt x="388" y="712"/>
                    <a:pt x="384" y="710"/>
                  </a:cubicBezTo>
                  <a:cubicBezTo>
                    <a:pt x="380" y="708"/>
                    <a:pt x="378" y="689"/>
                    <a:pt x="378" y="683"/>
                  </a:cubicBezTo>
                  <a:cubicBezTo>
                    <a:pt x="378" y="677"/>
                    <a:pt x="371" y="664"/>
                    <a:pt x="364" y="658"/>
                  </a:cubicBezTo>
                  <a:cubicBezTo>
                    <a:pt x="358" y="651"/>
                    <a:pt x="351" y="635"/>
                    <a:pt x="346" y="618"/>
                  </a:cubicBezTo>
                  <a:cubicBezTo>
                    <a:pt x="340" y="602"/>
                    <a:pt x="329" y="571"/>
                    <a:pt x="318" y="562"/>
                  </a:cubicBezTo>
                  <a:cubicBezTo>
                    <a:pt x="307" y="554"/>
                    <a:pt x="312" y="536"/>
                    <a:pt x="312" y="520"/>
                  </a:cubicBezTo>
                  <a:cubicBezTo>
                    <a:pt x="312" y="503"/>
                    <a:pt x="339" y="494"/>
                    <a:pt x="331" y="480"/>
                  </a:cubicBezTo>
                  <a:cubicBezTo>
                    <a:pt x="323" y="467"/>
                    <a:pt x="330" y="444"/>
                    <a:pt x="321" y="435"/>
                  </a:cubicBezTo>
                  <a:cubicBezTo>
                    <a:pt x="312" y="426"/>
                    <a:pt x="289" y="399"/>
                    <a:pt x="288" y="389"/>
                  </a:cubicBezTo>
                  <a:cubicBezTo>
                    <a:pt x="286" y="380"/>
                    <a:pt x="274" y="357"/>
                    <a:pt x="280" y="348"/>
                  </a:cubicBezTo>
                  <a:cubicBezTo>
                    <a:pt x="286" y="339"/>
                    <a:pt x="270" y="334"/>
                    <a:pt x="267" y="334"/>
                  </a:cubicBezTo>
                  <a:cubicBezTo>
                    <a:pt x="265" y="334"/>
                    <a:pt x="251" y="332"/>
                    <a:pt x="248" y="332"/>
                  </a:cubicBezTo>
                  <a:cubicBezTo>
                    <a:pt x="246" y="332"/>
                    <a:pt x="245" y="321"/>
                    <a:pt x="233" y="318"/>
                  </a:cubicBezTo>
                  <a:cubicBezTo>
                    <a:pt x="221" y="316"/>
                    <a:pt x="205" y="313"/>
                    <a:pt x="194" y="318"/>
                  </a:cubicBezTo>
                  <a:cubicBezTo>
                    <a:pt x="182" y="322"/>
                    <a:pt x="189" y="328"/>
                    <a:pt x="167" y="328"/>
                  </a:cubicBezTo>
                  <a:cubicBezTo>
                    <a:pt x="146" y="328"/>
                    <a:pt x="126" y="322"/>
                    <a:pt x="115" y="330"/>
                  </a:cubicBezTo>
                  <a:cubicBezTo>
                    <a:pt x="105" y="337"/>
                    <a:pt x="103" y="342"/>
                    <a:pt x="93" y="333"/>
                  </a:cubicBezTo>
                  <a:cubicBezTo>
                    <a:pt x="84" y="324"/>
                    <a:pt x="72" y="319"/>
                    <a:pt x="57" y="309"/>
                  </a:cubicBezTo>
                  <a:cubicBezTo>
                    <a:pt x="43" y="299"/>
                    <a:pt x="46" y="301"/>
                    <a:pt x="43" y="291"/>
                  </a:cubicBezTo>
                  <a:cubicBezTo>
                    <a:pt x="41" y="282"/>
                    <a:pt x="57" y="288"/>
                    <a:pt x="28" y="269"/>
                  </a:cubicBezTo>
                  <a:cubicBezTo>
                    <a:pt x="0" y="250"/>
                    <a:pt x="6" y="248"/>
                    <a:pt x="10" y="241"/>
                  </a:cubicBezTo>
                  <a:cubicBezTo>
                    <a:pt x="14" y="233"/>
                    <a:pt x="11" y="221"/>
                    <a:pt x="19" y="214"/>
                  </a:cubicBezTo>
                  <a:cubicBezTo>
                    <a:pt x="27" y="208"/>
                    <a:pt x="29" y="200"/>
                    <a:pt x="21" y="199"/>
                  </a:cubicBezTo>
                  <a:cubicBezTo>
                    <a:pt x="14" y="197"/>
                    <a:pt x="17" y="183"/>
                    <a:pt x="20" y="181"/>
                  </a:cubicBezTo>
                  <a:cubicBezTo>
                    <a:pt x="22" y="180"/>
                    <a:pt x="27" y="179"/>
                    <a:pt x="19" y="172"/>
                  </a:cubicBezTo>
                  <a:cubicBezTo>
                    <a:pt x="12" y="166"/>
                    <a:pt x="13" y="158"/>
                    <a:pt x="21" y="152"/>
                  </a:cubicBezTo>
                  <a:cubicBezTo>
                    <a:pt x="29" y="146"/>
                    <a:pt x="48" y="121"/>
                    <a:pt x="52" y="114"/>
                  </a:cubicBezTo>
                  <a:cubicBezTo>
                    <a:pt x="55" y="108"/>
                    <a:pt x="68" y="102"/>
                    <a:pt x="75" y="97"/>
                  </a:cubicBezTo>
                  <a:cubicBezTo>
                    <a:pt x="82" y="92"/>
                    <a:pt x="94" y="87"/>
                    <a:pt x="95" y="71"/>
                  </a:cubicBezTo>
                  <a:cubicBezTo>
                    <a:pt x="95" y="56"/>
                    <a:pt x="100" y="51"/>
                    <a:pt x="107" y="44"/>
                  </a:cubicBezTo>
                  <a:cubicBezTo>
                    <a:pt x="115" y="38"/>
                    <a:pt x="133" y="34"/>
                    <a:pt x="132" y="22"/>
                  </a:cubicBezTo>
                  <a:cubicBezTo>
                    <a:pt x="131" y="10"/>
                    <a:pt x="144" y="20"/>
                    <a:pt x="161" y="20"/>
                  </a:cubicBezTo>
                  <a:cubicBezTo>
                    <a:pt x="178" y="20"/>
                    <a:pt x="197" y="17"/>
                    <a:pt x="207" y="10"/>
                  </a:cubicBezTo>
                  <a:cubicBezTo>
                    <a:pt x="217" y="4"/>
                    <a:pt x="256" y="5"/>
                    <a:pt x="265" y="3"/>
                  </a:cubicBezTo>
                  <a:cubicBezTo>
                    <a:pt x="273" y="1"/>
                    <a:pt x="304" y="0"/>
                    <a:pt x="302" y="3"/>
                  </a:cubicBezTo>
                  <a:cubicBezTo>
                    <a:pt x="301" y="6"/>
                    <a:pt x="302" y="6"/>
                    <a:pt x="302" y="18"/>
                  </a:cubicBezTo>
                  <a:cubicBezTo>
                    <a:pt x="302" y="30"/>
                    <a:pt x="297" y="45"/>
                    <a:pt x="304" y="46"/>
                  </a:cubicBezTo>
                  <a:cubicBezTo>
                    <a:pt x="310" y="47"/>
                    <a:pt x="311" y="42"/>
                    <a:pt x="328" y="47"/>
                  </a:cubicBezTo>
                  <a:cubicBezTo>
                    <a:pt x="346" y="52"/>
                    <a:pt x="338" y="52"/>
                    <a:pt x="347" y="57"/>
                  </a:cubicBezTo>
                  <a:cubicBezTo>
                    <a:pt x="355" y="62"/>
                    <a:pt x="368" y="72"/>
                    <a:pt x="374" y="71"/>
                  </a:cubicBezTo>
                  <a:cubicBezTo>
                    <a:pt x="380" y="70"/>
                    <a:pt x="397" y="76"/>
                    <a:pt x="396" y="68"/>
                  </a:cubicBezTo>
                  <a:cubicBezTo>
                    <a:pt x="396" y="60"/>
                    <a:pt x="395" y="51"/>
                    <a:pt x="405" y="50"/>
                  </a:cubicBezTo>
                  <a:cubicBezTo>
                    <a:pt x="415" y="49"/>
                    <a:pt x="425" y="47"/>
                    <a:pt x="443" y="57"/>
                  </a:cubicBezTo>
                  <a:cubicBezTo>
                    <a:pt x="462" y="67"/>
                    <a:pt x="478" y="71"/>
                    <a:pt x="487" y="70"/>
                  </a:cubicBezTo>
                  <a:cubicBezTo>
                    <a:pt x="496" y="69"/>
                    <a:pt x="502" y="65"/>
                    <a:pt x="509" y="63"/>
                  </a:cubicBezTo>
                  <a:cubicBezTo>
                    <a:pt x="517" y="61"/>
                    <a:pt x="507" y="65"/>
                    <a:pt x="524" y="87"/>
                  </a:cubicBezTo>
                  <a:cubicBezTo>
                    <a:pt x="541" y="108"/>
                    <a:pt x="528" y="100"/>
                    <a:pt x="540" y="120"/>
                  </a:cubicBezTo>
                  <a:cubicBezTo>
                    <a:pt x="552" y="140"/>
                    <a:pt x="560" y="150"/>
                    <a:pt x="563" y="163"/>
                  </a:cubicBezTo>
                  <a:cubicBezTo>
                    <a:pt x="566" y="175"/>
                    <a:pt x="563" y="188"/>
                    <a:pt x="577" y="199"/>
                  </a:cubicBezTo>
                  <a:cubicBezTo>
                    <a:pt x="592" y="210"/>
                    <a:pt x="597" y="226"/>
                    <a:pt x="615" y="235"/>
                  </a:cubicBezTo>
                  <a:cubicBezTo>
                    <a:pt x="633" y="244"/>
                    <a:pt x="603" y="255"/>
                    <a:pt x="646" y="260"/>
                  </a:cubicBezTo>
                  <a:cubicBezTo>
                    <a:pt x="689" y="266"/>
                    <a:pt x="718" y="259"/>
                    <a:pt x="718" y="259"/>
                  </a:cubicBezTo>
                  <a:cubicBezTo>
                    <a:pt x="716" y="292"/>
                    <a:pt x="716" y="292"/>
                    <a:pt x="716" y="292"/>
                  </a:cubicBezTo>
                  <a:cubicBezTo>
                    <a:pt x="716" y="292"/>
                    <a:pt x="704" y="312"/>
                    <a:pt x="694" y="322"/>
                  </a:cubicBezTo>
                  <a:cubicBezTo>
                    <a:pt x="684" y="332"/>
                    <a:pt x="673" y="341"/>
                    <a:pt x="659" y="351"/>
                  </a:cubicBezTo>
                  <a:cubicBezTo>
                    <a:pt x="645" y="361"/>
                    <a:pt x="634" y="372"/>
                    <a:pt x="628" y="385"/>
                  </a:cubicBezTo>
                  <a:cubicBezTo>
                    <a:pt x="622" y="398"/>
                    <a:pt x="608" y="406"/>
                    <a:pt x="606" y="413"/>
                  </a:cubicBezTo>
                  <a:cubicBezTo>
                    <a:pt x="604" y="420"/>
                    <a:pt x="596" y="422"/>
                    <a:pt x="596" y="430"/>
                  </a:cubicBezTo>
                  <a:cubicBezTo>
                    <a:pt x="597" y="438"/>
                    <a:pt x="601" y="451"/>
                    <a:pt x="605" y="454"/>
                  </a:cubicBezTo>
                  <a:cubicBezTo>
                    <a:pt x="610" y="457"/>
                    <a:pt x="628" y="474"/>
                    <a:pt x="622" y="474"/>
                  </a:cubicBezTo>
                  <a:cubicBezTo>
                    <a:pt x="617" y="474"/>
                    <a:pt x="625" y="501"/>
                    <a:pt x="625" y="501"/>
                  </a:cubicBezTo>
                  <a:cubicBezTo>
                    <a:pt x="625" y="501"/>
                    <a:pt x="633" y="525"/>
                    <a:pt x="625" y="527"/>
                  </a:cubicBezTo>
                  <a:cubicBezTo>
                    <a:pt x="617" y="529"/>
                    <a:pt x="607" y="537"/>
                    <a:pt x="596" y="539"/>
                  </a:cubicBezTo>
                  <a:cubicBezTo>
                    <a:pt x="585" y="541"/>
                    <a:pt x="565" y="555"/>
                    <a:pt x="565" y="561"/>
                  </a:cubicBezTo>
                  <a:cubicBezTo>
                    <a:pt x="565" y="568"/>
                    <a:pt x="566" y="583"/>
                    <a:pt x="566" y="583"/>
                  </a:cubicBezTo>
                  <a:cubicBezTo>
                    <a:pt x="566" y="583"/>
                    <a:pt x="569" y="580"/>
                    <a:pt x="569" y="587"/>
                  </a:cubicBezTo>
                  <a:cubicBezTo>
                    <a:pt x="569" y="593"/>
                    <a:pt x="571" y="602"/>
                    <a:pt x="568" y="608"/>
                  </a:cubicBezTo>
                  <a:cubicBezTo>
                    <a:pt x="565" y="614"/>
                    <a:pt x="558" y="621"/>
                    <a:pt x="550" y="623"/>
                  </a:cubicBezTo>
                  <a:cubicBezTo>
                    <a:pt x="543" y="625"/>
                    <a:pt x="528" y="635"/>
                    <a:pt x="530" y="639"/>
                  </a:cubicBezTo>
                  <a:cubicBezTo>
                    <a:pt x="533" y="643"/>
                    <a:pt x="551" y="644"/>
                    <a:pt x="541" y="650"/>
                  </a:cubicBezTo>
                  <a:cubicBezTo>
                    <a:pt x="531" y="656"/>
                    <a:pt x="523" y="671"/>
                    <a:pt x="519" y="680"/>
                  </a:cubicBezTo>
                  <a:cubicBezTo>
                    <a:pt x="514" y="689"/>
                    <a:pt x="517" y="686"/>
                    <a:pt x="500" y="698"/>
                  </a:cubicBezTo>
                  <a:cubicBezTo>
                    <a:pt x="483" y="710"/>
                    <a:pt x="497" y="711"/>
                    <a:pt x="470" y="713"/>
                  </a:cubicBezTo>
                  <a:cubicBezTo>
                    <a:pt x="442" y="716"/>
                    <a:pt x="423" y="720"/>
                    <a:pt x="419" y="721"/>
                  </a:cubicBezTo>
                  <a:cubicBezTo>
                    <a:pt x="415" y="723"/>
                    <a:pt x="401" y="724"/>
                    <a:pt x="401" y="72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34" name="Freeform 140"/>
            <p:cNvSpPr/>
            <p:nvPr/>
          </p:nvSpPr>
          <p:spPr bwMode="auto">
            <a:xfrm>
              <a:off x="6515086" y="4186237"/>
              <a:ext cx="212725" cy="382587"/>
            </a:xfrm>
            <a:custGeom>
              <a:gdLst>
                <a:gd fmla="*/ 63 w 80" name="T0"/>
                <a:gd fmla="*/ 2 h 143" name="T1"/>
                <a:gd fmla="*/ 62 w 80" name="T2"/>
                <a:gd fmla="*/ 13 h 143" name="T3"/>
                <a:gd fmla="*/ 52 w 80" name="T4"/>
                <a:gd fmla="*/ 22 h 143" name="T5"/>
                <a:gd fmla="*/ 35 w 80" name="T6"/>
                <a:gd fmla="*/ 38 h 143" name="T7"/>
                <a:gd fmla="*/ 13 w 80" name="T8"/>
                <a:gd fmla="*/ 55 h 143" name="T9"/>
                <a:gd fmla="*/ 9 w 80" name="T10"/>
                <a:gd fmla="*/ 75 h 143" name="T11"/>
                <a:gd fmla="*/ 9 w 80" name="T12"/>
                <a:gd fmla="*/ 97 h 143" name="T13"/>
                <a:gd fmla="*/ 12 w 80" name="T14"/>
                <a:gd fmla="*/ 119 h 143" name="T15"/>
                <a:gd fmla="*/ 25 w 80" name="T16"/>
                <a:gd fmla="*/ 143 h 143" name="T17"/>
                <a:gd fmla="*/ 56 w 80" name="T18"/>
                <a:gd fmla="*/ 118 h 143" name="T19"/>
                <a:gd fmla="*/ 64 w 80" name="T20"/>
                <a:gd fmla="*/ 63 h 143" name="T21"/>
                <a:gd fmla="*/ 78 w 80" name="T22"/>
                <a:gd fmla="*/ 35 h 143" name="T23"/>
                <a:gd fmla="*/ 63 w 80" name="T24"/>
                <a:gd fmla="*/ 2 h 143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143" w="80">
                  <a:moveTo>
                    <a:pt x="63" y="2"/>
                  </a:moveTo>
                  <a:cubicBezTo>
                    <a:pt x="64" y="0"/>
                    <a:pt x="64" y="11"/>
                    <a:pt x="62" y="13"/>
                  </a:cubicBezTo>
                  <a:cubicBezTo>
                    <a:pt x="59" y="16"/>
                    <a:pt x="58" y="17"/>
                    <a:pt x="52" y="22"/>
                  </a:cubicBezTo>
                  <a:cubicBezTo>
                    <a:pt x="46" y="27"/>
                    <a:pt x="49" y="34"/>
                    <a:pt x="35" y="38"/>
                  </a:cubicBezTo>
                  <a:cubicBezTo>
                    <a:pt x="21" y="42"/>
                    <a:pt x="17" y="47"/>
                    <a:pt x="13" y="55"/>
                  </a:cubicBezTo>
                  <a:cubicBezTo>
                    <a:pt x="10" y="63"/>
                    <a:pt x="9" y="65"/>
                    <a:pt x="9" y="75"/>
                  </a:cubicBezTo>
                  <a:cubicBezTo>
                    <a:pt x="10" y="84"/>
                    <a:pt x="18" y="85"/>
                    <a:pt x="9" y="97"/>
                  </a:cubicBezTo>
                  <a:cubicBezTo>
                    <a:pt x="0" y="109"/>
                    <a:pt x="11" y="114"/>
                    <a:pt x="12" y="119"/>
                  </a:cubicBezTo>
                  <a:cubicBezTo>
                    <a:pt x="13" y="125"/>
                    <a:pt x="13" y="142"/>
                    <a:pt x="25" y="143"/>
                  </a:cubicBezTo>
                  <a:cubicBezTo>
                    <a:pt x="37" y="143"/>
                    <a:pt x="56" y="131"/>
                    <a:pt x="56" y="118"/>
                  </a:cubicBezTo>
                  <a:cubicBezTo>
                    <a:pt x="56" y="105"/>
                    <a:pt x="60" y="74"/>
                    <a:pt x="64" y="63"/>
                  </a:cubicBezTo>
                  <a:cubicBezTo>
                    <a:pt x="69" y="52"/>
                    <a:pt x="80" y="49"/>
                    <a:pt x="78" y="35"/>
                  </a:cubicBezTo>
                  <a:cubicBezTo>
                    <a:pt x="76" y="21"/>
                    <a:pt x="63" y="4"/>
                    <a:pt x="63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35" name="Freeform 141"/>
            <p:cNvSpPr/>
            <p:nvPr/>
          </p:nvSpPr>
          <p:spPr bwMode="auto">
            <a:xfrm>
              <a:off x="5048239" y="1098554"/>
              <a:ext cx="4883140" cy="2771771"/>
            </a:xfrm>
            <a:custGeom>
              <a:gdLst>
                <a:gd fmla="*/ 430 w 1828" name="T0"/>
                <a:gd fmla="*/ 679 h 1038" name="T1"/>
                <a:gd fmla="*/ 320 w 1828" name="T2"/>
                <a:gd fmla="*/ 638 h 1038" name="T3"/>
                <a:gd fmla="*/ 221 w 1828" name="T4"/>
                <a:gd fmla="*/ 574 h 1038" name="T5"/>
                <a:gd fmla="*/ 240 w 1828" name="T6"/>
                <a:gd fmla="*/ 677 h 1038" name="T7"/>
                <a:gd fmla="*/ 169 w 1828" name="T8"/>
                <a:gd fmla="*/ 589 h 1038" name="T9"/>
                <a:gd fmla="*/ 44 w 1828" name="T10"/>
                <a:gd fmla="*/ 683 h 1038" name="T11"/>
                <a:gd fmla="*/ 74 w 1828" name="T12"/>
                <a:gd fmla="*/ 548 h 1038" name="T13"/>
                <a:gd fmla="*/ 108 w 1828" name="T14"/>
                <a:gd fmla="*/ 497 h 1038" name="T15"/>
                <a:gd fmla="*/ 181 w 1828" name="T16"/>
                <a:gd fmla="*/ 386 h 1038" name="T17"/>
                <a:gd fmla="*/ 197 w 1828" name="T18"/>
                <a:gd fmla="*/ 437 h 1038" name="T19"/>
                <a:gd fmla="*/ 319 w 1828" name="T20"/>
                <a:gd fmla="*/ 385 h 1038" name="T21"/>
                <a:gd fmla="*/ 365 w 1828" name="T22"/>
                <a:gd fmla="*/ 342 h 1038" name="T23"/>
                <a:gd fmla="*/ 298 w 1828" name="T24"/>
                <a:gd fmla="*/ 288 h 1038" name="T25"/>
                <a:gd fmla="*/ 269 w 1828" name="T26"/>
                <a:gd fmla="*/ 321 h 1038" name="T27"/>
                <a:gd fmla="*/ 191 w 1828" name="T28"/>
                <a:gd fmla="*/ 357 h 1038" name="T29"/>
                <a:gd fmla="*/ 147 w 1828" name="T30"/>
                <a:gd fmla="*/ 330 h 1038" name="T31"/>
                <a:gd fmla="*/ 240 w 1828" name="T32"/>
                <a:gd fmla="*/ 182 h 1038" name="T33"/>
                <a:gd fmla="*/ 300 w 1828" name="T34"/>
                <a:gd fmla="*/ 137 h 1038" name="T35"/>
                <a:gd fmla="*/ 466 w 1828" name="T36"/>
                <a:gd fmla="*/ 199 h 1038" name="T37"/>
                <a:gd fmla="*/ 414 w 1828" name="T38"/>
                <a:gd fmla="*/ 229 h 1038" name="T39"/>
                <a:gd fmla="*/ 462 w 1828" name="T40"/>
                <a:gd fmla="*/ 229 h 1038" name="T41"/>
                <a:gd fmla="*/ 517 w 1828" name="T42"/>
                <a:gd fmla="*/ 193 h 1038" name="T43"/>
                <a:gd fmla="*/ 622 w 1828" name="T44"/>
                <a:gd fmla="*/ 165 h 1038" name="T45"/>
                <a:gd fmla="*/ 714 w 1828" name="T46"/>
                <a:gd fmla="*/ 163 h 1038" name="T47"/>
                <a:gd fmla="*/ 736 w 1828" name="T48"/>
                <a:gd fmla="*/ 94 h 1038" name="T49"/>
                <a:gd fmla="*/ 755 w 1828" name="T50"/>
                <a:gd fmla="*/ 184 h 1038" name="T51"/>
                <a:gd fmla="*/ 763 w 1828" name="T52"/>
                <a:gd fmla="*/ 137 h 1038" name="T53"/>
                <a:gd fmla="*/ 781 w 1828" name="T54"/>
                <a:gd fmla="*/ 123 h 1038" name="T55"/>
                <a:gd fmla="*/ 830 w 1828" name="T56"/>
                <a:gd fmla="*/ 105 h 1038" name="T57"/>
                <a:gd fmla="*/ 935 w 1828" name="T58"/>
                <a:gd fmla="*/ 30 h 1038" name="T59"/>
                <a:gd fmla="*/ 1062 w 1828" name="T60"/>
                <a:gd fmla="*/ 20 h 1038" name="T61"/>
                <a:gd fmla="*/ 1098 w 1828" name="T62"/>
                <a:gd fmla="*/ 77 h 1038" name="T63"/>
                <a:gd fmla="*/ 1243 w 1828" name="T64"/>
                <a:gd fmla="*/ 88 h 1038" name="T65"/>
                <a:gd fmla="*/ 1344 w 1828" name="T66"/>
                <a:gd fmla="*/ 115 h 1038" name="T67"/>
                <a:gd fmla="*/ 1466 w 1828" name="T68"/>
                <a:gd fmla="*/ 128 h 1038" name="T69"/>
                <a:gd fmla="*/ 1636 w 1828" name="T70"/>
                <a:gd fmla="*/ 158 h 1038" name="T71"/>
                <a:gd fmla="*/ 1812 w 1828" name="T72"/>
                <a:gd fmla="*/ 229 h 1038" name="T73"/>
                <a:gd fmla="*/ 1741 w 1828" name="T74"/>
                <a:gd fmla="*/ 215 h 1038" name="T75"/>
                <a:gd fmla="*/ 1753 w 1828" name="T76"/>
                <a:gd fmla="*/ 285 h 1038" name="T77"/>
                <a:gd fmla="*/ 1622 w 1828" name="T78"/>
                <a:gd fmla="*/ 344 h 1038" name="T79"/>
                <a:gd fmla="*/ 1628 w 1828" name="T80"/>
                <a:gd fmla="*/ 427 h 1038" name="T81"/>
                <a:gd fmla="*/ 1566 w 1828" name="T82"/>
                <a:gd fmla="*/ 392 h 1038" name="T83"/>
                <a:gd fmla="*/ 1604 w 1828" name="T84"/>
                <a:gd fmla="*/ 303 h 1038" name="T85"/>
                <a:gd fmla="*/ 1546 w 1828" name="T86"/>
                <a:gd fmla="*/ 344 h 1038" name="T87"/>
                <a:gd fmla="*/ 1424 w 1828" name="T88"/>
                <a:gd fmla="*/ 367 h 1038" name="T89"/>
                <a:gd fmla="*/ 1448 w 1828" name="T90"/>
                <a:gd fmla="*/ 480 h 1038" name="T91"/>
                <a:gd fmla="*/ 1371 w 1828" name="T92"/>
                <a:gd fmla="*/ 624 h 1038" name="T93"/>
                <a:gd fmla="*/ 1334 w 1828" name="T94"/>
                <a:gd fmla="*/ 660 h 1038" name="T95"/>
                <a:gd fmla="*/ 1300 w 1828" name="T96"/>
                <a:gd fmla="*/ 661 h 1038" name="T97"/>
                <a:gd fmla="*/ 1280 w 1828" name="T98"/>
                <a:gd fmla="*/ 830 h 1038" name="T99"/>
                <a:gd fmla="*/ 1192 w 1828" name="T100"/>
                <a:gd fmla="*/ 965 h 1038" name="T101"/>
                <a:gd fmla="*/ 1177 w 1828" name="T102"/>
                <a:gd fmla="*/ 1027 h 1038" name="T103"/>
                <a:gd fmla="*/ 1044 w 1828" name="T104"/>
                <a:gd fmla="*/ 849 h 1038" name="T105"/>
                <a:gd fmla="*/ 902 w 1828" name="T106"/>
                <a:gd fmla="*/ 969 h 1038" name="T107"/>
                <a:gd fmla="*/ 782 w 1828" name="T108"/>
                <a:gd fmla="*/ 820 h 1038" name="T109"/>
                <a:gd fmla="*/ 608 w 1828" name="T110"/>
                <a:gd fmla="*/ 774 h 1038" name="T111"/>
                <a:gd fmla="*/ 661 w 1828" name="T112"/>
                <a:gd fmla="*/ 797 h 1038" name="T113"/>
                <a:gd fmla="*/ 633 w 1828" name="T114"/>
                <a:gd fmla="*/ 887 h 1038" name="T1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b="b" l="0" r="r" t="0"/>
              <a:pathLst>
                <a:path h="1038" w="1828">
                  <a:moveTo>
                    <a:pt x="541" y="926"/>
                  </a:moveTo>
                  <a:cubicBezTo>
                    <a:pt x="521" y="908"/>
                    <a:pt x="526" y="906"/>
                    <a:pt x="517" y="886"/>
                  </a:cubicBezTo>
                  <a:cubicBezTo>
                    <a:pt x="509" y="866"/>
                    <a:pt x="505" y="870"/>
                    <a:pt x="499" y="853"/>
                  </a:cubicBezTo>
                  <a:cubicBezTo>
                    <a:pt x="493" y="837"/>
                    <a:pt x="481" y="821"/>
                    <a:pt x="472" y="810"/>
                  </a:cubicBezTo>
                  <a:cubicBezTo>
                    <a:pt x="462" y="799"/>
                    <a:pt x="452" y="786"/>
                    <a:pt x="452" y="786"/>
                  </a:cubicBezTo>
                  <a:cubicBezTo>
                    <a:pt x="433" y="766"/>
                    <a:pt x="433" y="766"/>
                    <a:pt x="433" y="766"/>
                  </a:cubicBezTo>
                  <a:cubicBezTo>
                    <a:pt x="433" y="766"/>
                    <a:pt x="423" y="765"/>
                    <a:pt x="423" y="755"/>
                  </a:cubicBezTo>
                  <a:cubicBezTo>
                    <a:pt x="423" y="745"/>
                    <a:pt x="426" y="730"/>
                    <a:pt x="426" y="730"/>
                  </a:cubicBezTo>
                  <a:cubicBezTo>
                    <a:pt x="426" y="730"/>
                    <a:pt x="440" y="714"/>
                    <a:pt x="446" y="708"/>
                  </a:cubicBezTo>
                  <a:cubicBezTo>
                    <a:pt x="452" y="702"/>
                    <a:pt x="456" y="693"/>
                    <a:pt x="451" y="688"/>
                  </a:cubicBezTo>
                  <a:cubicBezTo>
                    <a:pt x="446" y="683"/>
                    <a:pt x="442" y="679"/>
                    <a:pt x="442" y="679"/>
                  </a:cubicBezTo>
                  <a:cubicBezTo>
                    <a:pt x="442" y="679"/>
                    <a:pt x="435" y="679"/>
                    <a:pt x="430" y="679"/>
                  </a:cubicBezTo>
                  <a:cubicBezTo>
                    <a:pt x="425" y="679"/>
                    <a:pt x="404" y="680"/>
                    <a:pt x="404" y="680"/>
                  </a:cubicBezTo>
                  <a:cubicBezTo>
                    <a:pt x="404" y="680"/>
                    <a:pt x="395" y="672"/>
                    <a:pt x="392" y="672"/>
                  </a:cubicBezTo>
                  <a:cubicBezTo>
                    <a:pt x="388" y="672"/>
                    <a:pt x="387" y="677"/>
                    <a:pt x="382" y="677"/>
                  </a:cubicBezTo>
                  <a:cubicBezTo>
                    <a:pt x="377" y="677"/>
                    <a:pt x="378" y="676"/>
                    <a:pt x="372" y="676"/>
                  </a:cubicBezTo>
                  <a:cubicBezTo>
                    <a:pt x="366" y="676"/>
                    <a:pt x="366" y="678"/>
                    <a:pt x="362" y="675"/>
                  </a:cubicBezTo>
                  <a:cubicBezTo>
                    <a:pt x="359" y="672"/>
                    <a:pt x="349" y="662"/>
                    <a:pt x="349" y="662"/>
                  </a:cubicBezTo>
                  <a:cubicBezTo>
                    <a:pt x="350" y="651"/>
                    <a:pt x="350" y="651"/>
                    <a:pt x="350" y="651"/>
                  </a:cubicBezTo>
                  <a:cubicBezTo>
                    <a:pt x="350" y="651"/>
                    <a:pt x="348" y="644"/>
                    <a:pt x="351" y="641"/>
                  </a:cubicBezTo>
                  <a:cubicBezTo>
                    <a:pt x="353" y="638"/>
                    <a:pt x="354" y="634"/>
                    <a:pt x="354" y="634"/>
                  </a:cubicBezTo>
                  <a:cubicBezTo>
                    <a:pt x="350" y="629"/>
                    <a:pt x="349" y="625"/>
                    <a:pt x="344" y="628"/>
                  </a:cubicBezTo>
                  <a:cubicBezTo>
                    <a:pt x="339" y="631"/>
                    <a:pt x="339" y="632"/>
                    <a:pt x="334" y="632"/>
                  </a:cubicBezTo>
                  <a:cubicBezTo>
                    <a:pt x="330" y="632"/>
                    <a:pt x="316" y="632"/>
                    <a:pt x="320" y="638"/>
                  </a:cubicBezTo>
                  <a:cubicBezTo>
                    <a:pt x="324" y="644"/>
                    <a:pt x="329" y="651"/>
                    <a:pt x="329" y="651"/>
                  </a:cubicBezTo>
                  <a:cubicBezTo>
                    <a:pt x="329" y="651"/>
                    <a:pt x="341" y="658"/>
                    <a:pt x="332" y="665"/>
                  </a:cubicBezTo>
                  <a:cubicBezTo>
                    <a:pt x="323" y="671"/>
                    <a:pt x="326" y="669"/>
                    <a:pt x="323" y="675"/>
                  </a:cubicBezTo>
                  <a:cubicBezTo>
                    <a:pt x="321" y="682"/>
                    <a:pt x="311" y="677"/>
                    <a:pt x="307" y="675"/>
                  </a:cubicBezTo>
                  <a:cubicBezTo>
                    <a:pt x="304" y="674"/>
                    <a:pt x="302" y="665"/>
                    <a:pt x="301" y="661"/>
                  </a:cubicBezTo>
                  <a:cubicBezTo>
                    <a:pt x="300" y="658"/>
                    <a:pt x="295" y="661"/>
                    <a:pt x="289" y="657"/>
                  </a:cubicBezTo>
                  <a:cubicBezTo>
                    <a:pt x="283" y="652"/>
                    <a:pt x="278" y="646"/>
                    <a:pt x="284" y="643"/>
                  </a:cubicBezTo>
                  <a:cubicBezTo>
                    <a:pt x="291" y="641"/>
                    <a:pt x="296" y="637"/>
                    <a:pt x="285" y="629"/>
                  </a:cubicBezTo>
                  <a:cubicBezTo>
                    <a:pt x="274" y="621"/>
                    <a:pt x="277" y="613"/>
                    <a:pt x="278" y="610"/>
                  </a:cubicBezTo>
                  <a:cubicBezTo>
                    <a:pt x="280" y="606"/>
                    <a:pt x="283" y="610"/>
                    <a:pt x="266" y="603"/>
                  </a:cubicBezTo>
                  <a:cubicBezTo>
                    <a:pt x="250" y="596"/>
                    <a:pt x="255" y="596"/>
                    <a:pt x="248" y="589"/>
                  </a:cubicBezTo>
                  <a:cubicBezTo>
                    <a:pt x="240" y="581"/>
                    <a:pt x="225" y="574"/>
                    <a:pt x="221" y="574"/>
                  </a:cubicBezTo>
                  <a:cubicBezTo>
                    <a:pt x="217" y="574"/>
                    <a:pt x="214" y="577"/>
                    <a:pt x="218" y="585"/>
                  </a:cubicBezTo>
                  <a:cubicBezTo>
                    <a:pt x="221" y="592"/>
                    <a:pt x="217" y="592"/>
                    <a:pt x="236" y="606"/>
                  </a:cubicBezTo>
                  <a:cubicBezTo>
                    <a:pt x="255" y="619"/>
                    <a:pt x="256" y="612"/>
                    <a:pt x="257" y="616"/>
                  </a:cubicBezTo>
                  <a:cubicBezTo>
                    <a:pt x="259" y="619"/>
                    <a:pt x="268" y="622"/>
                    <a:pt x="273" y="628"/>
                  </a:cubicBezTo>
                  <a:cubicBezTo>
                    <a:pt x="277" y="635"/>
                    <a:pt x="277" y="639"/>
                    <a:pt x="277" y="639"/>
                  </a:cubicBezTo>
                  <a:cubicBezTo>
                    <a:pt x="277" y="639"/>
                    <a:pt x="268" y="639"/>
                    <a:pt x="266" y="639"/>
                  </a:cubicBezTo>
                  <a:cubicBezTo>
                    <a:pt x="264" y="638"/>
                    <a:pt x="262" y="643"/>
                    <a:pt x="262" y="643"/>
                  </a:cubicBezTo>
                  <a:cubicBezTo>
                    <a:pt x="262" y="643"/>
                    <a:pt x="267" y="649"/>
                    <a:pt x="263" y="651"/>
                  </a:cubicBezTo>
                  <a:cubicBezTo>
                    <a:pt x="258" y="653"/>
                    <a:pt x="257" y="660"/>
                    <a:pt x="252" y="660"/>
                  </a:cubicBezTo>
                  <a:cubicBezTo>
                    <a:pt x="247" y="660"/>
                    <a:pt x="253" y="664"/>
                    <a:pt x="247" y="667"/>
                  </a:cubicBezTo>
                  <a:cubicBezTo>
                    <a:pt x="240" y="670"/>
                    <a:pt x="245" y="671"/>
                    <a:pt x="243" y="673"/>
                  </a:cubicBezTo>
                  <a:cubicBezTo>
                    <a:pt x="242" y="675"/>
                    <a:pt x="242" y="678"/>
                    <a:pt x="240" y="677"/>
                  </a:cubicBezTo>
                  <a:cubicBezTo>
                    <a:pt x="238" y="677"/>
                    <a:pt x="237" y="679"/>
                    <a:pt x="225" y="671"/>
                  </a:cubicBezTo>
                  <a:cubicBezTo>
                    <a:pt x="213" y="662"/>
                    <a:pt x="213" y="662"/>
                    <a:pt x="213" y="662"/>
                  </a:cubicBezTo>
                  <a:cubicBezTo>
                    <a:pt x="213" y="662"/>
                    <a:pt x="207" y="654"/>
                    <a:pt x="219" y="657"/>
                  </a:cubicBezTo>
                  <a:cubicBezTo>
                    <a:pt x="231" y="661"/>
                    <a:pt x="236" y="663"/>
                    <a:pt x="240" y="660"/>
                  </a:cubicBezTo>
                  <a:cubicBezTo>
                    <a:pt x="244" y="657"/>
                    <a:pt x="244" y="657"/>
                    <a:pt x="244" y="653"/>
                  </a:cubicBezTo>
                  <a:cubicBezTo>
                    <a:pt x="244" y="650"/>
                    <a:pt x="246" y="650"/>
                    <a:pt x="243" y="646"/>
                  </a:cubicBezTo>
                  <a:cubicBezTo>
                    <a:pt x="240" y="641"/>
                    <a:pt x="251" y="636"/>
                    <a:pt x="241" y="632"/>
                  </a:cubicBezTo>
                  <a:cubicBezTo>
                    <a:pt x="232" y="628"/>
                    <a:pt x="228" y="627"/>
                    <a:pt x="223" y="622"/>
                  </a:cubicBezTo>
                  <a:cubicBezTo>
                    <a:pt x="218" y="617"/>
                    <a:pt x="223" y="621"/>
                    <a:pt x="211" y="611"/>
                  </a:cubicBezTo>
                  <a:cubicBezTo>
                    <a:pt x="198" y="601"/>
                    <a:pt x="198" y="602"/>
                    <a:pt x="195" y="598"/>
                  </a:cubicBezTo>
                  <a:cubicBezTo>
                    <a:pt x="192" y="594"/>
                    <a:pt x="188" y="581"/>
                    <a:pt x="186" y="581"/>
                  </a:cubicBezTo>
                  <a:cubicBezTo>
                    <a:pt x="185" y="581"/>
                    <a:pt x="178" y="585"/>
                    <a:pt x="169" y="589"/>
                  </a:cubicBezTo>
                  <a:cubicBezTo>
                    <a:pt x="160" y="593"/>
                    <a:pt x="165" y="600"/>
                    <a:pt x="158" y="599"/>
                  </a:cubicBezTo>
                  <a:cubicBezTo>
                    <a:pt x="150" y="597"/>
                    <a:pt x="153" y="598"/>
                    <a:pt x="145" y="597"/>
                  </a:cubicBezTo>
                  <a:cubicBezTo>
                    <a:pt x="138" y="596"/>
                    <a:pt x="131" y="596"/>
                    <a:pt x="130" y="597"/>
                  </a:cubicBezTo>
                  <a:cubicBezTo>
                    <a:pt x="128" y="598"/>
                    <a:pt x="128" y="606"/>
                    <a:pt x="128" y="606"/>
                  </a:cubicBezTo>
                  <a:cubicBezTo>
                    <a:pt x="128" y="606"/>
                    <a:pt x="128" y="606"/>
                    <a:pt x="123" y="613"/>
                  </a:cubicBezTo>
                  <a:cubicBezTo>
                    <a:pt x="117" y="619"/>
                    <a:pt x="112" y="617"/>
                    <a:pt x="108" y="622"/>
                  </a:cubicBezTo>
                  <a:cubicBezTo>
                    <a:pt x="103" y="628"/>
                    <a:pt x="96" y="630"/>
                    <a:pt x="96" y="637"/>
                  </a:cubicBezTo>
                  <a:cubicBezTo>
                    <a:pt x="96" y="644"/>
                    <a:pt x="98" y="641"/>
                    <a:pt x="90" y="655"/>
                  </a:cubicBezTo>
                  <a:cubicBezTo>
                    <a:pt x="82" y="670"/>
                    <a:pt x="85" y="675"/>
                    <a:pt x="79" y="675"/>
                  </a:cubicBezTo>
                  <a:cubicBezTo>
                    <a:pt x="73" y="676"/>
                    <a:pt x="68" y="677"/>
                    <a:pt x="65" y="678"/>
                  </a:cubicBezTo>
                  <a:cubicBezTo>
                    <a:pt x="61" y="679"/>
                    <a:pt x="52" y="680"/>
                    <a:pt x="52" y="680"/>
                  </a:cubicBezTo>
                  <a:cubicBezTo>
                    <a:pt x="52" y="680"/>
                    <a:pt x="47" y="687"/>
                    <a:pt x="44" y="683"/>
                  </a:cubicBezTo>
                  <a:cubicBezTo>
                    <a:pt x="41" y="679"/>
                    <a:pt x="42" y="671"/>
                    <a:pt x="40" y="675"/>
                  </a:cubicBezTo>
                  <a:cubicBezTo>
                    <a:pt x="37" y="678"/>
                    <a:pt x="41" y="695"/>
                    <a:pt x="39" y="695"/>
                  </a:cubicBezTo>
                  <a:cubicBezTo>
                    <a:pt x="37" y="695"/>
                    <a:pt x="33" y="695"/>
                    <a:pt x="31" y="694"/>
                  </a:cubicBezTo>
                  <a:cubicBezTo>
                    <a:pt x="30" y="694"/>
                    <a:pt x="30" y="679"/>
                    <a:pt x="27" y="680"/>
                  </a:cubicBezTo>
                  <a:cubicBezTo>
                    <a:pt x="25" y="681"/>
                    <a:pt x="24" y="680"/>
                    <a:pt x="14" y="676"/>
                  </a:cubicBezTo>
                  <a:cubicBezTo>
                    <a:pt x="5" y="672"/>
                    <a:pt x="5" y="671"/>
                    <a:pt x="3" y="670"/>
                  </a:cubicBezTo>
                  <a:cubicBezTo>
                    <a:pt x="0" y="669"/>
                    <a:pt x="10" y="638"/>
                    <a:pt x="7" y="618"/>
                  </a:cubicBezTo>
                  <a:cubicBezTo>
                    <a:pt x="4" y="599"/>
                    <a:pt x="5" y="601"/>
                    <a:pt x="10" y="595"/>
                  </a:cubicBezTo>
                  <a:cubicBezTo>
                    <a:pt x="14" y="588"/>
                    <a:pt x="18" y="589"/>
                    <a:pt x="46" y="593"/>
                  </a:cubicBezTo>
                  <a:cubicBezTo>
                    <a:pt x="73" y="598"/>
                    <a:pt x="82" y="590"/>
                    <a:pt x="81" y="585"/>
                  </a:cubicBezTo>
                  <a:cubicBezTo>
                    <a:pt x="80" y="581"/>
                    <a:pt x="83" y="555"/>
                    <a:pt x="83" y="555"/>
                  </a:cubicBezTo>
                  <a:cubicBezTo>
                    <a:pt x="83" y="555"/>
                    <a:pt x="75" y="551"/>
                    <a:pt x="74" y="548"/>
                  </a:cubicBezTo>
                  <a:cubicBezTo>
                    <a:pt x="73" y="545"/>
                    <a:pt x="74" y="541"/>
                    <a:pt x="70" y="541"/>
                  </a:cubicBezTo>
                  <a:cubicBezTo>
                    <a:pt x="67" y="541"/>
                    <a:pt x="57" y="538"/>
                    <a:pt x="55" y="535"/>
                  </a:cubicBezTo>
                  <a:cubicBezTo>
                    <a:pt x="54" y="533"/>
                    <a:pt x="51" y="524"/>
                    <a:pt x="51" y="524"/>
                  </a:cubicBezTo>
                  <a:cubicBezTo>
                    <a:pt x="51" y="524"/>
                    <a:pt x="56" y="524"/>
                    <a:pt x="56" y="523"/>
                  </a:cubicBezTo>
                  <a:cubicBezTo>
                    <a:pt x="57" y="521"/>
                    <a:pt x="58" y="523"/>
                    <a:pt x="65" y="522"/>
                  </a:cubicBezTo>
                  <a:cubicBezTo>
                    <a:pt x="71" y="520"/>
                    <a:pt x="80" y="521"/>
                    <a:pt x="80" y="521"/>
                  </a:cubicBezTo>
                  <a:cubicBezTo>
                    <a:pt x="76" y="513"/>
                    <a:pt x="76" y="513"/>
                    <a:pt x="76" y="513"/>
                  </a:cubicBezTo>
                  <a:cubicBezTo>
                    <a:pt x="76" y="513"/>
                    <a:pt x="74" y="505"/>
                    <a:pt x="81" y="507"/>
                  </a:cubicBezTo>
                  <a:cubicBezTo>
                    <a:pt x="88" y="508"/>
                    <a:pt x="97" y="514"/>
                    <a:pt x="98" y="513"/>
                  </a:cubicBezTo>
                  <a:cubicBezTo>
                    <a:pt x="98" y="512"/>
                    <a:pt x="98" y="505"/>
                    <a:pt x="99" y="504"/>
                  </a:cubicBezTo>
                  <a:cubicBezTo>
                    <a:pt x="100" y="502"/>
                    <a:pt x="103" y="498"/>
                    <a:pt x="103" y="498"/>
                  </a:cubicBezTo>
                  <a:cubicBezTo>
                    <a:pt x="103" y="498"/>
                    <a:pt x="104" y="496"/>
                    <a:pt x="108" y="497"/>
                  </a:cubicBezTo>
                  <a:cubicBezTo>
                    <a:pt x="113" y="498"/>
                    <a:pt x="114" y="489"/>
                    <a:pt x="114" y="489"/>
                  </a:cubicBezTo>
                  <a:cubicBezTo>
                    <a:pt x="114" y="489"/>
                    <a:pt x="121" y="482"/>
                    <a:pt x="125" y="483"/>
                  </a:cubicBezTo>
                  <a:cubicBezTo>
                    <a:pt x="129" y="484"/>
                    <a:pt x="137" y="480"/>
                    <a:pt x="136" y="476"/>
                  </a:cubicBezTo>
                  <a:cubicBezTo>
                    <a:pt x="135" y="472"/>
                    <a:pt x="145" y="458"/>
                    <a:pt x="145" y="458"/>
                  </a:cubicBezTo>
                  <a:cubicBezTo>
                    <a:pt x="145" y="458"/>
                    <a:pt x="145" y="453"/>
                    <a:pt x="148" y="452"/>
                  </a:cubicBezTo>
                  <a:cubicBezTo>
                    <a:pt x="151" y="452"/>
                    <a:pt x="158" y="454"/>
                    <a:pt x="159" y="451"/>
                  </a:cubicBezTo>
                  <a:cubicBezTo>
                    <a:pt x="161" y="449"/>
                    <a:pt x="163" y="440"/>
                    <a:pt x="163" y="443"/>
                  </a:cubicBezTo>
                  <a:cubicBezTo>
                    <a:pt x="164" y="446"/>
                    <a:pt x="176" y="443"/>
                    <a:pt x="176" y="443"/>
                  </a:cubicBezTo>
                  <a:cubicBezTo>
                    <a:pt x="176" y="443"/>
                    <a:pt x="176" y="433"/>
                    <a:pt x="176" y="432"/>
                  </a:cubicBezTo>
                  <a:cubicBezTo>
                    <a:pt x="176" y="430"/>
                    <a:pt x="176" y="409"/>
                    <a:pt x="174" y="407"/>
                  </a:cubicBezTo>
                  <a:cubicBezTo>
                    <a:pt x="172" y="405"/>
                    <a:pt x="169" y="400"/>
                    <a:pt x="171" y="398"/>
                  </a:cubicBezTo>
                  <a:cubicBezTo>
                    <a:pt x="174" y="396"/>
                    <a:pt x="180" y="389"/>
                    <a:pt x="181" y="386"/>
                  </a:cubicBezTo>
                  <a:cubicBezTo>
                    <a:pt x="181" y="384"/>
                    <a:pt x="180" y="384"/>
                    <a:pt x="183" y="382"/>
                  </a:cubicBezTo>
                  <a:cubicBezTo>
                    <a:pt x="186" y="380"/>
                    <a:pt x="201" y="382"/>
                    <a:pt x="199" y="383"/>
                  </a:cubicBezTo>
                  <a:cubicBezTo>
                    <a:pt x="197" y="385"/>
                    <a:pt x="195" y="382"/>
                    <a:pt x="195" y="388"/>
                  </a:cubicBezTo>
                  <a:cubicBezTo>
                    <a:pt x="195" y="394"/>
                    <a:pt x="198" y="394"/>
                    <a:pt x="199" y="397"/>
                  </a:cubicBezTo>
                  <a:cubicBezTo>
                    <a:pt x="200" y="399"/>
                    <a:pt x="208" y="405"/>
                    <a:pt x="207" y="407"/>
                  </a:cubicBezTo>
                  <a:cubicBezTo>
                    <a:pt x="206" y="408"/>
                    <a:pt x="206" y="411"/>
                    <a:pt x="208" y="413"/>
                  </a:cubicBezTo>
                  <a:cubicBezTo>
                    <a:pt x="210" y="415"/>
                    <a:pt x="217" y="419"/>
                    <a:pt x="216" y="421"/>
                  </a:cubicBezTo>
                  <a:cubicBezTo>
                    <a:pt x="215" y="422"/>
                    <a:pt x="214" y="422"/>
                    <a:pt x="210" y="423"/>
                  </a:cubicBezTo>
                  <a:cubicBezTo>
                    <a:pt x="206" y="423"/>
                    <a:pt x="202" y="421"/>
                    <a:pt x="197" y="421"/>
                  </a:cubicBezTo>
                  <a:cubicBezTo>
                    <a:pt x="192" y="422"/>
                    <a:pt x="190" y="427"/>
                    <a:pt x="190" y="427"/>
                  </a:cubicBezTo>
                  <a:cubicBezTo>
                    <a:pt x="194" y="435"/>
                    <a:pt x="194" y="435"/>
                    <a:pt x="194" y="435"/>
                  </a:cubicBezTo>
                  <a:cubicBezTo>
                    <a:pt x="194" y="435"/>
                    <a:pt x="192" y="434"/>
                    <a:pt x="197" y="437"/>
                  </a:cubicBezTo>
                  <a:cubicBezTo>
                    <a:pt x="202" y="439"/>
                    <a:pt x="195" y="438"/>
                    <a:pt x="205" y="437"/>
                  </a:cubicBezTo>
                  <a:cubicBezTo>
                    <a:pt x="215" y="437"/>
                    <a:pt x="216" y="429"/>
                    <a:pt x="220" y="431"/>
                  </a:cubicBezTo>
                  <a:cubicBezTo>
                    <a:pt x="224" y="433"/>
                    <a:pt x="223" y="437"/>
                    <a:pt x="223" y="437"/>
                  </a:cubicBezTo>
                  <a:cubicBezTo>
                    <a:pt x="223" y="437"/>
                    <a:pt x="244" y="438"/>
                    <a:pt x="248" y="436"/>
                  </a:cubicBezTo>
                  <a:cubicBezTo>
                    <a:pt x="252" y="434"/>
                    <a:pt x="252" y="429"/>
                    <a:pt x="259" y="428"/>
                  </a:cubicBezTo>
                  <a:cubicBezTo>
                    <a:pt x="266" y="428"/>
                    <a:pt x="273" y="423"/>
                    <a:pt x="276" y="429"/>
                  </a:cubicBezTo>
                  <a:cubicBezTo>
                    <a:pt x="279" y="434"/>
                    <a:pt x="277" y="434"/>
                    <a:pt x="282" y="433"/>
                  </a:cubicBezTo>
                  <a:cubicBezTo>
                    <a:pt x="287" y="433"/>
                    <a:pt x="294" y="415"/>
                    <a:pt x="295" y="412"/>
                  </a:cubicBezTo>
                  <a:cubicBezTo>
                    <a:pt x="295" y="410"/>
                    <a:pt x="285" y="414"/>
                    <a:pt x="293" y="403"/>
                  </a:cubicBezTo>
                  <a:cubicBezTo>
                    <a:pt x="300" y="393"/>
                    <a:pt x="302" y="387"/>
                    <a:pt x="304" y="386"/>
                  </a:cubicBezTo>
                  <a:cubicBezTo>
                    <a:pt x="305" y="384"/>
                    <a:pt x="288" y="371"/>
                    <a:pt x="299" y="375"/>
                  </a:cubicBezTo>
                  <a:cubicBezTo>
                    <a:pt x="310" y="379"/>
                    <a:pt x="316" y="385"/>
                    <a:pt x="319" y="385"/>
                  </a:cubicBezTo>
                  <a:cubicBezTo>
                    <a:pt x="322" y="386"/>
                    <a:pt x="333" y="390"/>
                    <a:pt x="331" y="388"/>
                  </a:cubicBezTo>
                  <a:cubicBezTo>
                    <a:pt x="329" y="386"/>
                    <a:pt x="321" y="382"/>
                    <a:pt x="323" y="379"/>
                  </a:cubicBezTo>
                  <a:cubicBezTo>
                    <a:pt x="325" y="376"/>
                    <a:pt x="330" y="376"/>
                    <a:pt x="323" y="373"/>
                  </a:cubicBezTo>
                  <a:cubicBezTo>
                    <a:pt x="316" y="370"/>
                    <a:pt x="315" y="367"/>
                    <a:pt x="311" y="370"/>
                  </a:cubicBezTo>
                  <a:cubicBezTo>
                    <a:pt x="308" y="373"/>
                    <a:pt x="308" y="372"/>
                    <a:pt x="306" y="368"/>
                  </a:cubicBezTo>
                  <a:cubicBezTo>
                    <a:pt x="305" y="364"/>
                    <a:pt x="306" y="364"/>
                    <a:pt x="307" y="361"/>
                  </a:cubicBezTo>
                  <a:cubicBezTo>
                    <a:pt x="308" y="358"/>
                    <a:pt x="313" y="357"/>
                    <a:pt x="316" y="357"/>
                  </a:cubicBezTo>
                  <a:cubicBezTo>
                    <a:pt x="319" y="356"/>
                    <a:pt x="321" y="355"/>
                    <a:pt x="319" y="353"/>
                  </a:cubicBezTo>
                  <a:cubicBezTo>
                    <a:pt x="317" y="350"/>
                    <a:pt x="311" y="350"/>
                    <a:pt x="316" y="346"/>
                  </a:cubicBezTo>
                  <a:cubicBezTo>
                    <a:pt x="321" y="343"/>
                    <a:pt x="319" y="342"/>
                    <a:pt x="327" y="343"/>
                  </a:cubicBezTo>
                  <a:cubicBezTo>
                    <a:pt x="335" y="344"/>
                    <a:pt x="333" y="346"/>
                    <a:pt x="343" y="345"/>
                  </a:cubicBezTo>
                  <a:cubicBezTo>
                    <a:pt x="352" y="343"/>
                    <a:pt x="364" y="343"/>
                    <a:pt x="365" y="342"/>
                  </a:cubicBezTo>
                  <a:cubicBezTo>
                    <a:pt x="366" y="341"/>
                    <a:pt x="366" y="333"/>
                    <a:pt x="366" y="333"/>
                  </a:cubicBezTo>
                  <a:cubicBezTo>
                    <a:pt x="369" y="333"/>
                    <a:pt x="369" y="333"/>
                    <a:pt x="369" y="333"/>
                  </a:cubicBezTo>
                  <a:cubicBezTo>
                    <a:pt x="369" y="333"/>
                    <a:pt x="360" y="330"/>
                    <a:pt x="356" y="330"/>
                  </a:cubicBezTo>
                  <a:cubicBezTo>
                    <a:pt x="352" y="329"/>
                    <a:pt x="353" y="325"/>
                    <a:pt x="342" y="329"/>
                  </a:cubicBezTo>
                  <a:cubicBezTo>
                    <a:pt x="331" y="334"/>
                    <a:pt x="324" y="339"/>
                    <a:pt x="321" y="339"/>
                  </a:cubicBezTo>
                  <a:cubicBezTo>
                    <a:pt x="318" y="339"/>
                    <a:pt x="306" y="337"/>
                    <a:pt x="306" y="337"/>
                  </a:cubicBezTo>
                  <a:cubicBezTo>
                    <a:pt x="301" y="329"/>
                    <a:pt x="301" y="329"/>
                    <a:pt x="301" y="329"/>
                  </a:cubicBezTo>
                  <a:cubicBezTo>
                    <a:pt x="301" y="329"/>
                    <a:pt x="298" y="325"/>
                    <a:pt x="297" y="322"/>
                  </a:cubicBezTo>
                  <a:cubicBezTo>
                    <a:pt x="296" y="320"/>
                    <a:pt x="296" y="318"/>
                    <a:pt x="295" y="313"/>
                  </a:cubicBezTo>
                  <a:cubicBezTo>
                    <a:pt x="294" y="309"/>
                    <a:pt x="294" y="303"/>
                    <a:pt x="294" y="303"/>
                  </a:cubicBezTo>
                  <a:cubicBezTo>
                    <a:pt x="294" y="303"/>
                    <a:pt x="293" y="299"/>
                    <a:pt x="293" y="296"/>
                  </a:cubicBezTo>
                  <a:cubicBezTo>
                    <a:pt x="293" y="293"/>
                    <a:pt x="297" y="290"/>
                    <a:pt x="298" y="288"/>
                  </a:cubicBezTo>
                  <a:cubicBezTo>
                    <a:pt x="298" y="286"/>
                    <a:pt x="304" y="268"/>
                    <a:pt x="308" y="264"/>
                  </a:cubicBezTo>
                  <a:cubicBezTo>
                    <a:pt x="311" y="259"/>
                    <a:pt x="328" y="246"/>
                    <a:pt x="328" y="242"/>
                  </a:cubicBezTo>
                  <a:cubicBezTo>
                    <a:pt x="329" y="239"/>
                    <a:pt x="334" y="222"/>
                    <a:pt x="334" y="222"/>
                  </a:cubicBezTo>
                  <a:cubicBezTo>
                    <a:pt x="334" y="222"/>
                    <a:pt x="328" y="217"/>
                    <a:pt x="324" y="215"/>
                  </a:cubicBezTo>
                  <a:cubicBezTo>
                    <a:pt x="320" y="212"/>
                    <a:pt x="324" y="217"/>
                    <a:pt x="315" y="219"/>
                  </a:cubicBezTo>
                  <a:cubicBezTo>
                    <a:pt x="307" y="222"/>
                    <a:pt x="302" y="224"/>
                    <a:pt x="299" y="229"/>
                  </a:cubicBezTo>
                  <a:cubicBezTo>
                    <a:pt x="296" y="235"/>
                    <a:pt x="296" y="245"/>
                    <a:pt x="293" y="249"/>
                  </a:cubicBezTo>
                  <a:cubicBezTo>
                    <a:pt x="290" y="252"/>
                    <a:pt x="291" y="258"/>
                    <a:pt x="287" y="262"/>
                  </a:cubicBezTo>
                  <a:cubicBezTo>
                    <a:pt x="282" y="267"/>
                    <a:pt x="282" y="268"/>
                    <a:pt x="276" y="274"/>
                  </a:cubicBezTo>
                  <a:cubicBezTo>
                    <a:pt x="270" y="280"/>
                    <a:pt x="265" y="291"/>
                    <a:pt x="264" y="292"/>
                  </a:cubicBezTo>
                  <a:cubicBezTo>
                    <a:pt x="264" y="294"/>
                    <a:pt x="263" y="298"/>
                    <a:pt x="263" y="306"/>
                  </a:cubicBezTo>
                  <a:cubicBezTo>
                    <a:pt x="264" y="313"/>
                    <a:pt x="265" y="316"/>
                    <a:pt x="269" y="321"/>
                  </a:cubicBezTo>
                  <a:cubicBezTo>
                    <a:pt x="272" y="325"/>
                    <a:pt x="281" y="338"/>
                    <a:pt x="273" y="347"/>
                  </a:cubicBezTo>
                  <a:cubicBezTo>
                    <a:pt x="266" y="357"/>
                    <a:pt x="258" y="350"/>
                    <a:pt x="258" y="365"/>
                  </a:cubicBezTo>
                  <a:cubicBezTo>
                    <a:pt x="259" y="381"/>
                    <a:pt x="256" y="390"/>
                    <a:pt x="254" y="394"/>
                  </a:cubicBezTo>
                  <a:cubicBezTo>
                    <a:pt x="251" y="397"/>
                    <a:pt x="237" y="408"/>
                    <a:pt x="237" y="409"/>
                  </a:cubicBezTo>
                  <a:cubicBezTo>
                    <a:pt x="237" y="410"/>
                    <a:pt x="239" y="414"/>
                    <a:pt x="232" y="414"/>
                  </a:cubicBezTo>
                  <a:cubicBezTo>
                    <a:pt x="226" y="414"/>
                    <a:pt x="224" y="414"/>
                    <a:pt x="222" y="414"/>
                  </a:cubicBezTo>
                  <a:cubicBezTo>
                    <a:pt x="221" y="413"/>
                    <a:pt x="218" y="409"/>
                    <a:pt x="217" y="404"/>
                  </a:cubicBezTo>
                  <a:cubicBezTo>
                    <a:pt x="216" y="399"/>
                    <a:pt x="215" y="397"/>
                    <a:pt x="213" y="391"/>
                  </a:cubicBezTo>
                  <a:cubicBezTo>
                    <a:pt x="211" y="386"/>
                    <a:pt x="211" y="383"/>
                    <a:pt x="209" y="378"/>
                  </a:cubicBezTo>
                  <a:cubicBezTo>
                    <a:pt x="207" y="373"/>
                    <a:pt x="209" y="365"/>
                    <a:pt x="206" y="363"/>
                  </a:cubicBezTo>
                  <a:cubicBezTo>
                    <a:pt x="204" y="361"/>
                    <a:pt x="201" y="350"/>
                    <a:pt x="201" y="350"/>
                  </a:cubicBezTo>
                  <a:cubicBezTo>
                    <a:pt x="201" y="350"/>
                    <a:pt x="195" y="355"/>
                    <a:pt x="191" y="357"/>
                  </a:cubicBezTo>
                  <a:cubicBezTo>
                    <a:pt x="188" y="358"/>
                    <a:pt x="190" y="361"/>
                    <a:pt x="187" y="362"/>
                  </a:cubicBezTo>
                  <a:cubicBezTo>
                    <a:pt x="183" y="362"/>
                    <a:pt x="183" y="363"/>
                    <a:pt x="179" y="368"/>
                  </a:cubicBezTo>
                  <a:cubicBezTo>
                    <a:pt x="175" y="372"/>
                    <a:pt x="172" y="373"/>
                    <a:pt x="169" y="374"/>
                  </a:cubicBezTo>
                  <a:cubicBezTo>
                    <a:pt x="167" y="374"/>
                    <a:pt x="166" y="378"/>
                    <a:pt x="162" y="375"/>
                  </a:cubicBezTo>
                  <a:cubicBezTo>
                    <a:pt x="159" y="372"/>
                    <a:pt x="159" y="371"/>
                    <a:pt x="157" y="369"/>
                  </a:cubicBezTo>
                  <a:cubicBezTo>
                    <a:pt x="156" y="367"/>
                    <a:pt x="149" y="363"/>
                    <a:pt x="149" y="363"/>
                  </a:cubicBezTo>
                  <a:cubicBezTo>
                    <a:pt x="149" y="363"/>
                    <a:pt x="148" y="366"/>
                    <a:pt x="149" y="359"/>
                  </a:cubicBezTo>
                  <a:cubicBezTo>
                    <a:pt x="149" y="353"/>
                    <a:pt x="150" y="350"/>
                    <a:pt x="151" y="346"/>
                  </a:cubicBezTo>
                  <a:cubicBezTo>
                    <a:pt x="153" y="343"/>
                    <a:pt x="153" y="343"/>
                    <a:pt x="153" y="343"/>
                  </a:cubicBezTo>
                  <a:cubicBezTo>
                    <a:pt x="153" y="343"/>
                    <a:pt x="152" y="343"/>
                    <a:pt x="153" y="339"/>
                  </a:cubicBezTo>
                  <a:cubicBezTo>
                    <a:pt x="155" y="335"/>
                    <a:pt x="151" y="334"/>
                    <a:pt x="149" y="332"/>
                  </a:cubicBezTo>
                  <a:cubicBezTo>
                    <a:pt x="147" y="330"/>
                    <a:pt x="146" y="335"/>
                    <a:pt x="147" y="330"/>
                  </a:cubicBezTo>
                  <a:cubicBezTo>
                    <a:pt x="148" y="326"/>
                    <a:pt x="147" y="299"/>
                    <a:pt x="147" y="299"/>
                  </a:cubicBezTo>
                  <a:cubicBezTo>
                    <a:pt x="147" y="299"/>
                    <a:pt x="154" y="296"/>
                    <a:pt x="153" y="294"/>
                  </a:cubicBezTo>
                  <a:cubicBezTo>
                    <a:pt x="153" y="292"/>
                    <a:pt x="160" y="286"/>
                    <a:pt x="160" y="286"/>
                  </a:cubicBezTo>
                  <a:cubicBezTo>
                    <a:pt x="160" y="286"/>
                    <a:pt x="166" y="285"/>
                    <a:pt x="168" y="281"/>
                  </a:cubicBezTo>
                  <a:cubicBezTo>
                    <a:pt x="171" y="277"/>
                    <a:pt x="173" y="271"/>
                    <a:pt x="179" y="268"/>
                  </a:cubicBezTo>
                  <a:cubicBezTo>
                    <a:pt x="184" y="265"/>
                    <a:pt x="186" y="263"/>
                    <a:pt x="187" y="261"/>
                  </a:cubicBezTo>
                  <a:cubicBezTo>
                    <a:pt x="188" y="260"/>
                    <a:pt x="185" y="266"/>
                    <a:pt x="189" y="257"/>
                  </a:cubicBezTo>
                  <a:cubicBezTo>
                    <a:pt x="193" y="249"/>
                    <a:pt x="208" y="239"/>
                    <a:pt x="211" y="232"/>
                  </a:cubicBezTo>
                  <a:cubicBezTo>
                    <a:pt x="215" y="225"/>
                    <a:pt x="219" y="213"/>
                    <a:pt x="219" y="213"/>
                  </a:cubicBezTo>
                  <a:cubicBezTo>
                    <a:pt x="219" y="213"/>
                    <a:pt x="215" y="208"/>
                    <a:pt x="220" y="202"/>
                  </a:cubicBezTo>
                  <a:cubicBezTo>
                    <a:pt x="224" y="196"/>
                    <a:pt x="230" y="194"/>
                    <a:pt x="233" y="191"/>
                  </a:cubicBezTo>
                  <a:cubicBezTo>
                    <a:pt x="237" y="188"/>
                    <a:pt x="241" y="183"/>
                    <a:pt x="240" y="182"/>
                  </a:cubicBezTo>
                  <a:cubicBezTo>
                    <a:pt x="238" y="182"/>
                    <a:pt x="242" y="183"/>
                    <a:pt x="242" y="181"/>
                  </a:cubicBezTo>
                  <a:cubicBezTo>
                    <a:pt x="243" y="178"/>
                    <a:pt x="246" y="174"/>
                    <a:pt x="246" y="174"/>
                  </a:cubicBezTo>
                  <a:cubicBezTo>
                    <a:pt x="239" y="173"/>
                    <a:pt x="241" y="174"/>
                    <a:pt x="237" y="176"/>
                  </a:cubicBezTo>
                  <a:cubicBezTo>
                    <a:pt x="233" y="177"/>
                    <a:pt x="235" y="175"/>
                    <a:pt x="233" y="173"/>
                  </a:cubicBezTo>
                  <a:cubicBezTo>
                    <a:pt x="231" y="171"/>
                    <a:pt x="231" y="171"/>
                    <a:pt x="232" y="170"/>
                  </a:cubicBezTo>
                  <a:cubicBezTo>
                    <a:pt x="233" y="168"/>
                    <a:pt x="236" y="166"/>
                    <a:pt x="236" y="166"/>
                  </a:cubicBezTo>
                  <a:cubicBezTo>
                    <a:pt x="236" y="166"/>
                    <a:pt x="238" y="170"/>
                    <a:pt x="243" y="165"/>
                  </a:cubicBezTo>
                  <a:cubicBezTo>
                    <a:pt x="249" y="160"/>
                    <a:pt x="258" y="155"/>
                    <a:pt x="258" y="155"/>
                  </a:cubicBezTo>
                  <a:cubicBezTo>
                    <a:pt x="272" y="144"/>
                    <a:pt x="272" y="144"/>
                    <a:pt x="272" y="144"/>
                  </a:cubicBezTo>
                  <a:cubicBezTo>
                    <a:pt x="272" y="144"/>
                    <a:pt x="284" y="140"/>
                    <a:pt x="286" y="140"/>
                  </a:cubicBezTo>
                  <a:cubicBezTo>
                    <a:pt x="288" y="141"/>
                    <a:pt x="290" y="141"/>
                    <a:pt x="291" y="141"/>
                  </a:cubicBezTo>
                  <a:cubicBezTo>
                    <a:pt x="292" y="141"/>
                    <a:pt x="296" y="141"/>
                    <a:pt x="300" y="137"/>
                  </a:cubicBezTo>
                  <a:cubicBezTo>
                    <a:pt x="303" y="134"/>
                    <a:pt x="301" y="131"/>
                    <a:pt x="306" y="130"/>
                  </a:cubicBezTo>
                  <a:cubicBezTo>
                    <a:pt x="311" y="129"/>
                    <a:pt x="315" y="130"/>
                    <a:pt x="318" y="127"/>
                  </a:cubicBezTo>
                  <a:cubicBezTo>
                    <a:pt x="321" y="123"/>
                    <a:pt x="356" y="127"/>
                    <a:pt x="356" y="127"/>
                  </a:cubicBezTo>
                  <a:cubicBezTo>
                    <a:pt x="356" y="127"/>
                    <a:pt x="371" y="131"/>
                    <a:pt x="373" y="134"/>
                  </a:cubicBezTo>
                  <a:cubicBezTo>
                    <a:pt x="375" y="137"/>
                    <a:pt x="382" y="139"/>
                    <a:pt x="379" y="143"/>
                  </a:cubicBezTo>
                  <a:cubicBezTo>
                    <a:pt x="375" y="146"/>
                    <a:pt x="379" y="151"/>
                    <a:pt x="381" y="152"/>
                  </a:cubicBezTo>
                  <a:cubicBezTo>
                    <a:pt x="383" y="153"/>
                    <a:pt x="383" y="144"/>
                    <a:pt x="387" y="145"/>
                  </a:cubicBezTo>
                  <a:cubicBezTo>
                    <a:pt x="390" y="146"/>
                    <a:pt x="392" y="151"/>
                    <a:pt x="395" y="152"/>
                  </a:cubicBezTo>
                  <a:cubicBezTo>
                    <a:pt x="398" y="153"/>
                    <a:pt x="412" y="154"/>
                    <a:pt x="414" y="155"/>
                  </a:cubicBezTo>
                  <a:cubicBezTo>
                    <a:pt x="416" y="157"/>
                    <a:pt x="419" y="159"/>
                    <a:pt x="425" y="162"/>
                  </a:cubicBezTo>
                  <a:cubicBezTo>
                    <a:pt x="430" y="165"/>
                    <a:pt x="468" y="180"/>
                    <a:pt x="469" y="182"/>
                  </a:cubicBezTo>
                  <a:cubicBezTo>
                    <a:pt x="470" y="184"/>
                    <a:pt x="466" y="199"/>
                    <a:pt x="466" y="199"/>
                  </a:cubicBezTo>
                  <a:cubicBezTo>
                    <a:pt x="466" y="199"/>
                    <a:pt x="467" y="204"/>
                    <a:pt x="462" y="205"/>
                  </a:cubicBezTo>
                  <a:cubicBezTo>
                    <a:pt x="457" y="205"/>
                    <a:pt x="462" y="204"/>
                    <a:pt x="454" y="205"/>
                  </a:cubicBezTo>
                  <a:cubicBezTo>
                    <a:pt x="446" y="206"/>
                    <a:pt x="447" y="210"/>
                    <a:pt x="441" y="208"/>
                  </a:cubicBezTo>
                  <a:cubicBezTo>
                    <a:pt x="436" y="206"/>
                    <a:pt x="437" y="206"/>
                    <a:pt x="433" y="203"/>
                  </a:cubicBezTo>
                  <a:cubicBezTo>
                    <a:pt x="429" y="201"/>
                    <a:pt x="425" y="197"/>
                    <a:pt x="421" y="199"/>
                  </a:cubicBezTo>
                  <a:cubicBezTo>
                    <a:pt x="417" y="202"/>
                    <a:pt x="419" y="206"/>
                    <a:pt x="412" y="202"/>
                  </a:cubicBezTo>
                  <a:cubicBezTo>
                    <a:pt x="405" y="197"/>
                    <a:pt x="401" y="196"/>
                    <a:pt x="401" y="196"/>
                  </a:cubicBezTo>
                  <a:cubicBezTo>
                    <a:pt x="401" y="196"/>
                    <a:pt x="398" y="198"/>
                    <a:pt x="398" y="199"/>
                  </a:cubicBezTo>
                  <a:cubicBezTo>
                    <a:pt x="399" y="201"/>
                    <a:pt x="401" y="198"/>
                    <a:pt x="406" y="204"/>
                  </a:cubicBezTo>
                  <a:cubicBezTo>
                    <a:pt x="410" y="209"/>
                    <a:pt x="417" y="213"/>
                    <a:pt x="416" y="216"/>
                  </a:cubicBezTo>
                  <a:cubicBezTo>
                    <a:pt x="416" y="219"/>
                    <a:pt x="419" y="220"/>
                    <a:pt x="416" y="223"/>
                  </a:cubicBezTo>
                  <a:cubicBezTo>
                    <a:pt x="414" y="225"/>
                    <a:pt x="414" y="229"/>
                    <a:pt x="414" y="229"/>
                  </a:cubicBezTo>
                  <a:cubicBezTo>
                    <a:pt x="414" y="229"/>
                    <a:pt x="418" y="234"/>
                    <a:pt x="417" y="236"/>
                  </a:cubicBezTo>
                  <a:cubicBezTo>
                    <a:pt x="416" y="238"/>
                    <a:pt x="416" y="243"/>
                    <a:pt x="416" y="245"/>
                  </a:cubicBezTo>
                  <a:cubicBezTo>
                    <a:pt x="416" y="246"/>
                    <a:pt x="419" y="251"/>
                    <a:pt x="419" y="251"/>
                  </a:cubicBezTo>
                  <a:cubicBezTo>
                    <a:pt x="419" y="251"/>
                    <a:pt x="423" y="248"/>
                    <a:pt x="428" y="253"/>
                  </a:cubicBezTo>
                  <a:cubicBezTo>
                    <a:pt x="433" y="257"/>
                    <a:pt x="440" y="257"/>
                    <a:pt x="440" y="257"/>
                  </a:cubicBezTo>
                  <a:cubicBezTo>
                    <a:pt x="440" y="251"/>
                    <a:pt x="440" y="251"/>
                    <a:pt x="440" y="251"/>
                  </a:cubicBezTo>
                  <a:cubicBezTo>
                    <a:pt x="440" y="251"/>
                    <a:pt x="438" y="250"/>
                    <a:pt x="436" y="246"/>
                  </a:cubicBezTo>
                  <a:cubicBezTo>
                    <a:pt x="433" y="243"/>
                    <a:pt x="430" y="238"/>
                    <a:pt x="430" y="237"/>
                  </a:cubicBezTo>
                  <a:cubicBezTo>
                    <a:pt x="429" y="235"/>
                    <a:pt x="429" y="230"/>
                    <a:pt x="430" y="230"/>
                  </a:cubicBezTo>
                  <a:cubicBezTo>
                    <a:pt x="432" y="230"/>
                    <a:pt x="435" y="231"/>
                    <a:pt x="441" y="234"/>
                  </a:cubicBezTo>
                  <a:cubicBezTo>
                    <a:pt x="447" y="236"/>
                    <a:pt x="459" y="245"/>
                    <a:pt x="462" y="240"/>
                  </a:cubicBezTo>
                  <a:cubicBezTo>
                    <a:pt x="465" y="235"/>
                    <a:pt x="464" y="234"/>
                    <a:pt x="462" y="229"/>
                  </a:cubicBezTo>
                  <a:cubicBezTo>
                    <a:pt x="460" y="224"/>
                    <a:pt x="457" y="227"/>
                    <a:pt x="459" y="221"/>
                  </a:cubicBezTo>
                  <a:cubicBezTo>
                    <a:pt x="462" y="215"/>
                    <a:pt x="456" y="220"/>
                    <a:pt x="468" y="210"/>
                  </a:cubicBezTo>
                  <a:cubicBezTo>
                    <a:pt x="480" y="200"/>
                    <a:pt x="490" y="203"/>
                    <a:pt x="492" y="203"/>
                  </a:cubicBezTo>
                  <a:cubicBezTo>
                    <a:pt x="494" y="203"/>
                    <a:pt x="502" y="198"/>
                    <a:pt x="501" y="196"/>
                  </a:cubicBezTo>
                  <a:cubicBezTo>
                    <a:pt x="500" y="195"/>
                    <a:pt x="502" y="192"/>
                    <a:pt x="500" y="187"/>
                  </a:cubicBezTo>
                  <a:cubicBezTo>
                    <a:pt x="497" y="182"/>
                    <a:pt x="492" y="172"/>
                    <a:pt x="492" y="172"/>
                  </a:cubicBezTo>
                  <a:cubicBezTo>
                    <a:pt x="492" y="172"/>
                    <a:pt x="487" y="163"/>
                    <a:pt x="490" y="163"/>
                  </a:cubicBezTo>
                  <a:cubicBezTo>
                    <a:pt x="493" y="164"/>
                    <a:pt x="496" y="166"/>
                    <a:pt x="505" y="170"/>
                  </a:cubicBezTo>
                  <a:cubicBezTo>
                    <a:pt x="515" y="174"/>
                    <a:pt x="519" y="175"/>
                    <a:pt x="521" y="176"/>
                  </a:cubicBezTo>
                  <a:cubicBezTo>
                    <a:pt x="523" y="177"/>
                    <a:pt x="525" y="181"/>
                    <a:pt x="521" y="181"/>
                  </a:cubicBezTo>
                  <a:cubicBezTo>
                    <a:pt x="516" y="181"/>
                    <a:pt x="513" y="184"/>
                    <a:pt x="512" y="186"/>
                  </a:cubicBezTo>
                  <a:cubicBezTo>
                    <a:pt x="511" y="188"/>
                    <a:pt x="517" y="193"/>
                    <a:pt x="517" y="193"/>
                  </a:cubicBezTo>
                  <a:cubicBezTo>
                    <a:pt x="517" y="193"/>
                    <a:pt x="526" y="193"/>
                    <a:pt x="528" y="193"/>
                  </a:cubicBezTo>
                  <a:cubicBezTo>
                    <a:pt x="530" y="193"/>
                    <a:pt x="530" y="186"/>
                    <a:pt x="530" y="182"/>
                  </a:cubicBezTo>
                  <a:cubicBezTo>
                    <a:pt x="530" y="179"/>
                    <a:pt x="544" y="181"/>
                    <a:pt x="546" y="180"/>
                  </a:cubicBezTo>
                  <a:cubicBezTo>
                    <a:pt x="548" y="178"/>
                    <a:pt x="553" y="172"/>
                    <a:pt x="556" y="170"/>
                  </a:cubicBezTo>
                  <a:cubicBezTo>
                    <a:pt x="560" y="168"/>
                    <a:pt x="573" y="164"/>
                    <a:pt x="571" y="166"/>
                  </a:cubicBezTo>
                  <a:cubicBezTo>
                    <a:pt x="570" y="168"/>
                    <a:pt x="573" y="174"/>
                    <a:pt x="573" y="172"/>
                  </a:cubicBezTo>
                  <a:cubicBezTo>
                    <a:pt x="573" y="170"/>
                    <a:pt x="577" y="162"/>
                    <a:pt x="579" y="162"/>
                  </a:cubicBezTo>
                  <a:cubicBezTo>
                    <a:pt x="581" y="162"/>
                    <a:pt x="587" y="164"/>
                    <a:pt x="587" y="164"/>
                  </a:cubicBezTo>
                  <a:cubicBezTo>
                    <a:pt x="587" y="164"/>
                    <a:pt x="584" y="172"/>
                    <a:pt x="588" y="172"/>
                  </a:cubicBezTo>
                  <a:cubicBezTo>
                    <a:pt x="593" y="173"/>
                    <a:pt x="599" y="177"/>
                    <a:pt x="600" y="173"/>
                  </a:cubicBezTo>
                  <a:cubicBezTo>
                    <a:pt x="602" y="170"/>
                    <a:pt x="599" y="171"/>
                    <a:pt x="609" y="168"/>
                  </a:cubicBezTo>
                  <a:cubicBezTo>
                    <a:pt x="620" y="166"/>
                    <a:pt x="615" y="166"/>
                    <a:pt x="622" y="165"/>
                  </a:cubicBezTo>
                  <a:cubicBezTo>
                    <a:pt x="629" y="165"/>
                    <a:pt x="633" y="170"/>
                    <a:pt x="636" y="170"/>
                  </a:cubicBezTo>
                  <a:cubicBezTo>
                    <a:pt x="640" y="170"/>
                    <a:pt x="642" y="162"/>
                    <a:pt x="642" y="162"/>
                  </a:cubicBezTo>
                  <a:cubicBezTo>
                    <a:pt x="643" y="156"/>
                    <a:pt x="643" y="156"/>
                    <a:pt x="643" y="156"/>
                  </a:cubicBezTo>
                  <a:cubicBezTo>
                    <a:pt x="639" y="154"/>
                    <a:pt x="639" y="154"/>
                    <a:pt x="639" y="154"/>
                  </a:cubicBezTo>
                  <a:cubicBezTo>
                    <a:pt x="639" y="154"/>
                    <a:pt x="643" y="154"/>
                    <a:pt x="641" y="152"/>
                  </a:cubicBezTo>
                  <a:cubicBezTo>
                    <a:pt x="640" y="151"/>
                    <a:pt x="645" y="150"/>
                    <a:pt x="648" y="150"/>
                  </a:cubicBezTo>
                  <a:cubicBezTo>
                    <a:pt x="651" y="149"/>
                    <a:pt x="660" y="152"/>
                    <a:pt x="664" y="153"/>
                  </a:cubicBezTo>
                  <a:cubicBezTo>
                    <a:pt x="669" y="155"/>
                    <a:pt x="686" y="154"/>
                    <a:pt x="697" y="162"/>
                  </a:cubicBezTo>
                  <a:cubicBezTo>
                    <a:pt x="707" y="170"/>
                    <a:pt x="709" y="171"/>
                    <a:pt x="711" y="171"/>
                  </a:cubicBezTo>
                  <a:cubicBezTo>
                    <a:pt x="713" y="172"/>
                    <a:pt x="721" y="169"/>
                    <a:pt x="721" y="169"/>
                  </a:cubicBezTo>
                  <a:cubicBezTo>
                    <a:pt x="721" y="169"/>
                    <a:pt x="724" y="168"/>
                    <a:pt x="721" y="166"/>
                  </a:cubicBezTo>
                  <a:cubicBezTo>
                    <a:pt x="717" y="163"/>
                    <a:pt x="714" y="164"/>
                    <a:pt x="714" y="163"/>
                  </a:cubicBezTo>
                  <a:cubicBezTo>
                    <a:pt x="714" y="161"/>
                    <a:pt x="711" y="153"/>
                    <a:pt x="710" y="153"/>
                  </a:cubicBezTo>
                  <a:cubicBezTo>
                    <a:pt x="709" y="153"/>
                    <a:pt x="707" y="152"/>
                    <a:pt x="706" y="153"/>
                  </a:cubicBezTo>
                  <a:cubicBezTo>
                    <a:pt x="705" y="154"/>
                    <a:pt x="699" y="149"/>
                    <a:pt x="699" y="148"/>
                  </a:cubicBezTo>
                  <a:cubicBezTo>
                    <a:pt x="699" y="146"/>
                    <a:pt x="699" y="141"/>
                    <a:pt x="701" y="141"/>
                  </a:cubicBezTo>
                  <a:cubicBezTo>
                    <a:pt x="702" y="140"/>
                    <a:pt x="692" y="140"/>
                    <a:pt x="698" y="134"/>
                  </a:cubicBezTo>
                  <a:cubicBezTo>
                    <a:pt x="703" y="127"/>
                    <a:pt x="713" y="119"/>
                    <a:pt x="713" y="118"/>
                  </a:cubicBezTo>
                  <a:cubicBezTo>
                    <a:pt x="712" y="116"/>
                    <a:pt x="714" y="92"/>
                    <a:pt x="714" y="92"/>
                  </a:cubicBezTo>
                  <a:cubicBezTo>
                    <a:pt x="714" y="92"/>
                    <a:pt x="720" y="95"/>
                    <a:pt x="722" y="93"/>
                  </a:cubicBezTo>
                  <a:cubicBezTo>
                    <a:pt x="724" y="90"/>
                    <a:pt x="726" y="84"/>
                    <a:pt x="726" y="84"/>
                  </a:cubicBezTo>
                  <a:cubicBezTo>
                    <a:pt x="733" y="83"/>
                    <a:pt x="733" y="83"/>
                    <a:pt x="733" y="83"/>
                  </a:cubicBezTo>
                  <a:cubicBezTo>
                    <a:pt x="733" y="83"/>
                    <a:pt x="736" y="88"/>
                    <a:pt x="736" y="89"/>
                  </a:cubicBezTo>
                  <a:cubicBezTo>
                    <a:pt x="735" y="90"/>
                    <a:pt x="732" y="94"/>
                    <a:pt x="736" y="94"/>
                  </a:cubicBezTo>
                  <a:cubicBezTo>
                    <a:pt x="739" y="94"/>
                    <a:pt x="748" y="100"/>
                    <a:pt x="748" y="100"/>
                  </a:cubicBezTo>
                  <a:cubicBezTo>
                    <a:pt x="748" y="100"/>
                    <a:pt x="751" y="112"/>
                    <a:pt x="749" y="112"/>
                  </a:cubicBezTo>
                  <a:cubicBezTo>
                    <a:pt x="747" y="112"/>
                    <a:pt x="748" y="118"/>
                    <a:pt x="748" y="118"/>
                  </a:cubicBezTo>
                  <a:cubicBezTo>
                    <a:pt x="748" y="118"/>
                    <a:pt x="746" y="114"/>
                    <a:pt x="745" y="119"/>
                  </a:cubicBezTo>
                  <a:cubicBezTo>
                    <a:pt x="743" y="124"/>
                    <a:pt x="748" y="127"/>
                    <a:pt x="748" y="127"/>
                  </a:cubicBezTo>
                  <a:cubicBezTo>
                    <a:pt x="748" y="127"/>
                    <a:pt x="753" y="125"/>
                    <a:pt x="751" y="130"/>
                  </a:cubicBezTo>
                  <a:cubicBezTo>
                    <a:pt x="750" y="135"/>
                    <a:pt x="750" y="133"/>
                    <a:pt x="751" y="137"/>
                  </a:cubicBezTo>
                  <a:cubicBezTo>
                    <a:pt x="751" y="142"/>
                    <a:pt x="755" y="148"/>
                    <a:pt x="755" y="150"/>
                  </a:cubicBezTo>
                  <a:cubicBezTo>
                    <a:pt x="755" y="152"/>
                    <a:pt x="755" y="164"/>
                    <a:pt x="755" y="164"/>
                  </a:cubicBezTo>
                  <a:cubicBezTo>
                    <a:pt x="755" y="164"/>
                    <a:pt x="758" y="170"/>
                    <a:pt x="760" y="172"/>
                  </a:cubicBezTo>
                  <a:cubicBezTo>
                    <a:pt x="762" y="174"/>
                    <a:pt x="767" y="169"/>
                    <a:pt x="762" y="174"/>
                  </a:cubicBezTo>
                  <a:cubicBezTo>
                    <a:pt x="756" y="179"/>
                    <a:pt x="759" y="179"/>
                    <a:pt x="755" y="184"/>
                  </a:cubicBezTo>
                  <a:cubicBezTo>
                    <a:pt x="751" y="189"/>
                    <a:pt x="748" y="190"/>
                    <a:pt x="746" y="192"/>
                  </a:cubicBezTo>
                  <a:cubicBezTo>
                    <a:pt x="744" y="194"/>
                    <a:pt x="738" y="196"/>
                    <a:pt x="738" y="196"/>
                  </a:cubicBezTo>
                  <a:cubicBezTo>
                    <a:pt x="738" y="196"/>
                    <a:pt x="752" y="200"/>
                    <a:pt x="754" y="200"/>
                  </a:cubicBezTo>
                  <a:cubicBezTo>
                    <a:pt x="756" y="200"/>
                    <a:pt x="772" y="198"/>
                    <a:pt x="772" y="194"/>
                  </a:cubicBezTo>
                  <a:cubicBezTo>
                    <a:pt x="772" y="190"/>
                    <a:pt x="781" y="180"/>
                    <a:pt x="776" y="177"/>
                  </a:cubicBezTo>
                  <a:cubicBezTo>
                    <a:pt x="772" y="174"/>
                    <a:pt x="771" y="175"/>
                    <a:pt x="770" y="172"/>
                  </a:cubicBezTo>
                  <a:cubicBezTo>
                    <a:pt x="770" y="169"/>
                    <a:pt x="768" y="168"/>
                    <a:pt x="770" y="166"/>
                  </a:cubicBezTo>
                  <a:cubicBezTo>
                    <a:pt x="771" y="164"/>
                    <a:pt x="774" y="160"/>
                    <a:pt x="770" y="161"/>
                  </a:cubicBezTo>
                  <a:cubicBezTo>
                    <a:pt x="766" y="161"/>
                    <a:pt x="766" y="162"/>
                    <a:pt x="764" y="159"/>
                  </a:cubicBezTo>
                  <a:cubicBezTo>
                    <a:pt x="762" y="156"/>
                    <a:pt x="763" y="160"/>
                    <a:pt x="760" y="152"/>
                  </a:cubicBezTo>
                  <a:cubicBezTo>
                    <a:pt x="757" y="144"/>
                    <a:pt x="762" y="140"/>
                    <a:pt x="762" y="140"/>
                  </a:cubicBezTo>
                  <a:cubicBezTo>
                    <a:pt x="762" y="140"/>
                    <a:pt x="766" y="144"/>
                    <a:pt x="763" y="137"/>
                  </a:cubicBezTo>
                  <a:cubicBezTo>
                    <a:pt x="760" y="130"/>
                    <a:pt x="756" y="128"/>
                    <a:pt x="756" y="126"/>
                  </a:cubicBezTo>
                  <a:cubicBezTo>
                    <a:pt x="755" y="123"/>
                    <a:pt x="757" y="121"/>
                    <a:pt x="756" y="117"/>
                  </a:cubicBezTo>
                  <a:cubicBezTo>
                    <a:pt x="756" y="113"/>
                    <a:pt x="768" y="111"/>
                    <a:pt x="768" y="111"/>
                  </a:cubicBezTo>
                  <a:cubicBezTo>
                    <a:pt x="768" y="111"/>
                    <a:pt x="769" y="105"/>
                    <a:pt x="767" y="102"/>
                  </a:cubicBezTo>
                  <a:cubicBezTo>
                    <a:pt x="764" y="100"/>
                    <a:pt x="760" y="95"/>
                    <a:pt x="760" y="95"/>
                  </a:cubicBezTo>
                  <a:cubicBezTo>
                    <a:pt x="760" y="95"/>
                    <a:pt x="761" y="92"/>
                    <a:pt x="761" y="91"/>
                  </a:cubicBezTo>
                  <a:cubicBezTo>
                    <a:pt x="762" y="89"/>
                    <a:pt x="767" y="92"/>
                    <a:pt x="769" y="94"/>
                  </a:cubicBezTo>
                  <a:cubicBezTo>
                    <a:pt x="770" y="96"/>
                    <a:pt x="776" y="100"/>
                    <a:pt x="776" y="100"/>
                  </a:cubicBezTo>
                  <a:cubicBezTo>
                    <a:pt x="776" y="100"/>
                    <a:pt x="774" y="103"/>
                    <a:pt x="775" y="106"/>
                  </a:cubicBezTo>
                  <a:cubicBezTo>
                    <a:pt x="776" y="109"/>
                    <a:pt x="777" y="116"/>
                    <a:pt x="777" y="116"/>
                  </a:cubicBezTo>
                  <a:cubicBezTo>
                    <a:pt x="777" y="116"/>
                    <a:pt x="779" y="121"/>
                    <a:pt x="780" y="122"/>
                  </a:cubicBezTo>
                  <a:cubicBezTo>
                    <a:pt x="781" y="123"/>
                    <a:pt x="778" y="124"/>
                    <a:pt x="781" y="123"/>
                  </a:cubicBezTo>
                  <a:cubicBezTo>
                    <a:pt x="784" y="123"/>
                    <a:pt x="797" y="126"/>
                    <a:pt x="797" y="126"/>
                  </a:cubicBezTo>
                  <a:cubicBezTo>
                    <a:pt x="797" y="126"/>
                    <a:pt x="798" y="117"/>
                    <a:pt x="796" y="117"/>
                  </a:cubicBezTo>
                  <a:cubicBezTo>
                    <a:pt x="793" y="118"/>
                    <a:pt x="791" y="119"/>
                    <a:pt x="789" y="118"/>
                  </a:cubicBezTo>
                  <a:cubicBezTo>
                    <a:pt x="786" y="116"/>
                    <a:pt x="785" y="112"/>
                    <a:pt x="785" y="112"/>
                  </a:cubicBezTo>
                  <a:cubicBezTo>
                    <a:pt x="785" y="112"/>
                    <a:pt x="785" y="109"/>
                    <a:pt x="786" y="107"/>
                  </a:cubicBezTo>
                  <a:cubicBezTo>
                    <a:pt x="787" y="105"/>
                    <a:pt x="794" y="101"/>
                    <a:pt x="794" y="101"/>
                  </a:cubicBezTo>
                  <a:cubicBezTo>
                    <a:pt x="794" y="101"/>
                    <a:pt x="800" y="102"/>
                    <a:pt x="804" y="102"/>
                  </a:cubicBezTo>
                  <a:cubicBezTo>
                    <a:pt x="808" y="102"/>
                    <a:pt x="824" y="113"/>
                    <a:pt x="824" y="113"/>
                  </a:cubicBezTo>
                  <a:cubicBezTo>
                    <a:pt x="827" y="116"/>
                    <a:pt x="827" y="116"/>
                    <a:pt x="827" y="116"/>
                  </a:cubicBezTo>
                  <a:cubicBezTo>
                    <a:pt x="827" y="116"/>
                    <a:pt x="828" y="109"/>
                    <a:pt x="831" y="111"/>
                  </a:cubicBezTo>
                  <a:cubicBezTo>
                    <a:pt x="833" y="112"/>
                    <a:pt x="833" y="112"/>
                    <a:pt x="833" y="112"/>
                  </a:cubicBezTo>
                  <a:cubicBezTo>
                    <a:pt x="833" y="112"/>
                    <a:pt x="834" y="107"/>
                    <a:pt x="830" y="105"/>
                  </a:cubicBezTo>
                  <a:cubicBezTo>
                    <a:pt x="825" y="104"/>
                    <a:pt x="819" y="97"/>
                    <a:pt x="819" y="97"/>
                  </a:cubicBezTo>
                  <a:cubicBezTo>
                    <a:pt x="819" y="97"/>
                    <a:pt x="814" y="89"/>
                    <a:pt x="815" y="85"/>
                  </a:cubicBezTo>
                  <a:cubicBezTo>
                    <a:pt x="816" y="81"/>
                    <a:pt x="815" y="79"/>
                    <a:pt x="817" y="79"/>
                  </a:cubicBezTo>
                  <a:cubicBezTo>
                    <a:pt x="819" y="79"/>
                    <a:pt x="831" y="78"/>
                    <a:pt x="835" y="76"/>
                  </a:cubicBezTo>
                  <a:cubicBezTo>
                    <a:pt x="839" y="75"/>
                    <a:pt x="844" y="77"/>
                    <a:pt x="850" y="75"/>
                  </a:cubicBezTo>
                  <a:cubicBezTo>
                    <a:pt x="856" y="73"/>
                    <a:pt x="857" y="72"/>
                    <a:pt x="862" y="73"/>
                  </a:cubicBezTo>
                  <a:cubicBezTo>
                    <a:pt x="868" y="75"/>
                    <a:pt x="864" y="70"/>
                    <a:pt x="863" y="67"/>
                  </a:cubicBezTo>
                  <a:cubicBezTo>
                    <a:pt x="862" y="65"/>
                    <a:pt x="861" y="54"/>
                    <a:pt x="861" y="57"/>
                  </a:cubicBezTo>
                  <a:cubicBezTo>
                    <a:pt x="861" y="59"/>
                    <a:pt x="861" y="46"/>
                    <a:pt x="873" y="44"/>
                  </a:cubicBezTo>
                  <a:cubicBezTo>
                    <a:pt x="884" y="43"/>
                    <a:pt x="894" y="41"/>
                    <a:pt x="907" y="39"/>
                  </a:cubicBezTo>
                  <a:cubicBezTo>
                    <a:pt x="921" y="36"/>
                    <a:pt x="923" y="31"/>
                    <a:pt x="923" y="31"/>
                  </a:cubicBezTo>
                  <a:cubicBezTo>
                    <a:pt x="923" y="31"/>
                    <a:pt x="933" y="30"/>
                    <a:pt x="935" y="30"/>
                  </a:cubicBezTo>
                  <a:cubicBezTo>
                    <a:pt x="936" y="30"/>
                    <a:pt x="939" y="28"/>
                    <a:pt x="943" y="29"/>
                  </a:cubicBezTo>
                  <a:cubicBezTo>
                    <a:pt x="948" y="30"/>
                    <a:pt x="950" y="32"/>
                    <a:pt x="953" y="32"/>
                  </a:cubicBezTo>
                  <a:cubicBezTo>
                    <a:pt x="956" y="32"/>
                    <a:pt x="973" y="29"/>
                    <a:pt x="973" y="29"/>
                  </a:cubicBezTo>
                  <a:cubicBezTo>
                    <a:pt x="973" y="29"/>
                    <a:pt x="973" y="26"/>
                    <a:pt x="975" y="24"/>
                  </a:cubicBezTo>
                  <a:cubicBezTo>
                    <a:pt x="976" y="22"/>
                    <a:pt x="978" y="18"/>
                    <a:pt x="980" y="18"/>
                  </a:cubicBezTo>
                  <a:cubicBezTo>
                    <a:pt x="983" y="19"/>
                    <a:pt x="986" y="20"/>
                    <a:pt x="986" y="18"/>
                  </a:cubicBezTo>
                  <a:cubicBezTo>
                    <a:pt x="987" y="15"/>
                    <a:pt x="997" y="0"/>
                    <a:pt x="1004" y="3"/>
                  </a:cubicBezTo>
                  <a:cubicBezTo>
                    <a:pt x="1011" y="5"/>
                    <a:pt x="1027" y="5"/>
                    <a:pt x="1027" y="6"/>
                  </a:cubicBezTo>
                  <a:cubicBezTo>
                    <a:pt x="1027" y="8"/>
                    <a:pt x="1030" y="12"/>
                    <a:pt x="1030" y="12"/>
                  </a:cubicBezTo>
                  <a:cubicBezTo>
                    <a:pt x="1030" y="12"/>
                    <a:pt x="1029" y="15"/>
                    <a:pt x="1034" y="16"/>
                  </a:cubicBezTo>
                  <a:cubicBezTo>
                    <a:pt x="1040" y="18"/>
                    <a:pt x="1043" y="20"/>
                    <a:pt x="1043" y="20"/>
                  </a:cubicBezTo>
                  <a:cubicBezTo>
                    <a:pt x="1043" y="20"/>
                    <a:pt x="1059" y="20"/>
                    <a:pt x="1062" y="20"/>
                  </a:cubicBezTo>
                  <a:cubicBezTo>
                    <a:pt x="1066" y="19"/>
                    <a:pt x="1094" y="25"/>
                    <a:pt x="1094" y="26"/>
                  </a:cubicBezTo>
                  <a:cubicBezTo>
                    <a:pt x="1094" y="28"/>
                    <a:pt x="1103" y="42"/>
                    <a:pt x="1098" y="44"/>
                  </a:cubicBezTo>
                  <a:cubicBezTo>
                    <a:pt x="1093" y="47"/>
                    <a:pt x="1099" y="47"/>
                    <a:pt x="1087" y="57"/>
                  </a:cubicBezTo>
                  <a:cubicBezTo>
                    <a:pt x="1075" y="66"/>
                    <a:pt x="1067" y="70"/>
                    <a:pt x="1060" y="73"/>
                  </a:cubicBezTo>
                  <a:cubicBezTo>
                    <a:pt x="1053" y="76"/>
                    <a:pt x="1050" y="85"/>
                    <a:pt x="1046" y="86"/>
                  </a:cubicBezTo>
                  <a:cubicBezTo>
                    <a:pt x="1041" y="87"/>
                    <a:pt x="1040" y="90"/>
                    <a:pt x="1040" y="90"/>
                  </a:cubicBezTo>
                  <a:cubicBezTo>
                    <a:pt x="1040" y="90"/>
                    <a:pt x="1046" y="89"/>
                    <a:pt x="1049" y="88"/>
                  </a:cubicBezTo>
                  <a:cubicBezTo>
                    <a:pt x="1051" y="87"/>
                    <a:pt x="1075" y="83"/>
                    <a:pt x="1075" y="83"/>
                  </a:cubicBezTo>
                  <a:cubicBezTo>
                    <a:pt x="1075" y="83"/>
                    <a:pt x="1063" y="78"/>
                    <a:pt x="1071" y="74"/>
                  </a:cubicBezTo>
                  <a:cubicBezTo>
                    <a:pt x="1079" y="70"/>
                    <a:pt x="1081" y="71"/>
                    <a:pt x="1081" y="71"/>
                  </a:cubicBezTo>
                  <a:cubicBezTo>
                    <a:pt x="1081" y="71"/>
                    <a:pt x="1086" y="71"/>
                    <a:pt x="1088" y="72"/>
                  </a:cubicBezTo>
                  <a:cubicBezTo>
                    <a:pt x="1091" y="72"/>
                    <a:pt x="1094" y="74"/>
                    <a:pt x="1098" y="77"/>
                  </a:cubicBezTo>
                  <a:cubicBezTo>
                    <a:pt x="1103" y="80"/>
                    <a:pt x="1101" y="80"/>
                    <a:pt x="1104" y="77"/>
                  </a:cubicBezTo>
                  <a:cubicBezTo>
                    <a:pt x="1108" y="73"/>
                    <a:pt x="1111" y="71"/>
                    <a:pt x="1115" y="72"/>
                  </a:cubicBezTo>
                  <a:cubicBezTo>
                    <a:pt x="1120" y="73"/>
                    <a:pt x="1144" y="76"/>
                    <a:pt x="1151" y="77"/>
                  </a:cubicBezTo>
                  <a:cubicBezTo>
                    <a:pt x="1157" y="77"/>
                    <a:pt x="1145" y="82"/>
                    <a:pt x="1154" y="87"/>
                  </a:cubicBezTo>
                  <a:cubicBezTo>
                    <a:pt x="1163" y="91"/>
                    <a:pt x="1173" y="96"/>
                    <a:pt x="1175" y="96"/>
                  </a:cubicBezTo>
                  <a:cubicBezTo>
                    <a:pt x="1177" y="95"/>
                    <a:pt x="1191" y="91"/>
                    <a:pt x="1191" y="91"/>
                  </a:cubicBezTo>
                  <a:cubicBezTo>
                    <a:pt x="1191" y="91"/>
                    <a:pt x="1191" y="91"/>
                    <a:pt x="1194" y="85"/>
                  </a:cubicBezTo>
                  <a:cubicBezTo>
                    <a:pt x="1196" y="79"/>
                    <a:pt x="1195" y="80"/>
                    <a:pt x="1195" y="77"/>
                  </a:cubicBezTo>
                  <a:cubicBezTo>
                    <a:pt x="1196" y="75"/>
                    <a:pt x="1198" y="73"/>
                    <a:pt x="1200" y="71"/>
                  </a:cubicBezTo>
                  <a:cubicBezTo>
                    <a:pt x="1203" y="69"/>
                    <a:pt x="1203" y="67"/>
                    <a:pt x="1210" y="71"/>
                  </a:cubicBezTo>
                  <a:cubicBezTo>
                    <a:pt x="1217" y="76"/>
                    <a:pt x="1218" y="78"/>
                    <a:pt x="1218" y="78"/>
                  </a:cubicBezTo>
                  <a:cubicBezTo>
                    <a:pt x="1218" y="78"/>
                    <a:pt x="1230" y="77"/>
                    <a:pt x="1243" y="88"/>
                  </a:cubicBezTo>
                  <a:cubicBezTo>
                    <a:pt x="1256" y="98"/>
                    <a:pt x="1253" y="101"/>
                    <a:pt x="1254" y="103"/>
                  </a:cubicBezTo>
                  <a:cubicBezTo>
                    <a:pt x="1254" y="106"/>
                    <a:pt x="1253" y="112"/>
                    <a:pt x="1254" y="114"/>
                  </a:cubicBezTo>
                  <a:cubicBezTo>
                    <a:pt x="1254" y="116"/>
                    <a:pt x="1254" y="112"/>
                    <a:pt x="1261" y="119"/>
                  </a:cubicBezTo>
                  <a:cubicBezTo>
                    <a:pt x="1268" y="127"/>
                    <a:pt x="1282" y="127"/>
                    <a:pt x="1281" y="127"/>
                  </a:cubicBezTo>
                  <a:cubicBezTo>
                    <a:pt x="1279" y="127"/>
                    <a:pt x="1282" y="121"/>
                    <a:pt x="1280" y="118"/>
                  </a:cubicBezTo>
                  <a:cubicBezTo>
                    <a:pt x="1278" y="115"/>
                    <a:pt x="1281" y="116"/>
                    <a:pt x="1284" y="113"/>
                  </a:cubicBezTo>
                  <a:cubicBezTo>
                    <a:pt x="1286" y="111"/>
                    <a:pt x="1291" y="112"/>
                    <a:pt x="1291" y="112"/>
                  </a:cubicBezTo>
                  <a:cubicBezTo>
                    <a:pt x="1291" y="112"/>
                    <a:pt x="1293" y="113"/>
                    <a:pt x="1299" y="115"/>
                  </a:cubicBezTo>
                  <a:cubicBezTo>
                    <a:pt x="1304" y="116"/>
                    <a:pt x="1296" y="116"/>
                    <a:pt x="1310" y="116"/>
                  </a:cubicBezTo>
                  <a:cubicBezTo>
                    <a:pt x="1324" y="116"/>
                    <a:pt x="1324" y="112"/>
                    <a:pt x="1329" y="112"/>
                  </a:cubicBezTo>
                  <a:cubicBezTo>
                    <a:pt x="1333" y="112"/>
                    <a:pt x="1337" y="111"/>
                    <a:pt x="1338" y="112"/>
                  </a:cubicBezTo>
                  <a:cubicBezTo>
                    <a:pt x="1339" y="114"/>
                    <a:pt x="1339" y="115"/>
                    <a:pt x="1344" y="115"/>
                  </a:cubicBezTo>
                  <a:cubicBezTo>
                    <a:pt x="1349" y="116"/>
                    <a:pt x="1350" y="118"/>
                    <a:pt x="1348" y="113"/>
                  </a:cubicBezTo>
                  <a:cubicBezTo>
                    <a:pt x="1345" y="108"/>
                    <a:pt x="1342" y="104"/>
                    <a:pt x="1342" y="104"/>
                  </a:cubicBezTo>
                  <a:cubicBezTo>
                    <a:pt x="1338" y="102"/>
                    <a:pt x="1338" y="102"/>
                    <a:pt x="1338" y="102"/>
                  </a:cubicBezTo>
                  <a:cubicBezTo>
                    <a:pt x="1338" y="102"/>
                    <a:pt x="1336" y="101"/>
                    <a:pt x="1342" y="97"/>
                  </a:cubicBezTo>
                  <a:cubicBezTo>
                    <a:pt x="1348" y="93"/>
                    <a:pt x="1347" y="99"/>
                    <a:pt x="1352" y="98"/>
                  </a:cubicBezTo>
                  <a:cubicBezTo>
                    <a:pt x="1357" y="98"/>
                    <a:pt x="1369" y="96"/>
                    <a:pt x="1369" y="96"/>
                  </a:cubicBezTo>
                  <a:cubicBezTo>
                    <a:pt x="1369" y="96"/>
                    <a:pt x="1381" y="98"/>
                    <a:pt x="1391" y="102"/>
                  </a:cubicBezTo>
                  <a:cubicBezTo>
                    <a:pt x="1402" y="106"/>
                    <a:pt x="1422" y="108"/>
                    <a:pt x="1422" y="106"/>
                  </a:cubicBezTo>
                  <a:cubicBezTo>
                    <a:pt x="1422" y="105"/>
                    <a:pt x="1427" y="106"/>
                    <a:pt x="1430" y="106"/>
                  </a:cubicBezTo>
                  <a:cubicBezTo>
                    <a:pt x="1434" y="106"/>
                    <a:pt x="1444" y="116"/>
                    <a:pt x="1444" y="116"/>
                  </a:cubicBezTo>
                  <a:cubicBezTo>
                    <a:pt x="1444" y="116"/>
                    <a:pt x="1452" y="123"/>
                    <a:pt x="1456" y="125"/>
                  </a:cubicBezTo>
                  <a:cubicBezTo>
                    <a:pt x="1460" y="127"/>
                    <a:pt x="1461" y="128"/>
                    <a:pt x="1466" y="128"/>
                  </a:cubicBezTo>
                  <a:cubicBezTo>
                    <a:pt x="1471" y="128"/>
                    <a:pt x="1484" y="134"/>
                    <a:pt x="1484" y="133"/>
                  </a:cubicBezTo>
                  <a:cubicBezTo>
                    <a:pt x="1485" y="131"/>
                    <a:pt x="1501" y="132"/>
                    <a:pt x="1501" y="129"/>
                  </a:cubicBezTo>
                  <a:cubicBezTo>
                    <a:pt x="1500" y="125"/>
                    <a:pt x="1510" y="130"/>
                    <a:pt x="1523" y="132"/>
                  </a:cubicBezTo>
                  <a:cubicBezTo>
                    <a:pt x="1536" y="134"/>
                    <a:pt x="1538" y="137"/>
                    <a:pt x="1538" y="139"/>
                  </a:cubicBezTo>
                  <a:cubicBezTo>
                    <a:pt x="1539" y="140"/>
                    <a:pt x="1542" y="147"/>
                    <a:pt x="1542" y="147"/>
                  </a:cubicBezTo>
                  <a:cubicBezTo>
                    <a:pt x="1542" y="147"/>
                    <a:pt x="1554" y="152"/>
                    <a:pt x="1559" y="152"/>
                  </a:cubicBezTo>
                  <a:cubicBezTo>
                    <a:pt x="1564" y="151"/>
                    <a:pt x="1575" y="152"/>
                    <a:pt x="1575" y="152"/>
                  </a:cubicBezTo>
                  <a:cubicBezTo>
                    <a:pt x="1575" y="152"/>
                    <a:pt x="1606" y="149"/>
                    <a:pt x="1613" y="149"/>
                  </a:cubicBezTo>
                  <a:cubicBezTo>
                    <a:pt x="1619" y="148"/>
                    <a:pt x="1619" y="137"/>
                    <a:pt x="1620" y="142"/>
                  </a:cubicBezTo>
                  <a:cubicBezTo>
                    <a:pt x="1622" y="147"/>
                    <a:pt x="1620" y="154"/>
                    <a:pt x="1620" y="154"/>
                  </a:cubicBezTo>
                  <a:cubicBezTo>
                    <a:pt x="1620" y="154"/>
                    <a:pt x="1625" y="161"/>
                    <a:pt x="1629" y="160"/>
                  </a:cubicBezTo>
                  <a:cubicBezTo>
                    <a:pt x="1632" y="159"/>
                    <a:pt x="1636" y="158"/>
                    <a:pt x="1636" y="158"/>
                  </a:cubicBezTo>
                  <a:cubicBezTo>
                    <a:pt x="1636" y="158"/>
                    <a:pt x="1638" y="157"/>
                    <a:pt x="1632" y="153"/>
                  </a:cubicBezTo>
                  <a:cubicBezTo>
                    <a:pt x="1627" y="149"/>
                    <a:pt x="1629" y="143"/>
                    <a:pt x="1631" y="141"/>
                  </a:cubicBezTo>
                  <a:cubicBezTo>
                    <a:pt x="1633" y="140"/>
                    <a:pt x="1678" y="142"/>
                    <a:pt x="1694" y="149"/>
                  </a:cubicBezTo>
                  <a:cubicBezTo>
                    <a:pt x="1710" y="155"/>
                    <a:pt x="1761" y="176"/>
                    <a:pt x="1767" y="182"/>
                  </a:cubicBezTo>
                  <a:cubicBezTo>
                    <a:pt x="1773" y="188"/>
                    <a:pt x="1777" y="192"/>
                    <a:pt x="1778" y="194"/>
                  </a:cubicBezTo>
                  <a:cubicBezTo>
                    <a:pt x="1780" y="195"/>
                    <a:pt x="1784" y="188"/>
                    <a:pt x="1784" y="188"/>
                  </a:cubicBezTo>
                  <a:cubicBezTo>
                    <a:pt x="1784" y="188"/>
                    <a:pt x="1794" y="189"/>
                    <a:pt x="1798" y="190"/>
                  </a:cubicBezTo>
                  <a:cubicBezTo>
                    <a:pt x="1801" y="190"/>
                    <a:pt x="1801" y="186"/>
                    <a:pt x="1811" y="193"/>
                  </a:cubicBezTo>
                  <a:cubicBezTo>
                    <a:pt x="1821" y="199"/>
                    <a:pt x="1822" y="206"/>
                    <a:pt x="1822" y="206"/>
                  </a:cubicBezTo>
                  <a:cubicBezTo>
                    <a:pt x="1822" y="206"/>
                    <a:pt x="1828" y="213"/>
                    <a:pt x="1821" y="214"/>
                  </a:cubicBezTo>
                  <a:cubicBezTo>
                    <a:pt x="1813" y="216"/>
                    <a:pt x="1810" y="224"/>
                    <a:pt x="1810" y="224"/>
                  </a:cubicBezTo>
                  <a:cubicBezTo>
                    <a:pt x="1810" y="224"/>
                    <a:pt x="1812" y="227"/>
                    <a:pt x="1812" y="229"/>
                  </a:cubicBezTo>
                  <a:cubicBezTo>
                    <a:pt x="1812" y="231"/>
                    <a:pt x="1810" y="234"/>
                    <a:pt x="1811" y="237"/>
                  </a:cubicBezTo>
                  <a:cubicBezTo>
                    <a:pt x="1812" y="240"/>
                    <a:pt x="1817" y="244"/>
                    <a:pt x="1815" y="246"/>
                  </a:cubicBezTo>
                  <a:cubicBezTo>
                    <a:pt x="1813" y="247"/>
                    <a:pt x="1815" y="247"/>
                    <a:pt x="1810" y="247"/>
                  </a:cubicBezTo>
                  <a:cubicBezTo>
                    <a:pt x="1806" y="246"/>
                    <a:pt x="1798" y="244"/>
                    <a:pt x="1797" y="242"/>
                  </a:cubicBezTo>
                  <a:cubicBezTo>
                    <a:pt x="1795" y="241"/>
                    <a:pt x="1795" y="239"/>
                    <a:pt x="1792" y="239"/>
                  </a:cubicBezTo>
                  <a:cubicBezTo>
                    <a:pt x="1789" y="239"/>
                    <a:pt x="1778" y="234"/>
                    <a:pt x="1778" y="234"/>
                  </a:cubicBezTo>
                  <a:cubicBezTo>
                    <a:pt x="1774" y="229"/>
                    <a:pt x="1774" y="229"/>
                    <a:pt x="1774" y="229"/>
                  </a:cubicBezTo>
                  <a:cubicBezTo>
                    <a:pt x="1770" y="223"/>
                    <a:pt x="1770" y="223"/>
                    <a:pt x="1770" y="223"/>
                  </a:cubicBezTo>
                  <a:cubicBezTo>
                    <a:pt x="1770" y="223"/>
                    <a:pt x="1752" y="222"/>
                    <a:pt x="1751" y="220"/>
                  </a:cubicBezTo>
                  <a:cubicBezTo>
                    <a:pt x="1751" y="219"/>
                    <a:pt x="1746" y="203"/>
                    <a:pt x="1745" y="203"/>
                  </a:cubicBezTo>
                  <a:cubicBezTo>
                    <a:pt x="1744" y="203"/>
                    <a:pt x="1738" y="199"/>
                    <a:pt x="1740" y="205"/>
                  </a:cubicBezTo>
                  <a:cubicBezTo>
                    <a:pt x="1741" y="210"/>
                    <a:pt x="1741" y="215"/>
                    <a:pt x="1741" y="215"/>
                  </a:cubicBezTo>
                  <a:cubicBezTo>
                    <a:pt x="1741" y="215"/>
                    <a:pt x="1751" y="223"/>
                    <a:pt x="1749" y="223"/>
                  </a:cubicBezTo>
                  <a:cubicBezTo>
                    <a:pt x="1746" y="223"/>
                    <a:pt x="1747" y="230"/>
                    <a:pt x="1745" y="230"/>
                  </a:cubicBezTo>
                  <a:cubicBezTo>
                    <a:pt x="1744" y="230"/>
                    <a:pt x="1738" y="238"/>
                    <a:pt x="1736" y="237"/>
                  </a:cubicBezTo>
                  <a:cubicBezTo>
                    <a:pt x="1734" y="236"/>
                    <a:pt x="1729" y="238"/>
                    <a:pt x="1728" y="238"/>
                  </a:cubicBezTo>
                  <a:cubicBezTo>
                    <a:pt x="1726" y="238"/>
                    <a:pt x="1726" y="237"/>
                    <a:pt x="1724" y="236"/>
                  </a:cubicBezTo>
                  <a:cubicBezTo>
                    <a:pt x="1722" y="236"/>
                    <a:pt x="1717" y="235"/>
                    <a:pt x="1717" y="237"/>
                  </a:cubicBezTo>
                  <a:cubicBezTo>
                    <a:pt x="1716" y="239"/>
                    <a:pt x="1719" y="245"/>
                    <a:pt x="1722" y="244"/>
                  </a:cubicBezTo>
                  <a:cubicBezTo>
                    <a:pt x="1725" y="243"/>
                    <a:pt x="1734" y="244"/>
                    <a:pt x="1734" y="244"/>
                  </a:cubicBezTo>
                  <a:cubicBezTo>
                    <a:pt x="1734" y="244"/>
                    <a:pt x="1746" y="262"/>
                    <a:pt x="1745" y="264"/>
                  </a:cubicBezTo>
                  <a:cubicBezTo>
                    <a:pt x="1745" y="266"/>
                    <a:pt x="1758" y="275"/>
                    <a:pt x="1756" y="276"/>
                  </a:cubicBezTo>
                  <a:cubicBezTo>
                    <a:pt x="1753" y="277"/>
                    <a:pt x="1754" y="280"/>
                    <a:pt x="1752" y="281"/>
                  </a:cubicBezTo>
                  <a:cubicBezTo>
                    <a:pt x="1751" y="281"/>
                    <a:pt x="1753" y="284"/>
                    <a:pt x="1753" y="285"/>
                  </a:cubicBezTo>
                  <a:cubicBezTo>
                    <a:pt x="1753" y="287"/>
                    <a:pt x="1742" y="284"/>
                    <a:pt x="1732" y="286"/>
                  </a:cubicBezTo>
                  <a:cubicBezTo>
                    <a:pt x="1722" y="288"/>
                    <a:pt x="1709" y="293"/>
                    <a:pt x="1705" y="300"/>
                  </a:cubicBezTo>
                  <a:cubicBezTo>
                    <a:pt x="1701" y="307"/>
                    <a:pt x="1696" y="325"/>
                    <a:pt x="1692" y="326"/>
                  </a:cubicBezTo>
                  <a:cubicBezTo>
                    <a:pt x="1689" y="328"/>
                    <a:pt x="1684" y="336"/>
                    <a:pt x="1684" y="336"/>
                  </a:cubicBezTo>
                  <a:cubicBezTo>
                    <a:pt x="1684" y="336"/>
                    <a:pt x="1675" y="329"/>
                    <a:pt x="1674" y="325"/>
                  </a:cubicBezTo>
                  <a:cubicBezTo>
                    <a:pt x="1673" y="321"/>
                    <a:pt x="1652" y="325"/>
                    <a:pt x="1651" y="325"/>
                  </a:cubicBezTo>
                  <a:cubicBezTo>
                    <a:pt x="1650" y="326"/>
                    <a:pt x="1653" y="330"/>
                    <a:pt x="1651" y="333"/>
                  </a:cubicBezTo>
                  <a:cubicBezTo>
                    <a:pt x="1650" y="336"/>
                    <a:pt x="1655" y="344"/>
                    <a:pt x="1650" y="340"/>
                  </a:cubicBezTo>
                  <a:cubicBezTo>
                    <a:pt x="1644" y="337"/>
                    <a:pt x="1642" y="330"/>
                    <a:pt x="1642" y="330"/>
                  </a:cubicBezTo>
                  <a:cubicBezTo>
                    <a:pt x="1642" y="330"/>
                    <a:pt x="1640" y="334"/>
                    <a:pt x="1638" y="335"/>
                  </a:cubicBezTo>
                  <a:cubicBezTo>
                    <a:pt x="1636" y="335"/>
                    <a:pt x="1629" y="341"/>
                    <a:pt x="1626" y="343"/>
                  </a:cubicBezTo>
                  <a:cubicBezTo>
                    <a:pt x="1622" y="344"/>
                    <a:pt x="1621" y="340"/>
                    <a:pt x="1622" y="344"/>
                  </a:cubicBezTo>
                  <a:cubicBezTo>
                    <a:pt x="1624" y="348"/>
                    <a:pt x="1623" y="356"/>
                    <a:pt x="1622" y="358"/>
                  </a:cubicBezTo>
                  <a:cubicBezTo>
                    <a:pt x="1620" y="361"/>
                    <a:pt x="1622" y="365"/>
                    <a:pt x="1623" y="368"/>
                  </a:cubicBezTo>
                  <a:cubicBezTo>
                    <a:pt x="1624" y="370"/>
                    <a:pt x="1637" y="376"/>
                    <a:pt x="1635" y="376"/>
                  </a:cubicBezTo>
                  <a:cubicBezTo>
                    <a:pt x="1634" y="376"/>
                    <a:pt x="1636" y="386"/>
                    <a:pt x="1636" y="387"/>
                  </a:cubicBezTo>
                  <a:cubicBezTo>
                    <a:pt x="1636" y="389"/>
                    <a:pt x="1642" y="393"/>
                    <a:pt x="1640" y="395"/>
                  </a:cubicBezTo>
                  <a:cubicBezTo>
                    <a:pt x="1638" y="397"/>
                    <a:pt x="1642" y="405"/>
                    <a:pt x="1639" y="404"/>
                  </a:cubicBezTo>
                  <a:cubicBezTo>
                    <a:pt x="1636" y="403"/>
                    <a:pt x="1632" y="401"/>
                    <a:pt x="1632" y="401"/>
                  </a:cubicBezTo>
                  <a:cubicBezTo>
                    <a:pt x="1632" y="401"/>
                    <a:pt x="1640" y="405"/>
                    <a:pt x="1634" y="406"/>
                  </a:cubicBezTo>
                  <a:cubicBezTo>
                    <a:pt x="1628" y="407"/>
                    <a:pt x="1628" y="412"/>
                    <a:pt x="1628" y="412"/>
                  </a:cubicBezTo>
                  <a:cubicBezTo>
                    <a:pt x="1628" y="412"/>
                    <a:pt x="1631" y="413"/>
                    <a:pt x="1631" y="416"/>
                  </a:cubicBezTo>
                  <a:cubicBezTo>
                    <a:pt x="1631" y="419"/>
                    <a:pt x="1639" y="424"/>
                    <a:pt x="1636" y="424"/>
                  </a:cubicBezTo>
                  <a:cubicBezTo>
                    <a:pt x="1634" y="424"/>
                    <a:pt x="1631" y="427"/>
                    <a:pt x="1628" y="427"/>
                  </a:cubicBezTo>
                  <a:cubicBezTo>
                    <a:pt x="1626" y="428"/>
                    <a:pt x="1623" y="436"/>
                    <a:pt x="1623" y="438"/>
                  </a:cubicBezTo>
                  <a:cubicBezTo>
                    <a:pt x="1624" y="440"/>
                    <a:pt x="1622" y="450"/>
                    <a:pt x="1623" y="451"/>
                  </a:cubicBezTo>
                  <a:cubicBezTo>
                    <a:pt x="1624" y="453"/>
                    <a:pt x="1612" y="453"/>
                    <a:pt x="1612" y="453"/>
                  </a:cubicBezTo>
                  <a:cubicBezTo>
                    <a:pt x="1612" y="453"/>
                    <a:pt x="1618" y="462"/>
                    <a:pt x="1616" y="462"/>
                  </a:cubicBezTo>
                  <a:cubicBezTo>
                    <a:pt x="1614" y="463"/>
                    <a:pt x="1613" y="463"/>
                    <a:pt x="1611" y="468"/>
                  </a:cubicBezTo>
                  <a:cubicBezTo>
                    <a:pt x="1609" y="473"/>
                    <a:pt x="1606" y="479"/>
                    <a:pt x="1604" y="480"/>
                  </a:cubicBezTo>
                  <a:cubicBezTo>
                    <a:pt x="1601" y="481"/>
                    <a:pt x="1600" y="484"/>
                    <a:pt x="1600" y="485"/>
                  </a:cubicBezTo>
                  <a:cubicBezTo>
                    <a:pt x="1600" y="487"/>
                    <a:pt x="1591" y="461"/>
                    <a:pt x="1589" y="459"/>
                  </a:cubicBezTo>
                  <a:cubicBezTo>
                    <a:pt x="1587" y="457"/>
                    <a:pt x="1584" y="447"/>
                    <a:pt x="1584" y="447"/>
                  </a:cubicBezTo>
                  <a:cubicBezTo>
                    <a:pt x="1581" y="441"/>
                    <a:pt x="1581" y="441"/>
                    <a:pt x="1581" y="441"/>
                  </a:cubicBezTo>
                  <a:cubicBezTo>
                    <a:pt x="1581" y="441"/>
                    <a:pt x="1579" y="442"/>
                    <a:pt x="1577" y="438"/>
                  </a:cubicBezTo>
                  <a:cubicBezTo>
                    <a:pt x="1574" y="433"/>
                    <a:pt x="1566" y="392"/>
                    <a:pt x="1566" y="392"/>
                  </a:cubicBezTo>
                  <a:cubicBezTo>
                    <a:pt x="1566" y="392"/>
                    <a:pt x="1572" y="390"/>
                    <a:pt x="1571" y="388"/>
                  </a:cubicBezTo>
                  <a:cubicBezTo>
                    <a:pt x="1570" y="386"/>
                    <a:pt x="1568" y="372"/>
                    <a:pt x="1568" y="372"/>
                  </a:cubicBezTo>
                  <a:cubicBezTo>
                    <a:pt x="1568" y="372"/>
                    <a:pt x="1585" y="367"/>
                    <a:pt x="1586" y="360"/>
                  </a:cubicBezTo>
                  <a:cubicBezTo>
                    <a:pt x="1586" y="353"/>
                    <a:pt x="1594" y="345"/>
                    <a:pt x="1599" y="335"/>
                  </a:cubicBezTo>
                  <a:cubicBezTo>
                    <a:pt x="1603" y="325"/>
                    <a:pt x="1607" y="318"/>
                    <a:pt x="1607" y="318"/>
                  </a:cubicBezTo>
                  <a:cubicBezTo>
                    <a:pt x="1607" y="318"/>
                    <a:pt x="1616" y="316"/>
                    <a:pt x="1619" y="316"/>
                  </a:cubicBezTo>
                  <a:cubicBezTo>
                    <a:pt x="1621" y="315"/>
                    <a:pt x="1621" y="316"/>
                    <a:pt x="1620" y="311"/>
                  </a:cubicBezTo>
                  <a:cubicBezTo>
                    <a:pt x="1619" y="307"/>
                    <a:pt x="1615" y="313"/>
                    <a:pt x="1616" y="299"/>
                  </a:cubicBezTo>
                  <a:cubicBezTo>
                    <a:pt x="1618" y="285"/>
                    <a:pt x="1619" y="282"/>
                    <a:pt x="1619" y="282"/>
                  </a:cubicBezTo>
                  <a:cubicBezTo>
                    <a:pt x="1619" y="282"/>
                    <a:pt x="1614" y="280"/>
                    <a:pt x="1612" y="282"/>
                  </a:cubicBezTo>
                  <a:cubicBezTo>
                    <a:pt x="1610" y="283"/>
                    <a:pt x="1605" y="290"/>
                    <a:pt x="1606" y="292"/>
                  </a:cubicBezTo>
                  <a:cubicBezTo>
                    <a:pt x="1607" y="295"/>
                    <a:pt x="1611" y="304"/>
                    <a:pt x="1604" y="303"/>
                  </a:cubicBezTo>
                  <a:cubicBezTo>
                    <a:pt x="1597" y="302"/>
                    <a:pt x="1589" y="309"/>
                    <a:pt x="1590" y="311"/>
                  </a:cubicBezTo>
                  <a:cubicBezTo>
                    <a:pt x="1590" y="313"/>
                    <a:pt x="1593" y="318"/>
                    <a:pt x="1593" y="318"/>
                  </a:cubicBezTo>
                  <a:cubicBezTo>
                    <a:pt x="1589" y="319"/>
                    <a:pt x="1589" y="319"/>
                    <a:pt x="1589" y="319"/>
                  </a:cubicBezTo>
                  <a:cubicBezTo>
                    <a:pt x="1589" y="319"/>
                    <a:pt x="1586" y="315"/>
                    <a:pt x="1585" y="312"/>
                  </a:cubicBezTo>
                  <a:cubicBezTo>
                    <a:pt x="1583" y="309"/>
                    <a:pt x="1585" y="308"/>
                    <a:pt x="1582" y="304"/>
                  </a:cubicBezTo>
                  <a:cubicBezTo>
                    <a:pt x="1580" y="300"/>
                    <a:pt x="1580" y="299"/>
                    <a:pt x="1578" y="298"/>
                  </a:cubicBezTo>
                  <a:cubicBezTo>
                    <a:pt x="1576" y="298"/>
                    <a:pt x="1583" y="294"/>
                    <a:pt x="1574" y="297"/>
                  </a:cubicBezTo>
                  <a:cubicBezTo>
                    <a:pt x="1565" y="301"/>
                    <a:pt x="1571" y="304"/>
                    <a:pt x="1561" y="305"/>
                  </a:cubicBezTo>
                  <a:cubicBezTo>
                    <a:pt x="1552" y="306"/>
                    <a:pt x="1552" y="314"/>
                    <a:pt x="1551" y="317"/>
                  </a:cubicBezTo>
                  <a:cubicBezTo>
                    <a:pt x="1551" y="319"/>
                    <a:pt x="1551" y="313"/>
                    <a:pt x="1546" y="322"/>
                  </a:cubicBezTo>
                  <a:cubicBezTo>
                    <a:pt x="1541" y="331"/>
                    <a:pt x="1544" y="328"/>
                    <a:pt x="1540" y="333"/>
                  </a:cubicBezTo>
                  <a:cubicBezTo>
                    <a:pt x="1537" y="339"/>
                    <a:pt x="1547" y="343"/>
                    <a:pt x="1546" y="344"/>
                  </a:cubicBezTo>
                  <a:cubicBezTo>
                    <a:pt x="1545" y="346"/>
                    <a:pt x="1542" y="350"/>
                    <a:pt x="1542" y="350"/>
                  </a:cubicBezTo>
                  <a:cubicBezTo>
                    <a:pt x="1542" y="350"/>
                    <a:pt x="1541" y="350"/>
                    <a:pt x="1534" y="350"/>
                  </a:cubicBezTo>
                  <a:cubicBezTo>
                    <a:pt x="1528" y="350"/>
                    <a:pt x="1517" y="354"/>
                    <a:pt x="1515" y="353"/>
                  </a:cubicBezTo>
                  <a:cubicBezTo>
                    <a:pt x="1513" y="352"/>
                    <a:pt x="1516" y="343"/>
                    <a:pt x="1516" y="343"/>
                  </a:cubicBezTo>
                  <a:cubicBezTo>
                    <a:pt x="1516" y="343"/>
                    <a:pt x="1499" y="341"/>
                    <a:pt x="1496" y="342"/>
                  </a:cubicBezTo>
                  <a:cubicBezTo>
                    <a:pt x="1494" y="342"/>
                    <a:pt x="1495" y="343"/>
                    <a:pt x="1493" y="345"/>
                  </a:cubicBezTo>
                  <a:cubicBezTo>
                    <a:pt x="1491" y="347"/>
                    <a:pt x="1498" y="350"/>
                    <a:pt x="1489" y="349"/>
                  </a:cubicBezTo>
                  <a:cubicBezTo>
                    <a:pt x="1480" y="348"/>
                    <a:pt x="1474" y="346"/>
                    <a:pt x="1469" y="347"/>
                  </a:cubicBezTo>
                  <a:cubicBezTo>
                    <a:pt x="1464" y="348"/>
                    <a:pt x="1460" y="352"/>
                    <a:pt x="1460" y="352"/>
                  </a:cubicBezTo>
                  <a:cubicBezTo>
                    <a:pt x="1457" y="346"/>
                    <a:pt x="1457" y="346"/>
                    <a:pt x="1457" y="346"/>
                  </a:cubicBezTo>
                  <a:cubicBezTo>
                    <a:pt x="1428" y="350"/>
                    <a:pt x="1428" y="350"/>
                    <a:pt x="1428" y="350"/>
                  </a:cubicBezTo>
                  <a:cubicBezTo>
                    <a:pt x="1428" y="350"/>
                    <a:pt x="1431" y="357"/>
                    <a:pt x="1424" y="367"/>
                  </a:cubicBezTo>
                  <a:cubicBezTo>
                    <a:pt x="1417" y="378"/>
                    <a:pt x="1403" y="408"/>
                    <a:pt x="1396" y="408"/>
                  </a:cubicBezTo>
                  <a:cubicBezTo>
                    <a:pt x="1390" y="408"/>
                    <a:pt x="1373" y="419"/>
                    <a:pt x="1378" y="422"/>
                  </a:cubicBezTo>
                  <a:cubicBezTo>
                    <a:pt x="1383" y="426"/>
                    <a:pt x="1386" y="428"/>
                    <a:pt x="1388" y="429"/>
                  </a:cubicBezTo>
                  <a:cubicBezTo>
                    <a:pt x="1391" y="429"/>
                    <a:pt x="1400" y="427"/>
                    <a:pt x="1401" y="430"/>
                  </a:cubicBezTo>
                  <a:cubicBezTo>
                    <a:pt x="1402" y="433"/>
                    <a:pt x="1409" y="443"/>
                    <a:pt x="1409" y="443"/>
                  </a:cubicBezTo>
                  <a:cubicBezTo>
                    <a:pt x="1409" y="443"/>
                    <a:pt x="1406" y="447"/>
                    <a:pt x="1415" y="444"/>
                  </a:cubicBezTo>
                  <a:cubicBezTo>
                    <a:pt x="1424" y="440"/>
                    <a:pt x="1416" y="434"/>
                    <a:pt x="1416" y="434"/>
                  </a:cubicBezTo>
                  <a:cubicBezTo>
                    <a:pt x="1416" y="434"/>
                    <a:pt x="1431" y="434"/>
                    <a:pt x="1431" y="437"/>
                  </a:cubicBezTo>
                  <a:cubicBezTo>
                    <a:pt x="1432" y="439"/>
                    <a:pt x="1441" y="450"/>
                    <a:pt x="1439" y="450"/>
                  </a:cubicBezTo>
                  <a:cubicBezTo>
                    <a:pt x="1437" y="450"/>
                    <a:pt x="1445" y="447"/>
                    <a:pt x="1446" y="454"/>
                  </a:cubicBezTo>
                  <a:cubicBezTo>
                    <a:pt x="1447" y="460"/>
                    <a:pt x="1447" y="465"/>
                    <a:pt x="1449" y="469"/>
                  </a:cubicBezTo>
                  <a:cubicBezTo>
                    <a:pt x="1450" y="472"/>
                    <a:pt x="1448" y="480"/>
                    <a:pt x="1448" y="480"/>
                  </a:cubicBezTo>
                  <a:cubicBezTo>
                    <a:pt x="1448" y="480"/>
                    <a:pt x="1453" y="489"/>
                    <a:pt x="1452" y="491"/>
                  </a:cubicBezTo>
                  <a:cubicBezTo>
                    <a:pt x="1451" y="493"/>
                    <a:pt x="1456" y="476"/>
                    <a:pt x="1453" y="501"/>
                  </a:cubicBezTo>
                  <a:cubicBezTo>
                    <a:pt x="1450" y="526"/>
                    <a:pt x="1454" y="532"/>
                    <a:pt x="1452" y="535"/>
                  </a:cubicBezTo>
                  <a:cubicBezTo>
                    <a:pt x="1451" y="539"/>
                    <a:pt x="1452" y="538"/>
                    <a:pt x="1448" y="541"/>
                  </a:cubicBezTo>
                  <a:cubicBezTo>
                    <a:pt x="1445" y="544"/>
                    <a:pt x="1445" y="546"/>
                    <a:pt x="1442" y="551"/>
                  </a:cubicBezTo>
                  <a:cubicBezTo>
                    <a:pt x="1439" y="556"/>
                    <a:pt x="1443" y="564"/>
                    <a:pt x="1441" y="566"/>
                  </a:cubicBezTo>
                  <a:cubicBezTo>
                    <a:pt x="1439" y="568"/>
                    <a:pt x="1438" y="573"/>
                    <a:pt x="1433" y="577"/>
                  </a:cubicBezTo>
                  <a:cubicBezTo>
                    <a:pt x="1428" y="580"/>
                    <a:pt x="1412" y="595"/>
                    <a:pt x="1406" y="596"/>
                  </a:cubicBezTo>
                  <a:cubicBezTo>
                    <a:pt x="1400" y="597"/>
                    <a:pt x="1385" y="593"/>
                    <a:pt x="1385" y="593"/>
                  </a:cubicBezTo>
                  <a:cubicBezTo>
                    <a:pt x="1385" y="593"/>
                    <a:pt x="1382" y="602"/>
                    <a:pt x="1379" y="604"/>
                  </a:cubicBezTo>
                  <a:cubicBezTo>
                    <a:pt x="1377" y="606"/>
                    <a:pt x="1372" y="612"/>
                    <a:pt x="1372" y="615"/>
                  </a:cubicBezTo>
                  <a:cubicBezTo>
                    <a:pt x="1372" y="618"/>
                    <a:pt x="1368" y="617"/>
                    <a:pt x="1371" y="624"/>
                  </a:cubicBezTo>
                  <a:cubicBezTo>
                    <a:pt x="1373" y="632"/>
                    <a:pt x="1366" y="637"/>
                    <a:pt x="1366" y="637"/>
                  </a:cubicBezTo>
                  <a:cubicBezTo>
                    <a:pt x="1366" y="637"/>
                    <a:pt x="1363" y="642"/>
                    <a:pt x="1363" y="644"/>
                  </a:cubicBezTo>
                  <a:cubicBezTo>
                    <a:pt x="1364" y="646"/>
                    <a:pt x="1372" y="651"/>
                    <a:pt x="1372" y="654"/>
                  </a:cubicBezTo>
                  <a:cubicBezTo>
                    <a:pt x="1372" y="657"/>
                    <a:pt x="1385" y="670"/>
                    <a:pt x="1384" y="670"/>
                  </a:cubicBezTo>
                  <a:cubicBezTo>
                    <a:pt x="1382" y="670"/>
                    <a:pt x="1386" y="680"/>
                    <a:pt x="1383" y="687"/>
                  </a:cubicBezTo>
                  <a:cubicBezTo>
                    <a:pt x="1379" y="694"/>
                    <a:pt x="1372" y="698"/>
                    <a:pt x="1372" y="698"/>
                  </a:cubicBezTo>
                  <a:cubicBezTo>
                    <a:pt x="1372" y="698"/>
                    <a:pt x="1363" y="706"/>
                    <a:pt x="1360" y="702"/>
                  </a:cubicBezTo>
                  <a:cubicBezTo>
                    <a:pt x="1356" y="698"/>
                    <a:pt x="1352" y="692"/>
                    <a:pt x="1352" y="692"/>
                  </a:cubicBezTo>
                  <a:cubicBezTo>
                    <a:pt x="1352" y="692"/>
                    <a:pt x="1351" y="686"/>
                    <a:pt x="1350" y="677"/>
                  </a:cubicBezTo>
                  <a:cubicBezTo>
                    <a:pt x="1349" y="668"/>
                    <a:pt x="1346" y="666"/>
                    <a:pt x="1348" y="663"/>
                  </a:cubicBezTo>
                  <a:cubicBezTo>
                    <a:pt x="1349" y="660"/>
                    <a:pt x="1347" y="663"/>
                    <a:pt x="1340" y="661"/>
                  </a:cubicBezTo>
                  <a:cubicBezTo>
                    <a:pt x="1334" y="660"/>
                    <a:pt x="1335" y="664"/>
                    <a:pt x="1334" y="660"/>
                  </a:cubicBezTo>
                  <a:cubicBezTo>
                    <a:pt x="1333" y="656"/>
                    <a:pt x="1334" y="650"/>
                    <a:pt x="1333" y="648"/>
                  </a:cubicBezTo>
                  <a:cubicBezTo>
                    <a:pt x="1332" y="645"/>
                    <a:pt x="1332" y="642"/>
                    <a:pt x="1327" y="640"/>
                  </a:cubicBezTo>
                  <a:cubicBezTo>
                    <a:pt x="1322" y="638"/>
                    <a:pt x="1313" y="644"/>
                    <a:pt x="1313" y="644"/>
                  </a:cubicBezTo>
                  <a:cubicBezTo>
                    <a:pt x="1313" y="644"/>
                    <a:pt x="1311" y="647"/>
                    <a:pt x="1307" y="646"/>
                  </a:cubicBezTo>
                  <a:cubicBezTo>
                    <a:pt x="1303" y="644"/>
                    <a:pt x="1291" y="642"/>
                    <a:pt x="1292" y="638"/>
                  </a:cubicBezTo>
                  <a:cubicBezTo>
                    <a:pt x="1293" y="633"/>
                    <a:pt x="1295" y="628"/>
                    <a:pt x="1293" y="628"/>
                  </a:cubicBezTo>
                  <a:cubicBezTo>
                    <a:pt x="1290" y="628"/>
                    <a:pt x="1280" y="633"/>
                    <a:pt x="1276" y="635"/>
                  </a:cubicBezTo>
                  <a:cubicBezTo>
                    <a:pt x="1273" y="638"/>
                    <a:pt x="1274" y="645"/>
                    <a:pt x="1272" y="646"/>
                  </a:cubicBezTo>
                  <a:cubicBezTo>
                    <a:pt x="1271" y="647"/>
                    <a:pt x="1264" y="647"/>
                    <a:pt x="1266" y="652"/>
                  </a:cubicBezTo>
                  <a:cubicBezTo>
                    <a:pt x="1268" y="657"/>
                    <a:pt x="1272" y="664"/>
                    <a:pt x="1275" y="664"/>
                  </a:cubicBezTo>
                  <a:cubicBezTo>
                    <a:pt x="1277" y="665"/>
                    <a:pt x="1283" y="661"/>
                    <a:pt x="1286" y="661"/>
                  </a:cubicBezTo>
                  <a:cubicBezTo>
                    <a:pt x="1289" y="661"/>
                    <a:pt x="1293" y="657"/>
                    <a:pt x="1300" y="661"/>
                  </a:cubicBezTo>
                  <a:cubicBezTo>
                    <a:pt x="1308" y="665"/>
                    <a:pt x="1313" y="667"/>
                    <a:pt x="1315" y="667"/>
                  </a:cubicBezTo>
                  <a:cubicBezTo>
                    <a:pt x="1317" y="668"/>
                    <a:pt x="1328" y="671"/>
                    <a:pt x="1324" y="672"/>
                  </a:cubicBezTo>
                  <a:cubicBezTo>
                    <a:pt x="1319" y="673"/>
                    <a:pt x="1310" y="675"/>
                    <a:pt x="1303" y="677"/>
                  </a:cubicBezTo>
                  <a:cubicBezTo>
                    <a:pt x="1297" y="679"/>
                    <a:pt x="1298" y="679"/>
                    <a:pt x="1296" y="682"/>
                  </a:cubicBezTo>
                  <a:cubicBezTo>
                    <a:pt x="1294" y="685"/>
                    <a:pt x="1290" y="690"/>
                    <a:pt x="1291" y="691"/>
                  </a:cubicBezTo>
                  <a:cubicBezTo>
                    <a:pt x="1292" y="693"/>
                    <a:pt x="1298" y="700"/>
                    <a:pt x="1298" y="700"/>
                  </a:cubicBezTo>
                  <a:cubicBezTo>
                    <a:pt x="1298" y="700"/>
                    <a:pt x="1321" y="723"/>
                    <a:pt x="1319" y="729"/>
                  </a:cubicBezTo>
                  <a:cubicBezTo>
                    <a:pt x="1318" y="735"/>
                    <a:pt x="1319" y="740"/>
                    <a:pt x="1317" y="743"/>
                  </a:cubicBezTo>
                  <a:cubicBezTo>
                    <a:pt x="1316" y="746"/>
                    <a:pt x="1317" y="745"/>
                    <a:pt x="1320" y="750"/>
                  </a:cubicBezTo>
                  <a:cubicBezTo>
                    <a:pt x="1323" y="755"/>
                    <a:pt x="1311" y="784"/>
                    <a:pt x="1311" y="784"/>
                  </a:cubicBezTo>
                  <a:cubicBezTo>
                    <a:pt x="1311" y="784"/>
                    <a:pt x="1295" y="815"/>
                    <a:pt x="1293" y="816"/>
                  </a:cubicBezTo>
                  <a:cubicBezTo>
                    <a:pt x="1291" y="818"/>
                    <a:pt x="1289" y="828"/>
                    <a:pt x="1280" y="830"/>
                  </a:cubicBezTo>
                  <a:cubicBezTo>
                    <a:pt x="1271" y="831"/>
                    <a:pt x="1267" y="832"/>
                    <a:pt x="1262" y="832"/>
                  </a:cubicBezTo>
                  <a:cubicBezTo>
                    <a:pt x="1256" y="833"/>
                    <a:pt x="1244" y="838"/>
                    <a:pt x="1234" y="841"/>
                  </a:cubicBezTo>
                  <a:cubicBezTo>
                    <a:pt x="1224" y="845"/>
                    <a:pt x="1219" y="843"/>
                    <a:pt x="1218" y="844"/>
                  </a:cubicBezTo>
                  <a:cubicBezTo>
                    <a:pt x="1216" y="846"/>
                    <a:pt x="1224" y="852"/>
                    <a:pt x="1216" y="846"/>
                  </a:cubicBezTo>
                  <a:cubicBezTo>
                    <a:pt x="1209" y="840"/>
                    <a:pt x="1217" y="837"/>
                    <a:pt x="1208" y="838"/>
                  </a:cubicBezTo>
                  <a:cubicBezTo>
                    <a:pt x="1199" y="840"/>
                    <a:pt x="1187" y="843"/>
                    <a:pt x="1186" y="848"/>
                  </a:cubicBezTo>
                  <a:cubicBezTo>
                    <a:pt x="1184" y="853"/>
                    <a:pt x="1180" y="861"/>
                    <a:pt x="1183" y="863"/>
                  </a:cubicBezTo>
                  <a:cubicBezTo>
                    <a:pt x="1186" y="866"/>
                    <a:pt x="1176" y="856"/>
                    <a:pt x="1199" y="880"/>
                  </a:cubicBezTo>
                  <a:cubicBezTo>
                    <a:pt x="1222" y="904"/>
                    <a:pt x="1232" y="914"/>
                    <a:pt x="1228" y="923"/>
                  </a:cubicBezTo>
                  <a:cubicBezTo>
                    <a:pt x="1223" y="931"/>
                    <a:pt x="1226" y="940"/>
                    <a:pt x="1216" y="946"/>
                  </a:cubicBezTo>
                  <a:cubicBezTo>
                    <a:pt x="1207" y="952"/>
                    <a:pt x="1211" y="949"/>
                    <a:pt x="1203" y="956"/>
                  </a:cubicBezTo>
                  <a:cubicBezTo>
                    <a:pt x="1195" y="963"/>
                    <a:pt x="1197" y="970"/>
                    <a:pt x="1192" y="965"/>
                  </a:cubicBezTo>
                  <a:cubicBezTo>
                    <a:pt x="1187" y="960"/>
                    <a:pt x="1186" y="960"/>
                    <a:pt x="1174" y="946"/>
                  </a:cubicBezTo>
                  <a:cubicBezTo>
                    <a:pt x="1162" y="933"/>
                    <a:pt x="1171" y="937"/>
                    <a:pt x="1158" y="931"/>
                  </a:cubicBezTo>
                  <a:cubicBezTo>
                    <a:pt x="1145" y="926"/>
                    <a:pt x="1140" y="922"/>
                    <a:pt x="1137" y="921"/>
                  </a:cubicBezTo>
                  <a:cubicBezTo>
                    <a:pt x="1134" y="920"/>
                    <a:pt x="1137" y="922"/>
                    <a:pt x="1134" y="929"/>
                  </a:cubicBezTo>
                  <a:cubicBezTo>
                    <a:pt x="1131" y="935"/>
                    <a:pt x="1126" y="945"/>
                    <a:pt x="1129" y="950"/>
                  </a:cubicBezTo>
                  <a:cubicBezTo>
                    <a:pt x="1132" y="956"/>
                    <a:pt x="1135" y="962"/>
                    <a:pt x="1137" y="965"/>
                  </a:cubicBezTo>
                  <a:cubicBezTo>
                    <a:pt x="1138" y="968"/>
                    <a:pt x="1150" y="979"/>
                    <a:pt x="1154" y="981"/>
                  </a:cubicBezTo>
                  <a:cubicBezTo>
                    <a:pt x="1158" y="984"/>
                    <a:pt x="1189" y="999"/>
                    <a:pt x="1185" y="1007"/>
                  </a:cubicBezTo>
                  <a:cubicBezTo>
                    <a:pt x="1180" y="1015"/>
                    <a:pt x="1193" y="1027"/>
                    <a:pt x="1193" y="1027"/>
                  </a:cubicBezTo>
                  <a:cubicBezTo>
                    <a:pt x="1193" y="1027"/>
                    <a:pt x="1204" y="1034"/>
                    <a:pt x="1201" y="1035"/>
                  </a:cubicBezTo>
                  <a:cubicBezTo>
                    <a:pt x="1197" y="1036"/>
                    <a:pt x="1197" y="1038"/>
                    <a:pt x="1194" y="1038"/>
                  </a:cubicBezTo>
                  <a:cubicBezTo>
                    <a:pt x="1191" y="1038"/>
                    <a:pt x="1181" y="1029"/>
                    <a:pt x="1177" y="1027"/>
                  </a:cubicBezTo>
                  <a:cubicBezTo>
                    <a:pt x="1172" y="1025"/>
                    <a:pt x="1149" y="1007"/>
                    <a:pt x="1149" y="1007"/>
                  </a:cubicBezTo>
                  <a:cubicBezTo>
                    <a:pt x="1149" y="1007"/>
                    <a:pt x="1150" y="999"/>
                    <a:pt x="1146" y="995"/>
                  </a:cubicBezTo>
                  <a:cubicBezTo>
                    <a:pt x="1142" y="991"/>
                    <a:pt x="1140" y="990"/>
                    <a:pt x="1132" y="982"/>
                  </a:cubicBezTo>
                  <a:cubicBezTo>
                    <a:pt x="1124" y="975"/>
                    <a:pt x="1116" y="972"/>
                    <a:pt x="1116" y="961"/>
                  </a:cubicBezTo>
                  <a:cubicBezTo>
                    <a:pt x="1116" y="951"/>
                    <a:pt x="1116" y="935"/>
                    <a:pt x="1113" y="929"/>
                  </a:cubicBezTo>
                  <a:cubicBezTo>
                    <a:pt x="1111" y="923"/>
                    <a:pt x="1104" y="907"/>
                    <a:pt x="1104" y="905"/>
                  </a:cubicBezTo>
                  <a:cubicBezTo>
                    <a:pt x="1105" y="902"/>
                    <a:pt x="1102" y="888"/>
                    <a:pt x="1098" y="888"/>
                  </a:cubicBezTo>
                  <a:cubicBezTo>
                    <a:pt x="1094" y="887"/>
                    <a:pt x="1089" y="885"/>
                    <a:pt x="1086" y="889"/>
                  </a:cubicBezTo>
                  <a:cubicBezTo>
                    <a:pt x="1083" y="893"/>
                    <a:pt x="1076" y="897"/>
                    <a:pt x="1073" y="895"/>
                  </a:cubicBezTo>
                  <a:cubicBezTo>
                    <a:pt x="1069" y="893"/>
                    <a:pt x="1063" y="891"/>
                    <a:pt x="1063" y="891"/>
                  </a:cubicBezTo>
                  <a:cubicBezTo>
                    <a:pt x="1063" y="891"/>
                    <a:pt x="1058" y="870"/>
                    <a:pt x="1056" y="869"/>
                  </a:cubicBezTo>
                  <a:cubicBezTo>
                    <a:pt x="1054" y="868"/>
                    <a:pt x="1051" y="854"/>
                    <a:pt x="1044" y="849"/>
                  </a:cubicBezTo>
                  <a:cubicBezTo>
                    <a:pt x="1037" y="844"/>
                    <a:pt x="1029" y="838"/>
                    <a:pt x="1025" y="833"/>
                  </a:cubicBezTo>
                  <a:cubicBezTo>
                    <a:pt x="1020" y="828"/>
                    <a:pt x="1025" y="827"/>
                    <a:pt x="1020" y="828"/>
                  </a:cubicBezTo>
                  <a:cubicBezTo>
                    <a:pt x="1015" y="829"/>
                    <a:pt x="1016" y="830"/>
                    <a:pt x="1009" y="831"/>
                  </a:cubicBezTo>
                  <a:cubicBezTo>
                    <a:pt x="1001" y="833"/>
                    <a:pt x="993" y="836"/>
                    <a:pt x="991" y="836"/>
                  </a:cubicBezTo>
                  <a:cubicBezTo>
                    <a:pt x="989" y="836"/>
                    <a:pt x="980" y="837"/>
                    <a:pt x="980" y="840"/>
                  </a:cubicBezTo>
                  <a:cubicBezTo>
                    <a:pt x="979" y="842"/>
                    <a:pt x="980" y="849"/>
                    <a:pt x="982" y="851"/>
                  </a:cubicBezTo>
                  <a:cubicBezTo>
                    <a:pt x="983" y="853"/>
                    <a:pt x="994" y="851"/>
                    <a:pt x="976" y="858"/>
                  </a:cubicBezTo>
                  <a:cubicBezTo>
                    <a:pt x="958" y="864"/>
                    <a:pt x="953" y="872"/>
                    <a:pt x="952" y="874"/>
                  </a:cubicBezTo>
                  <a:cubicBezTo>
                    <a:pt x="951" y="877"/>
                    <a:pt x="963" y="878"/>
                    <a:pt x="950" y="883"/>
                  </a:cubicBezTo>
                  <a:cubicBezTo>
                    <a:pt x="937" y="887"/>
                    <a:pt x="926" y="890"/>
                    <a:pt x="920" y="899"/>
                  </a:cubicBezTo>
                  <a:cubicBezTo>
                    <a:pt x="919" y="901"/>
                    <a:pt x="925" y="941"/>
                    <a:pt x="920" y="950"/>
                  </a:cubicBezTo>
                  <a:cubicBezTo>
                    <a:pt x="914" y="959"/>
                    <a:pt x="902" y="969"/>
                    <a:pt x="902" y="969"/>
                  </a:cubicBezTo>
                  <a:cubicBezTo>
                    <a:pt x="902" y="969"/>
                    <a:pt x="905" y="978"/>
                    <a:pt x="886" y="964"/>
                  </a:cubicBezTo>
                  <a:cubicBezTo>
                    <a:pt x="868" y="951"/>
                    <a:pt x="884" y="963"/>
                    <a:pt x="884" y="963"/>
                  </a:cubicBezTo>
                  <a:cubicBezTo>
                    <a:pt x="884" y="963"/>
                    <a:pt x="876" y="937"/>
                    <a:pt x="869" y="930"/>
                  </a:cubicBezTo>
                  <a:cubicBezTo>
                    <a:pt x="863" y="923"/>
                    <a:pt x="851" y="908"/>
                    <a:pt x="848" y="897"/>
                  </a:cubicBezTo>
                  <a:cubicBezTo>
                    <a:pt x="844" y="886"/>
                    <a:pt x="840" y="879"/>
                    <a:pt x="838" y="872"/>
                  </a:cubicBezTo>
                  <a:cubicBezTo>
                    <a:pt x="837" y="866"/>
                    <a:pt x="835" y="849"/>
                    <a:pt x="836" y="848"/>
                  </a:cubicBezTo>
                  <a:cubicBezTo>
                    <a:pt x="836" y="846"/>
                    <a:pt x="832" y="834"/>
                    <a:pt x="832" y="834"/>
                  </a:cubicBezTo>
                  <a:cubicBezTo>
                    <a:pt x="832" y="834"/>
                    <a:pt x="827" y="832"/>
                    <a:pt x="827" y="834"/>
                  </a:cubicBezTo>
                  <a:cubicBezTo>
                    <a:pt x="826" y="836"/>
                    <a:pt x="826" y="840"/>
                    <a:pt x="826" y="844"/>
                  </a:cubicBezTo>
                  <a:cubicBezTo>
                    <a:pt x="825" y="847"/>
                    <a:pt x="811" y="848"/>
                    <a:pt x="811" y="848"/>
                  </a:cubicBezTo>
                  <a:cubicBezTo>
                    <a:pt x="806" y="845"/>
                    <a:pt x="806" y="845"/>
                    <a:pt x="806" y="845"/>
                  </a:cubicBezTo>
                  <a:cubicBezTo>
                    <a:pt x="806" y="845"/>
                    <a:pt x="785" y="823"/>
                    <a:pt x="782" y="820"/>
                  </a:cubicBezTo>
                  <a:cubicBezTo>
                    <a:pt x="779" y="816"/>
                    <a:pt x="775" y="811"/>
                    <a:pt x="770" y="808"/>
                  </a:cubicBezTo>
                  <a:cubicBezTo>
                    <a:pt x="765" y="805"/>
                    <a:pt x="769" y="802"/>
                    <a:pt x="759" y="802"/>
                  </a:cubicBezTo>
                  <a:cubicBezTo>
                    <a:pt x="750" y="802"/>
                    <a:pt x="751" y="802"/>
                    <a:pt x="735" y="801"/>
                  </a:cubicBezTo>
                  <a:cubicBezTo>
                    <a:pt x="719" y="799"/>
                    <a:pt x="715" y="804"/>
                    <a:pt x="708" y="803"/>
                  </a:cubicBezTo>
                  <a:cubicBezTo>
                    <a:pt x="701" y="801"/>
                    <a:pt x="699" y="803"/>
                    <a:pt x="684" y="800"/>
                  </a:cubicBezTo>
                  <a:cubicBezTo>
                    <a:pt x="668" y="797"/>
                    <a:pt x="668" y="797"/>
                    <a:pt x="668" y="797"/>
                  </a:cubicBezTo>
                  <a:cubicBezTo>
                    <a:pt x="668" y="797"/>
                    <a:pt x="666" y="793"/>
                    <a:pt x="663" y="789"/>
                  </a:cubicBezTo>
                  <a:cubicBezTo>
                    <a:pt x="661" y="785"/>
                    <a:pt x="661" y="785"/>
                    <a:pt x="661" y="785"/>
                  </a:cubicBezTo>
                  <a:cubicBezTo>
                    <a:pt x="657" y="788"/>
                    <a:pt x="657" y="788"/>
                    <a:pt x="657" y="788"/>
                  </a:cubicBezTo>
                  <a:cubicBezTo>
                    <a:pt x="657" y="788"/>
                    <a:pt x="654" y="789"/>
                    <a:pt x="652" y="789"/>
                  </a:cubicBezTo>
                  <a:cubicBezTo>
                    <a:pt x="650" y="788"/>
                    <a:pt x="629" y="783"/>
                    <a:pt x="625" y="782"/>
                  </a:cubicBezTo>
                  <a:cubicBezTo>
                    <a:pt x="622" y="781"/>
                    <a:pt x="622" y="784"/>
                    <a:pt x="608" y="774"/>
                  </a:cubicBezTo>
                  <a:cubicBezTo>
                    <a:pt x="594" y="763"/>
                    <a:pt x="599" y="759"/>
                    <a:pt x="599" y="759"/>
                  </a:cubicBezTo>
                  <a:cubicBezTo>
                    <a:pt x="599" y="759"/>
                    <a:pt x="596" y="756"/>
                    <a:pt x="592" y="754"/>
                  </a:cubicBezTo>
                  <a:cubicBezTo>
                    <a:pt x="589" y="752"/>
                    <a:pt x="584" y="749"/>
                    <a:pt x="582" y="749"/>
                  </a:cubicBezTo>
                  <a:cubicBezTo>
                    <a:pt x="581" y="750"/>
                    <a:pt x="572" y="754"/>
                    <a:pt x="574" y="758"/>
                  </a:cubicBezTo>
                  <a:cubicBezTo>
                    <a:pt x="576" y="762"/>
                    <a:pt x="589" y="775"/>
                    <a:pt x="590" y="775"/>
                  </a:cubicBezTo>
                  <a:cubicBezTo>
                    <a:pt x="591" y="775"/>
                    <a:pt x="608" y="794"/>
                    <a:pt x="608" y="794"/>
                  </a:cubicBezTo>
                  <a:cubicBezTo>
                    <a:pt x="615" y="803"/>
                    <a:pt x="615" y="803"/>
                    <a:pt x="615" y="803"/>
                  </a:cubicBezTo>
                  <a:cubicBezTo>
                    <a:pt x="615" y="803"/>
                    <a:pt x="609" y="808"/>
                    <a:pt x="615" y="807"/>
                  </a:cubicBezTo>
                  <a:cubicBezTo>
                    <a:pt x="621" y="806"/>
                    <a:pt x="616" y="805"/>
                    <a:pt x="625" y="806"/>
                  </a:cubicBezTo>
                  <a:cubicBezTo>
                    <a:pt x="634" y="807"/>
                    <a:pt x="639" y="809"/>
                    <a:pt x="642" y="806"/>
                  </a:cubicBezTo>
                  <a:cubicBezTo>
                    <a:pt x="645" y="804"/>
                    <a:pt x="640" y="801"/>
                    <a:pt x="647" y="798"/>
                  </a:cubicBezTo>
                  <a:cubicBezTo>
                    <a:pt x="654" y="795"/>
                    <a:pt x="660" y="796"/>
                    <a:pt x="661" y="797"/>
                  </a:cubicBezTo>
                  <a:cubicBezTo>
                    <a:pt x="662" y="799"/>
                    <a:pt x="666" y="803"/>
                    <a:pt x="667" y="805"/>
                  </a:cubicBezTo>
                  <a:cubicBezTo>
                    <a:pt x="667" y="807"/>
                    <a:pt x="669" y="812"/>
                    <a:pt x="672" y="812"/>
                  </a:cubicBezTo>
                  <a:cubicBezTo>
                    <a:pt x="674" y="813"/>
                    <a:pt x="680" y="812"/>
                    <a:pt x="681" y="816"/>
                  </a:cubicBezTo>
                  <a:cubicBezTo>
                    <a:pt x="682" y="819"/>
                    <a:pt x="689" y="825"/>
                    <a:pt x="689" y="825"/>
                  </a:cubicBezTo>
                  <a:cubicBezTo>
                    <a:pt x="689" y="825"/>
                    <a:pt x="691" y="826"/>
                    <a:pt x="695" y="827"/>
                  </a:cubicBezTo>
                  <a:cubicBezTo>
                    <a:pt x="699" y="829"/>
                    <a:pt x="710" y="835"/>
                    <a:pt x="710" y="835"/>
                  </a:cubicBezTo>
                  <a:cubicBezTo>
                    <a:pt x="707" y="837"/>
                    <a:pt x="702" y="846"/>
                    <a:pt x="698" y="846"/>
                  </a:cubicBezTo>
                  <a:cubicBezTo>
                    <a:pt x="695" y="846"/>
                    <a:pt x="696" y="845"/>
                    <a:pt x="688" y="850"/>
                  </a:cubicBezTo>
                  <a:cubicBezTo>
                    <a:pt x="680" y="854"/>
                    <a:pt x="684" y="864"/>
                    <a:pt x="680" y="865"/>
                  </a:cubicBezTo>
                  <a:cubicBezTo>
                    <a:pt x="676" y="866"/>
                    <a:pt x="670" y="874"/>
                    <a:pt x="667" y="876"/>
                  </a:cubicBezTo>
                  <a:cubicBezTo>
                    <a:pt x="664" y="877"/>
                    <a:pt x="644" y="885"/>
                    <a:pt x="642" y="884"/>
                  </a:cubicBezTo>
                  <a:cubicBezTo>
                    <a:pt x="640" y="884"/>
                    <a:pt x="635" y="887"/>
                    <a:pt x="633" y="887"/>
                  </a:cubicBezTo>
                  <a:cubicBezTo>
                    <a:pt x="632" y="887"/>
                    <a:pt x="633" y="892"/>
                    <a:pt x="632" y="893"/>
                  </a:cubicBezTo>
                  <a:cubicBezTo>
                    <a:pt x="630" y="894"/>
                    <a:pt x="638" y="899"/>
                    <a:pt x="626" y="901"/>
                  </a:cubicBezTo>
                  <a:cubicBezTo>
                    <a:pt x="615" y="902"/>
                    <a:pt x="607" y="906"/>
                    <a:pt x="605" y="906"/>
                  </a:cubicBezTo>
                  <a:cubicBezTo>
                    <a:pt x="602" y="907"/>
                    <a:pt x="597" y="918"/>
                    <a:pt x="588" y="917"/>
                  </a:cubicBezTo>
                  <a:cubicBezTo>
                    <a:pt x="579" y="916"/>
                    <a:pt x="583" y="916"/>
                    <a:pt x="575" y="917"/>
                  </a:cubicBezTo>
                  <a:cubicBezTo>
                    <a:pt x="567" y="917"/>
                    <a:pt x="566" y="920"/>
                    <a:pt x="558" y="921"/>
                  </a:cubicBezTo>
                  <a:cubicBezTo>
                    <a:pt x="550" y="922"/>
                    <a:pt x="545" y="923"/>
                    <a:pt x="545" y="923"/>
                  </a:cubicBezTo>
                  <a:lnTo>
                    <a:pt x="541" y="9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36" name="Freeform 142"/>
            <p:cNvSpPr/>
            <p:nvPr/>
          </p:nvSpPr>
          <p:spPr bwMode="auto">
            <a:xfrm>
              <a:off x="5564176" y="941393"/>
              <a:ext cx="414337" cy="223837"/>
            </a:xfrm>
            <a:custGeom>
              <a:gdLst>
                <a:gd fmla="*/ 83 w 155" name="T0"/>
                <a:gd fmla="*/ 44 h 84" name="T1"/>
                <a:gd fmla="*/ 72 w 155" name="T2"/>
                <a:gd fmla="*/ 57 h 84" name="T3"/>
                <a:gd fmla="*/ 60 w 155" name="T4"/>
                <a:gd fmla="*/ 78 h 84" name="T5"/>
                <a:gd fmla="*/ 52 w 155" name="T6"/>
                <a:gd fmla="*/ 81 h 84" name="T7"/>
                <a:gd fmla="*/ 39 w 155" name="T8"/>
                <a:gd fmla="*/ 69 h 84" name="T9"/>
                <a:gd fmla="*/ 30 w 155" name="T10"/>
                <a:gd fmla="*/ 61 h 84" name="T11"/>
                <a:gd fmla="*/ 30 w 155" name="T12"/>
                <a:gd fmla="*/ 54 h 84" name="T13"/>
                <a:gd fmla="*/ 36 w 155" name="T14"/>
                <a:gd fmla="*/ 52 h 84" name="T15"/>
                <a:gd fmla="*/ 20 w 155" name="T16"/>
                <a:gd fmla="*/ 49 h 84" name="T17"/>
                <a:gd fmla="*/ 21 w 155" name="T18"/>
                <a:gd fmla="*/ 54 h 84" name="T19"/>
                <a:gd fmla="*/ 12 w 155" name="T20"/>
                <a:gd fmla="*/ 50 h 84" name="T21"/>
                <a:gd fmla="*/ 2 w 155" name="T22"/>
                <a:gd fmla="*/ 37 h 84" name="T23"/>
                <a:gd fmla="*/ 16 w 155" name="T24"/>
                <a:gd fmla="*/ 38 h 84" name="T25"/>
                <a:gd fmla="*/ 6 w 155" name="T26"/>
                <a:gd fmla="*/ 27 h 84" name="T27"/>
                <a:gd fmla="*/ 9 w 155" name="T28"/>
                <a:gd fmla="*/ 20 h 84" name="T29"/>
                <a:gd fmla="*/ 20 w 155" name="T30"/>
                <a:gd fmla="*/ 18 h 84" name="T31"/>
                <a:gd fmla="*/ 35 w 155" name="T32"/>
                <a:gd fmla="*/ 18 h 84" name="T33"/>
                <a:gd fmla="*/ 42 w 155" name="T34"/>
                <a:gd fmla="*/ 19 h 84" name="T35"/>
                <a:gd fmla="*/ 50 w 155" name="T36"/>
                <a:gd fmla="*/ 14 h 84" name="T37"/>
                <a:gd fmla="*/ 48 w 155" name="T38"/>
                <a:gd fmla="*/ 10 h 84" name="T39"/>
                <a:gd fmla="*/ 60 w 155" name="T40"/>
                <a:gd fmla="*/ 15 h 84" name="T41"/>
                <a:gd fmla="*/ 82 w 155" name="T42"/>
                <a:gd fmla="*/ 24 h 84" name="T43"/>
                <a:gd fmla="*/ 76 w 155" name="T44"/>
                <a:gd fmla="*/ 27 h 84" name="T45"/>
                <a:gd fmla="*/ 84 w 155" name="T46"/>
                <a:gd fmla="*/ 31 h 84" name="T47"/>
                <a:gd fmla="*/ 85 w 155" name="T48"/>
                <a:gd fmla="*/ 21 h 84" name="T49"/>
                <a:gd fmla="*/ 75 w 155" name="T50"/>
                <a:gd fmla="*/ 14 h 84" name="T51"/>
                <a:gd fmla="*/ 67 w 155" name="T52"/>
                <a:gd fmla="*/ 7 h 84" name="T53"/>
                <a:gd fmla="*/ 76 w 155" name="T54"/>
                <a:gd fmla="*/ 2 h 84" name="T55"/>
                <a:gd fmla="*/ 95 w 155" name="T56"/>
                <a:gd fmla="*/ 4 h 84" name="T57"/>
                <a:gd fmla="*/ 110 w 155" name="T58"/>
                <a:gd fmla="*/ 8 h 84" name="T59"/>
                <a:gd fmla="*/ 116 w 155" name="T60"/>
                <a:gd fmla="*/ 4 h 84" name="T61"/>
                <a:gd fmla="*/ 139 w 155" name="T62"/>
                <a:gd fmla="*/ 8 h 84" name="T63"/>
                <a:gd fmla="*/ 148 w 155" name="T64"/>
                <a:gd fmla="*/ 11 h 84" name="T65"/>
                <a:gd fmla="*/ 151 w 155" name="T66"/>
                <a:gd fmla="*/ 19 h 84" name="T67"/>
                <a:gd fmla="*/ 140 w 155" name="T68"/>
                <a:gd fmla="*/ 26 h 84" name="T69"/>
                <a:gd fmla="*/ 116 w 155" name="T70"/>
                <a:gd fmla="*/ 29 h 84" name="T71"/>
                <a:gd fmla="*/ 99 w 155" name="T72"/>
                <a:gd fmla="*/ 31 h 84" name="T73"/>
                <a:gd fmla="*/ 103 w 155" name="T74"/>
                <a:gd fmla="*/ 42 h 84" name="T75"/>
                <a:gd fmla="*/ 108 w 155" name="T76"/>
                <a:gd fmla="*/ 43 h 84" name="T77"/>
                <a:gd fmla="*/ 128 w 155" name="T78"/>
                <a:gd fmla="*/ 60 h 84" name="T79"/>
                <a:gd fmla="*/ 122 w 155" name="T80"/>
                <a:gd fmla="*/ 62 h 84" name="T81"/>
                <a:gd fmla="*/ 117 w 155" name="T82"/>
                <a:gd fmla="*/ 67 h 84" name="T83"/>
                <a:gd fmla="*/ 101 w 155" name="T84"/>
                <a:gd fmla="*/ 71 h 84" name="T85"/>
                <a:gd fmla="*/ 93 w 155" name="T86"/>
                <a:gd fmla="*/ 68 h 84" name="T87"/>
                <a:gd fmla="*/ 97 w 155" name="T88"/>
                <a:gd fmla="*/ 55 h 84" name="T89"/>
                <a:gd fmla="*/ 88 w 155" name="T90"/>
                <a:gd fmla="*/ 48 h 84" name="T91"/>
                <a:gd fmla="*/ 83 w 155" name="T92"/>
                <a:gd fmla="*/ 44 h 84" name="T9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b="b" l="0" r="r" t="0"/>
              <a:pathLst>
                <a:path h="84" w="155">
                  <a:moveTo>
                    <a:pt x="83" y="44"/>
                  </a:moveTo>
                  <a:cubicBezTo>
                    <a:pt x="79" y="52"/>
                    <a:pt x="78" y="55"/>
                    <a:pt x="72" y="57"/>
                  </a:cubicBezTo>
                  <a:cubicBezTo>
                    <a:pt x="66" y="59"/>
                    <a:pt x="60" y="78"/>
                    <a:pt x="60" y="78"/>
                  </a:cubicBezTo>
                  <a:cubicBezTo>
                    <a:pt x="60" y="78"/>
                    <a:pt x="55" y="84"/>
                    <a:pt x="52" y="81"/>
                  </a:cubicBezTo>
                  <a:cubicBezTo>
                    <a:pt x="49" y="78"/>
                    <a:pt x="43" y="74"/>
                    <a:pt x="39" y="69"/>
                  </a:cubicBezTo>
                  <a:cubicBezTo>
                    <a:pt x="35" y="64"/>
                    <a:pt x="32" y="63"/>
                    <a:pt x="30" y="61"/>
                  </a:cubicBezTo>
                  <a:cubicBezTo>
                    <a:pt x="29" y="59"/>
                    <a:pt x="24" y="54"/>
                    <a:pt x="30" y="54"/>
                  </a:cubicBezTo>
                  <a:cubicBezTo>
                    <a:pt x="35" y="54"/>
                    <a:pt x="40" y="55"/>
                    <a:pt x="36" y="52"/>
                  </a:cubicBezTo>
                  <a:cubicBezTo>
                    <a:pt x="32" y="48"/>
                    <a:pt x="21" y="46"/>
                    <a:pt x="20" y="49"/>
                  </a:cubicBezTo>
                  <a:cubicBezTo>
                    <a:pt x="20" y="52"/>
                    <a:pt x="24" y="53"/>
                    <a:pt x="21" y="54"/>
                  </a:cubicBezTo>
                  <a:cubicBezTo>
                    <a:pt x="17" y="54"/>
                    <a:pt x="18" y="55"/>
                    <a:pt x="12" y="50"/>
                  </a:cubicBezTo>
                  <a:cubicBezTo>
                    <a:pt x="6" y="45"/>
                    <a:pt x="0" y="38"/>
                    <a:pt x="2" y="37"/>
                  </a:cubicBezTo>
                  <a:cubicBezTo>
                    <a:pt x="4" y="35"/>
                    <a:pt x="22" y="45"/>
                    <a:pt x="16" y="38"/>
                  </a:cubicBezTo>
                  <a:cubicBezTo>
                    <a:pt x="10" y="30"/>
                    <a:pt x="6" y="27"/>
                    <a:pt x="6" y="27"/>
                  </a:cubicBezTo>
                  <a:cubicBezTo>
                    <a:pt x="6" y="27"/>
                    <a:pt x="6" y="25"/>
                    <a:pt x="9" y="20"/>
                  </a:cubicBezTo>
                  <a:cubicBezTo>
                    <a:pt x="12" y="15"/>
                    <a:pt x="20" y="18"/>
                    <a:pt x="20" y="18"/>
                  </a:cubicBezTo>
                  <a:cubicBezTo>
                    <a:pt x="20" y="18"/>
                    <a:pt x="33" y="17"/>
                    <a:pt x="35" y="18"/>
                  </a:cubicBezTo>
                  <a:cubicBezTo>
                    <a:pt x="37" y="18"/>
                    <a:pt x="36" y="21"/>
                    <a:pt x="42" y="19"/>
                  </a:cubicBezTo>
                  <a:cubicBezTo>
                    <a:pt x="47" y="17"/>
                    <a:pt x="52" y="18"/>
                    <a:pt x="50" y="14"/>
                  </a:cubicBezTo>
                  <a:cubicBezTo>
                    <a:pt x="48" y="10"/>
                    <a:pt x="48" y="10"/>
                    <a:pt x="48" y="10"/>
                  </a:cubicBezTo>
                  <a:cubicBezTo>
                    <a:pt x="48" y="10"/>
                    <a:pt x="54" y="16"/>
                    <a:pt x="60" y="15"/>
                  </a:cubicBezTo>
                  <a:cubicBezTo>
                    <a:pt x="66" y="14"/>
                    <a:pt x="85" y="21"/>
                    <a:pt x="82" y="24"/>
                  </a:cubicBezTo>
                  <a:cubicBezTo>
                    <a:pt x="78" y="27"/>
                    <a:pt x="74" y="26"/>
                    <a:pt x="76" y="27"/>
                  </a:cubicBezTo>
                  <a:cubicBezTo>
                    <a:pt x="77" y="28"/>
                    <a:pt x="79" y="29"/>
                    <a:pt x="84" y="31"/>
                  </a:cubicBezTo>
                  <a:cubicBezTo>
                    <a:pt x="89" y="32"/>
                    <a:pt x="91" y="27"/>
                    <a:pt x="85" y="21"/>
                  </a:cubicBezTo>
                  <a:cubicBezTo>
                    <a:pt x="80" y="16"/>
                    <a:pt x="75" y="14"/>
                    <a:pt x="75" y="14"/>
                  </a:cubicBezTo>
                  <a:cubicBezTo>
                    <a:pt x="75" y="14"/>
                    <a:pt x="68" y="9"/>
                    <a:pt x="67" y="7"/>
                  </a:cubicBezTo>
                  <a:cubicBezTo>
                    <a:pt x="67" y="5"/>
                    <a:pt x="73" y="3"/>
                    <a:pt x="76" y="2"/>
                  </a:cubicBezTo>
                  <a:cubicBezTo>
                    <a:pt x="79" y="0"/>
                    <a:pt x="91" y="6"/>
                    <a:pt x="95" y="4"/>
                  </a:cubicBezTo>
                  <a:cubicBezTo>
                    <a:pt x="100" y="2"/>
                    <a:pt x="110" y="9"/>
                    <a:pt x="110" y="8"/>
                  </a:cubicBezTo>
                  <a:cubicBezTo>
                    <a:pt x="109" y="6"/>
                    <a:pt x="102" y="4"/>
                    <a:pt x="116" y="4"/>
                  </a:cubicBezTo>
                  <a:cubicBezTo>
                    <a:pt x="130" y="3"/>
                    <a:pt x="135" y="7"/>
                    <a:pt x="139" y="8"/>
                  </a:cubicBezTo>
                  <a:cubicBezTo>
                    <a:pt x="142" y="9"/>
                    <a:pt x="146" y="12"/>
                    <a:pt x="148" y="11"/>
                  </a:cubicBezTo>
                  <a:cubicBezTo>
                    <a:pt x="149" y="11"/>
                    <a:pt x="155" y="18"/>
                    <a:pt x="151" y="19"/>
                  </a:cubicBezTo>
                  <a:cubicBezTo>
                    <a:pt x="148" y="19"/>
                    <a:pt x="147" y="28"/>
                    <a:pt x="140" y="26"/>
                  </a:cubicBezTo>
                  <a:cubicBezTo>
                    <a:pt x="133" y="24"/>
                    <a:pt x="136" y="31"/>
                    <a:pt x="116" y="29"/>
                  </a:cubicBezTo>
                  <a:cubicBezTo>
                    <a:pt x="97" y="27"/>
                    <a:pt x="98" y="26"/>
                    <a:pt x="99" y="31"/>
                  </a:cubicBezTo>
                  <a:cubicBezTo>
                    <a:pt x="100" y="35"/>
                    <a:pt x="103" y="42"/>
                    <a:pt x="103" y="42"/>
                  </a:cubicBezTo>
                  <a:cubicBezTo>
                    <a:pt x="108" y="43"/>
                    <a:pt x="108" y="43"/>
                    <a:pt x="108" y="43"/>
                  </a:cubicBezTo>
                  <a:cubicBezTo>
                    <a:pt x="108" y="43"/>
                    <a:pt x="129" y="60"/>
                    <a:pt x="128" y="60"/>
                  </a:cubicBezTo>
                  <a:cubicBezTo>
                    <a:pt x="127" y="60"/>
                    <a:pt x="126" y="61"/>
                    <a:pt x="122" y="62"/>
                  </a:cubicBezTo>
                  <a:cubicBezTo>
                    <a:pt x="119" y="62"/>
                    <a:pt x="117" y="63"/>
                    <a:pt x="117" y="67"/>
                  </a:cubicBezTo>
                  <a:cubicBezTo>
                    <a:pt x="118" y="71"/>
                    <a:pt x="106" y="74"/>
                    <a:pt x="101" y="71"/>
                  </a:cubicBezTo>
                  <a:cubicBezTo>
                    <a:pt x="96" y="68"/>
                    <a:pt x="95" y="70"/>
                    <a:pt x="93" y="68"/>
                  </a:cubicBezTo>
                  <a:cubicBezTo>
                    <a:pt x="90" y="66"/>
                    <a:pt x="100" y="57"/>
                    <a:pt x="97" y="55"/>
                  </a:cubicBezTo>
                  <a:cubicBezTo>
                    <a:pt x="93" y="52"/>
                    <a:pt x="90" y="49"/>
                    <a:pt x="88" y="48"/>
                  </a:cubicBezTo>
                  <a:cubicBezTo>
                    <a:pt x="87" y="47"/>
                    <a:pt x="83" y="44"/>
                    <a:pt x="83" y="4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37" name="Freeform 143"/>
            <p:cNvSpPr/>
            <p:nvPr/>
          </p:nvSpPr>
          <p:spPr bwMode="auto">
            <a:xfrm>
              <a:off x="6503975" y="1135067"/>
              <a:ext cx="427037" cy="342900"/>
            </a:xfrm>
            <a:custGeom>
              <a:gdLst>
                <a:gd fmla="*/ 66 w 160" name="T0"/>
                <a:gd fmla="*/ 120 h 128" name="T1"/>
                <a:gd fmla="*/ 59 w 160" name="T2"/>
                <a:gd fmla="*/ 124 h 128" name="T3"/>
                <a:gd fmla="*/ 33 w 160" name="T4"/>
                <a:gd fmla="*/ 116 h 128" name="T5"/>
                <a:gd fmla="*/ 16 w 160" name="T6"/>
                <a:gd fmla="*/ 111 h 128" name="T7"/>
                <a:gd fmla="*/ 12 w 160" name="T8"/>
                <a:gd fmla="*/ 103 h 128" name="T9"/>
                <a:gd fmla="*/ 24 w 160" name="T10"/>
                <a:gd fmla="*/ 89 h 128" name="T11"/>
                <a:gd fmla="*/ 26 w 160" name="T12"/>
                <a:gd fmla="*/ 74 h 128" name="T13"/>
                <a:gd fmla="*/ 31 w 160" name="T14"/>
                <a:gd fmla="*/ 73 h 128" name="T15"/>
                <a:gd fmla="*/ 38 w 160" name="T16"/>
                <a:gd fmla="*/ 68 h 128" name="T17"/>
                <a:gd fmla="*/ 32 w 160" name="T18"/>
                <a:gd fmla="*/ 65 h 128" name="T19"/>
                <a:gd fmla="*/ 30 w 160" name="T20"/>
                <a:gd fmla="*/ 59 h 128" name="T21"/>
                <a:gd fmla="*/ 47 w 160" name="T22"/>
                <a:gd fmla="*/ 53 h 128" name="T23"/>
                <a:gd fmla="*/ 46 w 160" name="T24"/>
                <a:gd fmla="*/ 42 h 128" name="T25"/>
                <a:gd fmla="*/ 46 w 160" name="T26"/>
                <a:gd fmla="*/ 33 h 128" name="T27"/>
                <a:gd fmla="*/ 64 w 160" name="T28"/>
                <a:gd fmla="*/ 31 h 128" name="T29"/>
                <a:gd fmla="*/ 87 w 160" name="T30"/>
                <a:gd fmla="*/ 14 h 128" name="T31"/>
                <a:gd fmla="*/ 111 w 160" name="T32"/>
                <a:gd fmla="*/ 14 h 128" name="T33"/>
                <a:gd fmla="*/ 126 w 160" name="T34"/>
                <a:gd fmla="*/ 10 h 128" name="T35"/>
                <a:gd fmla="*/ 136 w 160" name="T36"/>
                <a:gd fmla="*/ 4 h 128" name="T37"/>
                <a:gd fmla="*/ 159 w 160" name="T38"/>
                <a:gd fmla="*/ 3 h 128" name="T39"/>
                <a:gd fmla="*/ 158 w 160" name="T40"/>
                <a:gd fmla="*/ 12 h 128" name="T41"/>
                <a:gd fmla="*/ 152 w 160" name="T42"/>
                <a:gd fmla="*/ 15 h 128" name="T43"/>
                <a:gd fmla="*/ 126 w 160" name="T44"/>
                <a:gd fmla="*/ 23 h 128" name="T45"/>
                <a:gd fmla="*/ 111 w 160" name="T46"/>
                <a:gd fmla="*/ 29 h 128" name="T47"/>
                <a:gd fmla="*/ 94 w 160" name="T48"/>
                <a:gd fmla="*/ 41 h 128" name="T49"/>
                <a:gd fmla="*/ 69 w 160" name="T50"/>
                <a:gd fmla="*/ 49 h 128" name="T51"/>
                <a:gd fmla="*/ 64 w 160" name="T52"/>
                <a:gd fmla="*/ 63 h 128" name="T53"/>
                <a:gd fmla="*/ 57 w 160" name="T54"/>
                <a:gd fmla="*/ 71 h 128" name="T55"/>
                <a:gd fmla="*/ 54 w 160" name="T56"/>
                <a:gd fmla="*/ 77 h 128" name="T57"/>
                <a:gd fmla="*/ 49 w 160" name="T58"/>
                <a:gd fmla="*/ 91 h 128" name="T59"/>
                <a:gd fmla="*/ 49 w 160" name="T60"/>
                <a:gd fmla="*/ 105 h 128" name="T61"/>
                <a:gd fmla="*/ 66 w 160" name="T62"/>
                <a:gd fmla="*/ 116 h 128" name="T63"/>
                <a:gd fmla="*/ 66 w 160" name="T64"/>
                <a:gd fmla="*/ 120 h 128" name="T6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b="b" l="0" r="r" t="0"/>
              <a:pathLst>
                <a:path h="128" w="160">
                  <a:moveTo>
                    <a:pt x="66" y="120"/>
                  </a:moveTo>
                  <a:cubicBezTo>
                    <a:pt x="64" y="122"/>
                    <a:pt x="72" y="128"/>
                    <a:pt x="59" y="124"/>
                  </a:cubicBezTo>
                  <a:cubicBezTo>
                    <a:pt x="46" y="120"/>
                    <a:pt x="37" y="123"/>
                    <a:pt x="33" y="116"/>
                  </a:cubicBezTo>
                  <a:cubicBezTo>
                    <a:pt x="30" y="109"/>
                    <a:pt x="20" y="115"/>
                    <a:pt x="16" y="111"/>
                  </a:cubicBezTo>
                  <a:cubicBezTo>
                    <a:pt x="12" y="106"/>
                    <a:pt x="0" y="116"/>
                    <a:pt x="12" y="103"/>
                  </a:cubicBezTo>
                  <a:cubicBezTo>
                    <a:pt x="24" y="89"/>
                    <a:pt x="23" y="98"/>
                    <a:pt x="24" y="89"/>
                  </a:cubicBezTo>
                  <a:cubicBezTo>
                    <a:pt x="25" y="81"/>
                    <a:pt x="26" y="74"/>
                    <a:pt x="26" y="74"/>
                  </a:cubicBezTo>
                  <a:cubicBezTo>
                    <a:pt x="26" y="74"/>
                    <a:pt x="27" y="71"/>
                    <a:pt x="31" y="73"/>
                  </a:cubicBezTo>
                  <a:cubicBezTo>
                    <a:pt x="35" y="74"/>
                    <a:pt x="39" y="69"/>
                    <a:pt x="38" y="68"/>
                  </a:cubicBezTo>
                  <a:cubicBezTo>
                    <a:pt x="36" y="68"/>
                    <a:pt x="35" y="68"/>
                    <a:pt x="32" y="65"/>
                  </a:cubicBezTo>
                  <a:cubicBezTo>
                    <a:pt x="30" y="62"/>
                    <a:pt x="25" y="60"/>
                    <a:pt x="30" y="59"/>
                  </a:cubicBezTo>
                  <a:cubicBezTo>
                    <a:pt x="34" y="58"/>
                    <a:pt x="48" y="56"/>
                    <a:pt x="47" y="53"/>
                  </a:cubicBezTo>
                  <a:cubicBezTo>
                    <a:pt x="47" y="50"/>
                    <a:pt x="46" y="42"/>
                    <a:pt x="46" y="42"/>
                  </a:cubicBezTo>
                  <a:cubicBezTo>
                    <a:pt x="46" y="42"/>
                    <a:pt x="44" y="33"/>
                    <a:pt x="46" y="33"/>
                  </a:cubicBezTo>
                  <a:cubicBezTo>
                    <a:pt x="48" y="32"/>
                    <a:pt x="61" y="33"/>
                    <a:pt x="64" y="31"/>
                  </a:cubicBezTo>
                  <a:cubicBezTo>
                    <a:pt x="66" y="29"/>
                    <a:pt x="83" y="16"/>
                    <a:pt x="87" y="14"/>
                  </a:cubicBezTo>
                  <a:cubicBezTo>
                    <a:pt x="90" y="12"/>
                    <a:pt x="109" y="14"/>
                    <a:pt x="111" y="14"/>
                  </a:cubicBezTo>
                  <a:cubicBezTo>
                    <a:pt x="113" y="14"/>
                    <a:pt x="123" y="13"/>
                    <a:pt x="126" y="10"/>
                  </a:cubicBezTo>
                  <a:cubicBezTo>
                    <a:pt x="130" y="8"/>
                    <a:pt x="131" y="7"/>
                    <a:pt x="136" y="4"/>
                  </a:cubicBezTo>
                  <a:cubicBezTo>
                    <a:pt x="140" y="0"/>
                    <a:pt x="159" y="1"/>
                    <a:pt x="159" y="3"/>
                  </a:cubicBezTo>
                  <a:cubicBezTo>
                    <a:pt x="160" y="6"/>
                    <a:pt x="158" y="12"/>
                    <a:pt x="158" y="12"/>
                  </a:cubicBezTo>
                  <a:cubicBezTo>
                    <a:pt x="158" y="12"/>
                    <a:pt x="157" y="11"/>
                    <a:pt x="152" y="15"/>
                  </a:cubicBezTo>
                  <a:cubicBezTo>
                    <a:pt x="148" y="20"/>
                    <a:pt x="131" y="22"/>
                    <a:pt x="126" y="23"/>
                  </a:cubicBezTo>
                  <a:cubicBezTo>
                    <a:pt x="121" y="24"/>
                    <a:pt x="122" y="26"/>
                    <a:pt x="111" y="29"/>
                  </a:cubicBezTo>
                  <a:cubicBezTo>
                    <a:pt x="101" y="32"/>
                    <a:pt x="108" y="39"/>
                    <a:pt x="94" y="41"/>
                  </a:cubicBezTo>
                  <a:cubicBezTo>
                    <a:pt x="81" y="44"/>
                    <a:pt x="73" y="44"/>
                    <a:pt x="69" y="49"/>
                  </a:cubicBezTo>
                  <a:cubicBezTo>
                    <a:pt x="66" y="55"/>
                    <a:pt x="66" y="61"/>
                    <a:pt x="64" y="63"/>
                  </a:cubicBezTo>
                  <a:cubicBezTo>
                    <a:pt x="62" y="65"/>
                    <a:pt x="57" y="69"/>
                    <a:pt x="57" y="71"/>
                  </a:cubicBezTo>
                  <a:cubicBezTo>
                    <a:pt x="58" y="73"/>
                    <a:pt x="54" y="77"/>
                    <a:pt x="54" y="77"/>
                  </a:cubicBezTo>
                  <a:cubicBezTo>
                    <a:pt x="54" y="77"/>
                    <a:pt x="52" y="89"/>
                    <a:pt x="49" y="91"/>
                  </a:cubicBezTo>
                  <a:cubicBezTo>
                    <a:pt x="47" y="92"/>
                    <a:pt x="44" y="98"/>
                    <a:pt x="49" y="105"/>
                  </a:cubicBezTo>
                  <a:cubicBezTo>
                    <a:pt x="54" y="111"/>
                    <a:pt x="66" y="116"/>
                    <a:pt x="66" y="116"/>
                  </a:cubicBezTo>
                  <a:lnTo>
                    <a:pt x="66" y="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38" name="Freeform 144"/>
            <p:cNvSpPr/>
            <p:nvPr/>
          </p:nvSpPr>
          <p:spPr bwMode="auto">
            <a:xfrm>
              <a:off x="6338874" y="900118"/>
              <a:ext cx="180974" cy="84139"/>
            </a:xfrm>
            <a:custGeom>
              <a:gdLst>
                <a:gd fmla="*/ 60 w 68" name="T0"/>
                <a:gd fmla="*/ 29 h 31" name="T1"/>
                <a:gd fmla="*/ 41 w 68" name="T2"/>
                <a:gd fmla="*/ 26 h 31" name="T3"/>
                <a:gd fmla="*/ 22 w 68" name="T4"/>
                <a:gd fmla="*/ 21 h 31" name="T5"/>
                <a:gd fmla="*/ 3 w 68" name="T6"/>
                <a:gd fmla="*/ 15 h 31" name="T7"/>
                <a:gd fmla="*/ 4 w 68" name="T8"/>
                <a:gd fmla="*/ 9 h 31" name="T9"/>
                <a:gd fmla="*/ 11 w 68" name="T10"/>
                <a:gd fmla="*/ 8 h 31" name="T11"/>
                <a:gd fmla="*/ 17 w 68" name="T12"/>
                <a:gd fmla="*/ 9 h 31" name="T13"/>
                <a:gd fmla="*/ 37 w 68" name="T14"/>
                <a:gd fmla="*/ 5 h 31" name="T15"/>
                <a:gd fmla="*/ 41 w 68" name="T16"/>
                <a:gd fmla="*/ 8 h 31" name="T17"/>
                <a:gd fmla="*/ 48 w 68" name="T18"/>
                <a:gd fmla="*/ 4 h 31" name="T19"/>
                <a:gd fmla="*/ 64 w 68" name="T20"/>
                <a:gd fmla="*/ 13 h 31" name="T21"/>
                <a:gd fmla="*/ 61 w 68" name="T22"/>
                <a:gd fmla="*/ 24 h 31" name="T23"/>
                <a:gd fmla="*/ 60 w 68" name="T24"/>
                <a:gd fmla="*/ 29 h 31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31" w="68">
                  <a:moveTo>
                    <a:pt x="60" y="29"/>
                  </a:moveTo>
                  <a:cubicBezTo>
                    <a:pt x="50" y="27"/>
                    <a:pt x="51" y="31"/>
                    <a:pt x="41" y="26"/>
                  </a:cubicBezTo>
                  <a:cubicBezTo>
                    <a:pt x="31" y="20"/>
                    <a:pt x="33" y="20"/>
                    <a:pt x="22" y="21"/>
                  </a:cubicBezTo>
                  <a:cubicBezTo>
                    <a:pt x="10" y="22"/>
                    <a:pt x="6" y="19"/>
                    <a:pt x="3" y="15"/>
                  </a:cubicBezTo>
                  <a:cubicBezTo>
                    <a:pt x="0" y="10"/>
                    <a:pt x="0" y="10"/>
                    <a:pt x="4" y="9"/>
                  </a:cubicBezTo>
                  <a:cubicBezTo>
                    <a:pt x="7" y="8"/>
                    <a:pt x="6" y="7"/>
                    <a:pt x="11" y="8"/>
                  </a:cubicBezTo>
                  <a:cubicBezTo>
                    <a:pt x="17" y="9"/>
                    <a:pt x="4" y="18"/>
                    <a:pt x="17" y="9"/>
                  </a:cubicBezTo>
                  <a:cubicBezTo>
                    <a:pt x="30" y="0"/>
                    <a:pt x="37" y="5"/>
                    <a:pt x="37" y="5"/>
                  </a:cubicBezTo>
                  <a:cubicBezTo>
                    <a:pt x="37" y="5"/>
                    <a:pt x="36" y="11"/>
                    <a:pt x="41" y="8"/>
                  </a:cubicBezTo>
                  <a:cubicBezTo>
                    <a:pt x="47" y="6"/>
                    <a:pt x="48" y="4"/>
                    <a:pt x="48" y="4"/>
                  </a:cubicBezTo>
                  <a:cubicBezTo>
                    <a:pt x="48" y="4"/>
                    <a:pt x="68" y="10"/>
                    <a:pt x="64" y="13"/>
                  </a:cubicBezTo>
                  <a:cubicBezTo>
                    <a:pt x="59" y="17"/>
                    <a:pt x="61" y="24"/>
                    <a:pt x="61" y="24"/>
                  </a:cubicBezTo>
                  <a:lnTo>
                    <a:pt x="60" y="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39" name="Freeform 145"/>
            <p:cNvSpPr/>
            <p:nvPr/>
          </p:nvSpPr>
          <p:spPr bwMode="auto">
            <a:xfrm>
              <a:off x="6527787" y="933455"/>
              <a:ext cx="77787" cy="31750"/>
            </a:xfrm>
            <a:custGeom>
              <a:gdLst>
                <a:gd fmla="*/ 21 w 29" name="T0"/>
                <a:gd fmla="*/ 10 h 12" name="T1"/>
                <a:gd fmla="*/ 9 w 29" name="T2"/>
                <a:gd fmla="*/ 12 h 12" name="T3"/>
                <a:gd fmla="*/ 1 w 29" name="T4"/>
                <a:gd fmla="*/ 9 h 12" name="T5"/>
                <a:gd fmla="*/ 5 w 29" name="T6"/>
                <a:gd fmla="*/ 6 h 12" name="T7"/>
                <a:gd fmla="*/ 12 w 29" name="T8"/>
                <a:gd fmla="*/ 5 h 12" name="T9"/>
                <a:gd fmla="*/ 13 w 29" name="T10"/>
                <a:gd fmla="*/ 0 h 12" name="T11"/>
                <a:gd fmla="*/ 24 w 29" name="T12"/>
                <a:gd fmla="*/ 2 h 12" name="T13"/>
                <a:gd fmla="*/ 27 w 29" name="T14"/>
                <a:gd fmla="*/ 7 h 12" name="T15"/>
                <a:gd fmla="*/ 21 w 29" name="T16"/>
                <a:gd fmla="*/ 10 h 12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2" w="28">
                  <a:moveTo>
                    <a:pt x="21" y="10"/>
                  </a:moveTo>
                  <a:cubicBezTo>
                    <a:pt x="9" y="12"/>
                    <a:pt x="9" y="12"/>
                    <a:pt x="9" y="12"/>
                  </a:cubicBezTo>
                  <a:cubicBezTo>
                    <a:pt x="9" y="12"/>
                    <a:pt x="0" y="12"/>
                    <a:pt x="1" y="9"/>
                  </a:cubicBezTo>
                  <a:cubicBezTo>
                    <a:pt x="2" y="7"/>
                    <a:pt x="2" y="9"/>
                    <a:pt x="5" y="6"/>
                  </a:cubicBezTo>
                  <a:cubicBezTo>
                    <a:pt x="8" y="4"/>
                    <a:pt x="9" y="5"/>
                    <a:pt x="12" y="5"/>
                  </a:cubicBezTo>
                  <a:cubicBezTo>
                    <a:pt x="14" y="5"/>
                    <a:pt x="13" y="0"/>
                    <a:pt x="13" y="0"/>
                  </a:cubicBezTo>
                  <a:cubicBezTo>
                    <a:pt x="13" y="0"/>
                    <a:pt x="22" y="1"/>
                    <a:pt x="24" y="2"/>
                  </a:cubicBezTo>
                  <a:cubicBezTo>
                    <a:pt x="26" y="3"/>
                    <a:pt x="29" y="7"/>
                    <a:pt x="27" y="7"/>
                  </a:cubicBezTo>
                  <a:cubicBezTo>
                    <a:pt x="25" y="7"/>
                    <a:pt x="21" y="10"/>
                    <a:pt x="21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40" name="Freeform 146"/>
            <p:cNvSpPr/>
            <p:nvPr/>
          </p:nvSpPr>
          <p:spPr bwMode="auto">
            <a:xfrm>
              <a:off x="6559536" y="860431"/>
              <a:ext cx="120649" cy="69850"/>
            </a:xfrm>
            <a:custGeom>
              <a:gdLst>
                <a:gd fmla="*/ 31 w 45" name="T0"/>
                <a:gd fmla="*/ 24 h 26" name="T1"/>
                <a:gd fmla="*/ 19 w 45" name="T2"/>
                <a:gd fmla="*/ 25 h 26" name="T3"/>
                <a:gd fmla="*/ 14 w 45" name="T4"/>
                <a:gd fmla="*/ 22 h 26" name="T5"/>
                <a:gd fmla="*/ 5 w 45" name="T6"/>
                <a:gd fmla="*/ 22 h 26" name="T7"/>
                <a:gd fmla="*/ 2 w 45" name="T8"/>
                <a:gd fmla="*/ 20 h 26" name="T9"/>
                <a:gd fmla="*/ 12 w 45" name="T10"/>
                <a:gd fmla="*/ 16 h 26" name="T11"/>
                <a:gd fmla="*/ 16 w 45" name="T12"/>
                <a:gd fmla="*/ 11 h 26" name="T13"/>
                <a:gd fmla="*/ 19 w 45" name="T14"/>
                <a:gd fmla="*/ 6 h 26" name="T15"/>
                <a:gd fmla="*/ 22 w 45" name="T16"/>
                <a:gd fmla="*/ 4 h 26" name="T17"/>
                <a:gd fmla="*/ 28 w 45" name="T18"/>
                <a:gd fmla="*/ 1 h 26" name="T19"/>
                <a:gd fmla="*/ 35 w 45" name="T20"/>
                <a:gd fmla="*/ 4 h 26" name="T21"/>
                <a:gd fmla="*/ 34 w 45" name="T22"/>
                <a:gd fmla="*/ 12 h 26" name="T23"/>
                <a:gd fmla="*/ 34 w 45" name="T24"/>
                <a:gd fmla="*/ 16 h 26" name="T25"/>
                <a:gd fmla="*/ 41 w 45" name="T26"/>
                <a:gd fmla="*/ 21 h 26" name="T27"/>
                <a:gd fmla="*/ 34 w 45" name="T28"/>
                <a:gd fmla="*/ 22 h 26" name="T29"/>
                <a:gd fmla="*/ 31 w 45" name="T30"/>
                <a:gd fmla="*/ 24 h 26" name="T3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b="b" l="0" r="r" t="0"/>
              <a:pathLst>
                <a:path h="26" w="45">
                  <a:moveTo>
                    <a:pt x="31" y="24"/>
                  </a:moveTo>
                  <a:cubicBezTo>
                    <a:pt x="29" y="24"/>
                    <a:pt x="22" y="26"/>
                    <a:pt x="19" y="25"/>
                  </a:cubicBezTo>
                  <a:cubicBezTo>
                    <a:pt x="17" y="24"/>
                    <a:pt x="17" y="22"/>
                    <a:pt x="14" y="22"/>
                  </a:cubicBezTo>
                  <a:cubicBezTo>
                    <a:pt x="10" y="21"/>
                    <a:pt x="5" y="22"/>
                    <a:pt x="5" y="22"/>
                  </a:cubicBezTo>
                  <a:cubicBezTo>
                    <a:pt x="5" y="22"/>
                    <a:pt x="0" y="25"/>
                    <a:pt x="2" y="20"/>
                  </a:cubicBezTo>
                  <a:cubicBezTo>
                    <a:pt x="5" y="15"/>
                    <a:pt x="11" y="17"/>
                    <a:pt x="12" y="16"/>
                  </a:cubicBezTo>
                  <a:cubicBezTo>
                    <a:pt x="12" y="14"/>
                    <a:pt x="13" y="13"/>
                    <a:pt x="16" y="11"/>
                  </a:cubicBezTo>
                  <a:cubicBezTo>
                    <a:pt x="19" y="8"/>
                    <a:pt x="15" y="9"/>
                    <a:pt x="19" y="6"/>
                  </a:cubicBezTo>
                  <a:cubicBezTo>
                    <a:pt x="22" y="4"/>
                    <a:pt x="22" y="4"/>
                    <a:pt x="22" y="4"/>
                  </a:cubicBezTo>
                  <a:cubicBezTo>
                    <a:pt x="22" y="4"/>
                    <a:pt x="25" y="0"/>
                    <a:pt x="28" y="1"/>
                  </a:cubicBezTo>
                  <a:cubicBezTo>
                    <a:pt x="32" y="2"/>
                    <a:pt x="35" y="4"/>
                    <a:pt x="35" y="4"/>
                  </a:cubicBezTo>
                  <a:cubicBezTo>
                    <a:pt x="35" y="4"/>
                    <a:pt x="36" y="12"/>
                    <a:pt x="34" y="12"/>
                  </a:cubicBezTo>
                  <a:cubicBezTo>
                    <a:pt x="32" y="12"/>
                    <a:pt x="34" y="16"/>
                    <a:pt x="34" y="16"/>
                  </a:cubicBezTo>
                  <a:cubicBezTo>
                    <a:pt x="34" y="16"/>
                    <a:pt x="45" y="20"/>
                    <a:pt x="41" y="21"/>
                  </a:cubicBezTo>
                  <a:cubicBezTo>
                    <a:pt x="37" y="22"/>
                    <a:pt x="34" y="22"/>
                    <a:pt x="34" y="22"/>
                  </a:cubicBezTo>
                  <a:lnTo>
                    <a:pt x="31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41" name="Freeform 147"/>
            <p:cNvSpPr/>
            <p:nvPr/>
          </p:nvSpPr>
          <p:spPr bwMode="auto">
            <a:xfrm>
              <a:off x="6613511" y="938218"/>
              <a:ext cx="74613" cy="28575"/>
            </a:xfrm>
            <a:custGeom>
              <a:gdLst>
                <a:gd fmla="*/ 1 w 28" name="T0"/>
                <a:gd fmla="*/ 10 h 11" name="T1"/>
                <a:gd fmla="*/ 9 w 28" name="T2"/>
                <a:gd fmla="*/ 9 h 11" name="T3"/>
                <a:gd fmla="*/ 16 w 28" name="T4"/>
                <a:gd fmla="*/ 7 h 11" name="T5"/>
                <a:gd fmla="*/ 25 w 28" name="T6"/>
                <a:gd fmla="*/ 3 h 11" name="T7"/>
                <a:gd fmla="*/ 17 w 28" name="T8"/>
                <a:gd fmla="*/ 2 h 11" name="T9"/>
                <a:gd fmla="*/ 5 w 28" name="T10"/>
                <a:gd fmla="*/ 1 h 11" name="T11"/>
                <a:gd fmla="*/ 0 w 28" name="T12"/>
                <a:gd fmla="*/ 7 h 11" name="T13"/>
                <a:gd fmla="*/ 1 w 28" name="T14"/>
                <a:gd fmla="*/ 10 h 11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1" w="28">
                  <a:moveTo>
                    <a:pt x="1" y="10"/>
                  </a:moveTo>
                  <a:cubicBezTo>
                    <a:pt x="4" y="11"/>
                    <a:pt x="6" y="11"/>
                    <a:pt x="9" y="9"/>
                  </a:cubicBezTo>
                  <a:cubicBezTo>
                    <a:pt x="12" y="7"/>
                    <a:pt x="12" y="6"/>
                    <a:pt x="16" y="7"/>
                  </a:cubicBezTo>
                  <a:cubicBezTo>
                    <a:pt x="19" y="8"/>
                    <a:pt x="28" y="3"/>
                    <a:pt x="25" y="3"/>
                  </a:cubicBezTo>
                  <a:cubicBezTo>
                    <a:pt x="23" y="3"/>
                    <a:pt x="19" y="3"/>
                    <a:pt x="17" y="2"/>
                  </a:cubicBezTo>
                  <a:cubicBezTo>
                    <a:pt x="15" y="0"/>
                    <a:pt x="9" y="1"/>
                    <a:pt x="5" y="1"/>
                  </a:cubicBezTo>
                  <a:cubicBezTo>
                    <a:pt x="1" y="2"/>
                    <a:pt x="0" y="7"/>
                    <a:pt x="0" y="7"/>
                  </a:cubicBezTo>
                  <a:lnTo>
                    <a:pt x="1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42" name="Freeform 148"/>
            <p:cNvSpPr/>
            <p:nvPr/>
          </p:nvSpPr>
          <p:spPr bwMode="auto">
            <a:xfrm>
              <a:off x="6684949" y="900118"/>
              <a:ext cx="69850" cy="66676"/>
            </a:xfrm>
            <a:custGeom>
              <a:gdLst>
                <a:gd fmla="*/ 9 w 26" name="T0"/>
                <a:gd fmla="*/ 18 h 25" name="T1"/>
                <a:gd fmla="*/ 13 w 26" name="T2"/>
                <a:gd fmla="*/ 21 h 25" name="T3"/>
                <a:gd fmla="*/ 21 w 26" name="T4"/>
                <a:gd fmla="*/ 16 h 25" name="T5"/>
                <a:gd fmla="*/ 26 w 26" name="T6"/>
                <a:gd fmla="*/ 10 h 25" name="T7"/>
                <a:gd fmla="*/ 20 w 26" name="T8"/>
                <a:gd fmla="*/ 4 h 25" name="T9"/>
                <a:gd fmla="*/ 15 w 26" name="T10"/>
                <a:gd fmla="*/ 1 h 25" name="T11"/>
                <a:gd fmla="*/ 8 w 26" name="T12"/>
                <a:gd fmla="*/ 10 h 25" name="T13"/>
                <a:gd fmla="*/ 2 w 26" name="T14"/>
                <a:gd fmla="*/ 11 h 25" name="T15"/>
                <a:gd fmla="*/ 9 w 26" name="T16"/>
                <a:gd fmla="*/ 17 h 25" name="T17"/>
                <a:gd fmla="*/ 9 w 26" name="T18"/>
                <a:gd fmla="*/ 18 h 25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25" w="26">
                  <a:moveTo>
                    <a:pt x="9" y="18"/>
                  </a:moveTo>
                  <a:cubicBezTo>
                    <a:pt x="9" y="18"/>
                    <a:pt x="7" y="25"/>
                    <a:pt x="13" y="21"/>
                  </a:cubicBezTo>
                  <a:cubicBezTo>
                    <a:pt x="19" y="17"/>
                    <a:pt x="19" y="16"/>
                    <a:pt x="21" y="16"/>
                  </a:cubicBezTo>
                  <a:cubicBezTo>
                    <a:pt x="23" y="15"/>
                    <a:pt x="26" y="10"/>
                    <a:pt x="26" y="10"/>
                  </a:cubicBezTo>
                  <a:cubicBezTo>
                    <a:pt x="26" y="10"/>
                    <a:pt x="22" y="6"/>
                    <a:pt x="20" y="4"/>
                  </a:cubicBezTo>
                  <a:cubicBezTo>
                    <a:pt x="17" y="2"/>
                    <a:pt x="20" y="0"/>
                    <a:pt x="15" y="1"/>
                  </a:cubicBezTo>
                  <a:cubicBezTo>
                    <a:pt x="9" y="1"/>
                    <a:pt x="8" y="10"/>
                    <a:pt x="8" y="10"/>
                  </a:cubicBezTo>
                  <a:cubicBezTo>
                    <a:pt x="8" y="10"/>
                    <a:pt x="0" y="7"/>
                    <a:pt x="2" y="11"/>
                  </a:cubicBezTo>
                  <a:cubicBezTo>
                    <a:pt x="4" y="15"/>
                    <a:pt x="9" y="17"/>
                    <a:pt x="9" y="17"/>
                  </a:cubicBezTo>
                  <a:lnTo>
                    <a:pt x="9" y="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43" name="Freeform 149"/>
            <p:cNvSpPr/>
            <p:nvPr/>
          </p:nvSpPr>
          <p:spPr bwMode="auto">
            <a:xfrm>
              <a:off x="6645262" y="965205"/>
              <a:ext cx="57149" cy="19049"/>
            </a:xfrm>
            <a:custGeom>
              <a:gdLst>
                <a:gd fmla="*/ 9 w 21" name="T0"/>
                <a:gd fmla="*/ 0 h 7" name="T1"/>
                <a:gd fmla="*/ 4 w 21" name="T2"/>
                <a:gd fmla="*/ 5 h 7" name="T3"/>
                <a:gd fmla="*/ 15 w 21" name="T4"/>
                <a:gd fmla="*/ 7 h 7" name="T5"/>
                <a:gd fmla="*/ 20 w 21" name="T6"/>
                <a:gd fmla="*/ 5 h 7" name="T7"/>
                <a:gd fmla="*/ 15 w 21" name="T8"/>
                <a:gd fmla="*/ 0 h 7" name="T9"/>
                <a:gd fmla="*/ 9 w 21" name="T10"/>
                <a:gd fmla="*/ 0 h 7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7" w="21">
                  <a:moveTo>
                    <a:pt x="9" y="0"/>
                  </a:moveTo>
                  <a:cubicBezTo>
                    <a:pt x="7" y="0"/>
                    <a:pt x="0" y="3"/>
                    <a:pt x="4" y="5"/>
                  </a:cubicBezTo>
                  <a:cubicBezTo>
                    <a:pt x="8" y="7"/>
                    <a:pt x="14" y="7"/>
                    <a:pt x="15" y="7"/>
                  </a:cubicBezTo>
                  <a:cubicBezTo>
                    <a:pt x="17" y="7"/>
                    <a:pt x="20" y="7"/>
                    <a:pt x="20" y="5"/>
                  </a:cubicBezTo>
                  <a:cubicBezTo>
                    <a:pt x="21" y="3"/>
                    <a:pt x="15" y="0"/>
                    <a:pt x="15" y="0"/>
                  </a:cubicBezTo>
                  <a:lnTo>
                    <a:pt x="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44" name="Freeform 150"/>
            <p:cNvSpPr/>
            <p:nvPr/>
          </p:nvSpPr>
          <p:spPr bwMode="auto">
            <a:xfrm>
              <a:off x="6645260" y="839793"/>
              <a:ext cx="34925" cy="23812"/>
            </a:xfrm>
            <a:custGeom>
              <a:gdLst>
                <a:gd fmla="*/ 9 w 13" name="T0"/>
                <a:gd fmla="*/ 9 h 9" name="T1"/>
                <a:gd fmla="*/ 0 w 13" name="T2"/>
                <a:gd fmla="*/ 4 h 9" name="T3"/>
                <a:gd fmla="*/ 8 w 13" name="T4"/>
                <a:gd fmla="*/ 0 h 9" name="T5"/>
                <a:gd fmla="*/ 12 w 13" name="T6"/>
                <a:gd fmla="*/ 2 h 9" name="T7"/>
                <a:gd fmla="*/ 9 w 13" name="T8"/>
                <a:gd fmla="*/ 9 h 9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9" w="13">
                  <a:moveTo>
                    <a:pt x="9" y="9"/>
                  </a:moveTo>
                  <a:cubicBezTo>
                    <a:pt x="9" y="9"/>
                    <a:pt x="0" y="6"/>
                    <a:pt x="0" y="4"/>
                  </a:cubicBezTo>
                  <a:cubicBezTo>
                    <a:pt x="1" y="3"/>
                    <a:pt x="6" y="0"/>
                    <a:pt x="8" y="0"/>
                  </a:cubicBezTo>
                  <a:cubicBezTo>
                    <a:pt x="9" y="1"/>
                    <a:pt x="13" y="0"/>
                    <a:pt x="12" y="2"/>
                  </a:cubicBezTo>
                  <a:cubicBezTo>
                    <a:pt x="12" y="4"/>
                    <a:pt x="9" y="9"/>
                    <a:pt x="9" y="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45" name="Freeform 151"/>
            <p:cNvSpPr/>
            <p:nvPr/>
          </p:nvSpPr>
          <p:spPr bwMode="auto">
            <a:xfrm>
              <a:off x="6746858" y="868368"/>
              <a:ext cx="77787" cy="61913"/>
            </a:xfrm>
            <a:custGeom>
              <a:gdLst>
                <a:gd fmla="*/ 16 w 29" name="T0"/>
                <a:gd fmla="*/ 22 h 23" name="T1"/>
                <a:gd fmla="*/ 19 w 29" name="T2"/>
                <a:gd fmla="*/ 19 h 23" name="T3"/>
                <a:gd fmla="*/ 29 w 29" name="T4"/>
                <a:gd fmla="*/ 12 h 23" name="T5"/>
                <a:gd fmla="*/ 26 w 29" name="T6"/>
                <a:gd fmla="*/ 7 h 23" name="T7"/>
                <a:gd fmla="*/ 17 w 29" name="T8"/>
                <a:gd fmla="*/ 1 h 23" name="T9"/>
                <a:gd fmla="*/ 11 w 29" name="T10"/>
                <a:gd fmla="*/ 11 h 23" name="T11"/>
                <a:gd fmla="*/ 3 w 29" name="T12"/>
                <a:gd fmla="*/ 13 h 23" name="T13"/>
                <a:gd fmla="*/ 5 w 29" name="T14"/>
                <a:gd fmla="*/ 18 h 23" name="T15"/>
                <a:gd fmla="*/ 10 w 29" name="T16"/>
                <a:gd fmla="*/ 23 h 23" name="T17"/>
                <a:gd fmla="*/ 16 w 29" name="T18"/>
                <a:gd fmla="*/ 22 h 23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23" w="28">
                  <a:moveTo>
                    <a:pt x="16" y="22"/>
                  </a:moveTo>
                  <a:cubicBezTo>
                    <a:pt x="15" y="22"/>
                    <a:pt x="15" y="21"/>
                    <a:pt x="19" y="19"/>
                  </a:cubicBezTo>
                  <a:cubicBezTo>
                    <a:pt x="22" y="18"/>
                    <a:pt x="29" y="14"/>
                    <a:pt x="29" y="12"/>
                  </a:cubicBezTo>
                  <a:cubicBezTo>
                    <a:pt x="29" y="11"/>
                    <a:pt x="28" y="10"/>
                    <a:pt x="26" y="7"/>
                  </a:cubicBezTo>
                  <a:cubicBezTo>
                    <a:pt x="23" y="5"/>
                    <a:pt x="19" y="0"/>
                    <a:pt x="17" y="1"/>
                  </a:cubicBezTo>
                  <a:cubicBezTo>
                    <a:pt x="14" y="3"/>
                    <a:pt x="13" y="10"/>
                    <a:pt x="11" y="11"/>
                  </a:cubicBezTo>
                  <a:cubicBezTo>
                    <a:pt x="10" y="12"/>
                    <a:pt x="6" y="13"/>
                    <a:pt x="3" y="13"/>
                  </a:cubicBezTo>
                  <a:cubicBezTo>
                    <a:pt x="0" y="13"/>
                    <a:pt x="3" y="18"/>
                    <a:pt x="5" y="18"/>
                  </a:cubicBezTo>
                  <a:cubicBezTo>
                    <a:pt x="8" y="19"/>
                    <a:pt x="8" y="23"/>
                    <a:pt x="10" y="23"/>
                  </a:cubicBezTo>
                  <a:cubicBezTo>
                    <a:pt x="12" y="22"/>
                    <a:pt x="16" y="22"/>
                    <a:pt x="16" y="2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46" name="Freeform 152"/>
            <p:cNvSpPr/>
            <p:nvPr/>
          </p:nvSpPr>
          <p:spPr bwMode="auto">
            <a:xfrm>
              <a:off x="7412020" y="890592"/>
              <a:ext cx="246062" cy="168275"/>
            </a:xfrm>
            <a:custGeom>
              <a:gdLst>
                <a:gd fmla="*/ 23 w 92" name="T0"/>
                <a:gd fmla="*/ 42 h 63" name="T1"/>
                <a:gd fmla="*/ 22 w 92" name="T2"/>
                <a:gd fmla="*/ 49 h 63" name="T3"/>
                <a:gd fmla="*/ 8 w 92" name="T4"/>
                <a:gd fmla="*/ 40 h 63" name="T5"/>
                <a:gd fmla="*/ 2 w 92" name="T6"/>
                <a:gd fmla="*/ 45 h 63" name="T7"/>
                <a:gd fmla="*/ 3 w 92" name="T8"/>
                <a:gd fmla="*/ 35 h 63" name="T9"/>
                <a:gd fmla="*/ 7 w 92" name="T10"/>
                <a:gd fmla="*/ 31 h 63" name="T11"/>
                <a:gd fmla="*/ 8 w 92" name="T12"/>
                <a:gd fmla="*/ 21 h 63" name="T13"/>
                <a:gd fmla="*/ 13 w 92" name="T14"/>
                <a:gd fmla="*/ 17 h 63" name="T15"/>
                <a:gd fmla="*/ 29 w 92" name="T16"/>
                <a:gd fmla="*/ 8 h 63" name="T17"/>
                <a:gd fmla="*/ 34 w 92" name="T18"/>
                <a:gd fmla="*/ 2 h 63" name="T19"/>
                <a:gd fmla="*/ 44 w 92" name="T20"/>
                <a:gd fmla="*/ 6 h 63" name="T21"/>
                <a:gd fmla="*/ 51 w 92" name="T22"/>
                <a:gd fmla="*/ 16 h 63" name="T23"/>
                <a:gd fmla="*/ 61 w 92" name="T24"/>
                <a:gd fmla="*/ 27 h 63" name="T25"/>
                <a:gd fmla="*/ 70 w 92" name="T26"/>
                <a:gd fmla="*/ 36 h 63" name="T27"/>
                <a:gd fmla="*/ 90 w 92" name="T28"/>
                <a:gd fmla="*/ 42 h 63" name="T29"/>
                <a:gd fmla="*/ 85 w 92" name="T30"/>
                <a:gd fmla="*/ 47 h 63" name="T31"/>
                <a:gd fmla="*/ 86 w 92" name="T32"/>
                <a:gd fmla="*/ 51 h 63" name="T33"/>
                <a:gd fmla="*/ 87 w 92" name="T34"/>
                <a:gd fmla="*/ 58 h 63" name="T35"/>
                <a:gd fmla="*/ 72 w 92" name="T36"/>
                <a:gd fmla="*/ 58 h 63" name="T37"/>
                <a:gd fmla="*/ 66 w 92" name="T38"/>
                <a:gd fmla="*/ 62 h 63" name="T39"/>
                <a:gd fmla="*/ 55 w 92" name="T40"/>
                <a:gd fmla="*/ 57 h 63" name="T41"/>
                <a:gd fmla="*/ 44 w 92" name="T42"/>
                <a:gd fmla="*/ 52 h 63" name="T43"/>
                <a:gd fmla="*/ 36 w 92" name="T44"/>
                <a:gd fmla="*/ 51 h 63" name="T45"/>
                <a:gd fmla="*/ 28 w 92" name="T46"/>
                <a:gd fmla="*/ 41 h 63" name="T47"/>
                <a:gd fmla="*/ 23 w 92" name="T48"/>
                <a:gd fmla="*/ 42 h 63" name="T4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b="b" l="0" r="r" t="0"/>
              <a:pathLst>
                <a:path h="62" w="92">
                  <a:moveTo>
                    <a:pt x="23" y="42"/>
                  </a:moveTo>
                  <a:cubicBezTo>
                    <a:pt x="21" y="46"/>
                    <a:pt x="33" y="56"/>
                    <a:pt x="22" y="49"/>
                  </a:cubicBezTo>
                  <a:cubicBezTo>
                    <a:pt x="10" y="42"/>
                    <a:pt x="8" y="40"/>
                    <a:pt x="8" y="40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5"/>
                    <a:pt x="0" y="37"/>
                    <a:pt x="3" y="35"/>
                  </a:cubicBezTo>
                  <a:cubicBezTo>
                    <a:pt x="7" y="33"/>
                    <a:pt x="8" y="37"/>
                    <a:pt x="7" y="31"/>
                  </a:cubicBezTo>
                  <a:cubicBezTo>
                    <a:pt x="6" y="24"/>
                    <a:pt x="6" y="23"/>
                    <a:pt x="8" y="21"/>
                  </a:cubicBezTo>
                  <a:cubicBezTo>
                    <a:pt x="10" y="18"/>
                    <a:pt x="9" y="20"/>
                    <a:pt x="13" y="17"/>
                  </a:cubicBezTo>
                  <a:cubicBezTo>
                    <a:pt x="16" y="14"/>
                    <a:pt x="27" y="12"/>
                    <a:pt x="29" y="8"/>
                  </a:cubicBezTo>
                  <a:cubicBezTo>
                    <a:pt x="31" y="5"/>
                    <a:pt x="33" y="3"/>
                    <a:pt x="34" y="2"/>
                  </a:cubicBezTo>
                  <a:cubicBezTo>
                    <a:pt x="36" y="0"/>
                    <a:pt x="40" y="5"/>
                    <a:pt x="44" y="6"/>
                  </a:cubicBezTo>
                  <a:cubicBezTo>
                    <a:pt x="49" y="7"/>
                    <a:pt x="51" y="16"/>
                    <a:pt x="51" y="16"/>
                  </a:cubicBezTo>
                  <a:cubicBezTo>
                    <a:pt x="51" y="16"/>
                    <a:pt x="58" y="24"/>
                    <a:pt x="61" y="27"/>
                  </a:cubicBezTo>
                  <a:cubicBezTo>
                    <a:pt x="65" y="30"/>
                    <a:pt x="64" y="38"/>
                    <a:pt x="70" y="36"/>
                  </a:cubicBezTo>
                  <a:cubicBezTo>
                    <a:pt x="77" y="35"/>
                    <a:pt x="92" y="42"/>
                    <a:pt x="90" y="42"/>
                  </a:cubicBezTo>
                  <a:cubicBezTo>
                    <a:pt x="88" y="43"/>
                    <a:pt x="85" y="47"/>
                    <a:pt x="85" y="47"/>
                  </a:cubicBezTo>
                  <a:cubicBezTo>
                    <a:pt x="86" y="51"/>
                    <a:pt x="86" y="51"/>
                    <a:pt x="86" y="51"/>
                  </a:cubicBezTo>
                  <a:cubicBezTo>
                    <a:pt x="86" y="51"/>
                    <a:pt x="91" y="58"/>
                    <a:pt x="87" y="58"/>
                  </a:cubicBezTo>
                  <a:cubicBezTo>
                    <a:pt x="83" y="57"/>
                    <a:pt x="78" y="58"/>
                    <a:pt x="72" y="58"/>
                  </a:cubicBezTo>
                  <a:cubicBezTo>
                    <a:pt x="66" y="58"/>
                    <a:pt x="68" y="63"/>
                    <a:pt x="66" y="62"/>
                  </a:cubicBezTo>
                  <a:cubicBezTo>
                    <a:pt x="63" y="61"/>
                    <a:pt x="61" y="60"/>
                    <a:pt x="55" y="57"/>
                  </a:cubicBezTo>
                  <a:cubicBezTo>
                    <a:pt x="49" y="53"/>
                    <a:pt x="52" y="53"/>
                    <a:pt x="44" y="52"/>
                  </a:cubicBezTo>
                  <a:cubicBezTo>
                    <a:pt x="36" y="51"/>
                    <a:pt x="41" y="60"/>
                    <a:pt x="36" y="51"/>
                  </a:cubicBezTo>
                  <a:cubicBezTo>
                    <a:pt x="31" y="43"/>
                    <a:pt x="28" y="41"/>
                    <a:pt x="28" y="41"/>
                  </a:cubicBezTo>
                  <a:lnTo>
                    <a:pt x="23" y="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47" name="Freeform 153"/>
            <p:cNvSpPr/>
            <p:nvPr/>
          </p:nvSpPr>
          <p:spPr bwMode="auto">
            <a:xfrm>
              <a:off x="7631094" y="1004892"/>
              <a:ext cx="157162" cy="90488"/>
            </a:xfrm>
            <a:custGeom>
              <a:gdLst>
                <a:gd fmla="*/ 5 w 59" name="T0"/>
                <a:gd fmla="*/ 32 h 34" name="T1"/>
                <a:gd fmla="*/ 19 w 59" name="T2"/>
                <a:gd fmla="*/ 28 h 34" name="T3"/>
                <a:gd fmla="*/ 35 w 59" name="T4"/>
                <a:gd fmla="*/ 30 h 34" name="T5"/>
                <a:gd fmla="*/ 48 w 59" name="T6"/>
                <a:gd fmla="*/ 29 h 34" name="T7"/>
                <a:gd fmla="*/ 49 w 59" name="T8"/>
                <a:gd fmla="*/ 25 h 34" name="T9"/>
                <a:gd fmla="*/ 55 w 59" name="T10"/>
                <a:gd fmla="*/ 22 h 34" name="T11"/>
                <a:gd fmla="*/ 39 w 59" name="T12"/>
                <a:gd fmla="*/ 9 h 34" name="T13"/>
                <a:gd fmla="*/ 25 w 59" name="T14"/>
                <a:gd fmla="*/ 1 h 34" name="T15"/>
                <a:gd fmla="*/ 13 w 59" name="T16"/>
                <a:gd fmla="*/ 6 h 34" name="T17"/>
                <a:gd fmla="*/ 10 w 59" name="T18"/>
                <a:gd fmla="*/ 13 h 34" name="T19"/>
                <a:gd fmla="*/ 2 w 59" name="T20"/>
                <a:gd fmla="*/ 24 h 34" name="T21"/>
                <a:gd fmla="*/ 2 w 59" name="T22"/>
                <a:gd fmla="*/ 32 h 34" name="T23"/>
                <a:gd fmla="*/ 5 w 59" name="T24"/>
                <a:gd fmla="*/ 32 h 34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34" w="59">
                  <a:moveTo>
                    <a:pt x="5" y="32"/>
                  </a:moveTo>
                  <a:cubicBezTo>
                    <a:pt x="11" y="30"/>
                    <a:pt x="14" y="28"/>
                    <a:pt x="19" y="28"/>
                  </a:cubicBezTo>
                  <a:cubicBezTo>
                    <a:pt x="25" y="28"/>
                    <a:pt x="31" y="29"/>
                    <a:pt x="35" y="30"/>
                  </a:cubicBezTo>
                  <a:cubicBezTo>
                    <a:pt x="38" y="31"/>
                    <a:pt x="47" y="31"/>
                    <a:pt x="48" y="29"/>
                  </a:cubicBezTo>
                  <a:cubicBezTo>
                    <a:pt x="48" y="27"/>
                    <a:pt x="49" y="25"/>
                    <a:pt x="49" y="25"/>
                  </a:cubicBezTo>
                  <a:cubicBezTo>
                    <a:pt x="49" y="25"/>
                    <a:pt x="59" y="26"/>
                    <a:pt x="55" y="22"/>
                  </a:cubicBezTo>
                  <a:cubicBezTo>
                    <a:pt x="51" y="18"/>
                    <a:pt x="39" y="9"/>
                    <a:pt x="39" y="9"/>
                  </a:cubicBezTo>
                  <a:cubicBezTo>
                    <a:pt x="39" y="9"/>
                    <a:pt x="28" y="2"/>
                    <a:pt x="25" y="1"/>
                  </a:cubicBezTo>
                  <a:cubicBezTo>
                    <a:pt x="22" y="0"/>
                    <a:pt x="17" y="4"/>
                    <a:pt x="13" y="6"/>
                  </a:cubicBezTo>
                  <a:cubicBezTo>
                    <a:pt x="10" y="7"/>
                    <a:pt x="10" y="10"/>
                    <a:pt x="10" y="13"/>
                  </a:cubicBezTo>
                  <a:cubicBezTo>
                    <a:pt x="10" y="15"/>
                    <a:pt x="5" y="24"/>
                    <a:pt x="2" y="24"/>
                  </a:cubicBezTo>
                  <a:cubicBezTo>
                    <a:pt x="0" y="24"/>
                    <a:pt x="1" y="30"/>
                    <a:pt x="2" y="32"/>
                  </a:cubicBezTo>
                  <a:cubicBezTo>
                    <a:pt x="3" y="34"/>
                    <a:pt x="5" y="32"/>
                    <a:pt x="5" y="3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48" name="Freeform 154"/>
            <p:cNvSpPr/>
            <p:nvPr/>
          </p:nvSpPr>
          <p:spPr bwMode="auto">
            <a:xfrm>
              <a:off x="7227870" y="1185868"/>
              <a:ext cx="39688" cy="42863"/>
            </a:xfrm>
            <a:custGeom>
              <a:gdLst>
                <a:gd fmla="*/ 8 w 15" name="T0"/>
                <a:gd fmla="*/ 0 h 16" name="T1"/>
                <a:gd fmla="*/ 1 w 15" name="T2"/>
                <a:gd fmla="*/ 3 h 16" name="T3"/>
                <a:gd fmla="*/ 2 w 15" name="T4"/>
                <a:gd fmla="*/ 8 h 16" name="T5"/>
                <a:gd fmla="*/ 0 w 15" name="T6"/>
                <a:gd fmla="*/ 14 h 16" name="T7"/>
                <a:gd fmla="*/ 3 w 15" name="T8"/>
                <a:gd fmla="*/ 15 h 16" name="T9"/>
                <a:gd fmla="*/ 7 w 15" name="T10"/>
                <a:gd fmla="*/ 11 h 16" name="T11"/>
                <a:gd fmla="*/ 8 w 15" name="T12"/>
                <a:gd fmla="*/ 4 h 16" name="T13"/>
                <a:gd fmla="*/ 15 w 15" name="T14"/>
                <a:gd fmla="*/ 4 h 16" name="T15"/>
                <a:gd fmla="*/ 8 w 15" name="T16"/>
                <a:gd fmla="*/ 0 h 16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6" w="15">
                  <a:moveTo>
                    <a:pt x="8" y="0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4" y="8"/>
                    <a:pt x="2" y="8"/>
                  </a:cubicBezTo>
                  <a:cubicBezTo>
                    <a:pt x="1" y="8"/>
                    <a:pt x="0" y="14"/>
                    <a:pt x="0" y="14"/>
                  </a:cubicBezTo>
                  <a:cubicBezTo>
                    <a:pt x="0" y="14"/>
                    <a:pt x="0" y="16"/>
                    <a:pt x="3" y="15"/>
                  </a:cubicBezTo>
                  <a:cubicBezTo>
                    <a:pt x="7" y="14"/>
                    <a:pt x="7" y="11"/>
                    <a:pt x="7" y="11"/>
                  </a:cubicBezTo>
                  <a:cubicBezTo>
                    <a:pt x="7" y="11"/>
                    <a:pt x="5" y="4"/>
                    <a:pt x="8" y="4"/>
                  </a:cubicBezTo>
                  <a:cubicBezTo>
                    <a:pt x="10" y="4"/>
                    <a:pt x="15" y="4"/>
                    <a:pt x="15" y="4"/>
                  </a:cubicBezTo>
                  <a:lnTo>
                    <a:pt x="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49" name="Freeform 155"/>
            <p:cNvSpPr/>
            <p:nvPr/>
          </p:nvSpPr>
          <p:spPr bwMode="auto">
            <a:xfrm>
              <a:off x="7391382" y="1114431"/>
              <a:ext cx="33339" cy="28575"/>
            </a:xfrm>
            <a:custGeom>
              <a:gdLst>
                <a:gd fmla="*/ 0 w 13" name="T0"/>
                <a:gd fmla="*/ 11 h 11" name="T1"/>
                <a:gd fmla="*/ 8 w 13" name="T2"/>
                <a:gd fmla="*/ 7 h 11" name="T3"/>
                <a:gd fmla="*/ 10 w 13" name="T4"/>
                <a:gd fmla="*/ 0 h 11" name="T5"/>
                <a:gd fmla="*/ 4 w 13" name="T6"/>
                <a:gd fmla="*/ 3 h 11" name="T7"/>
                <a:gd fmla="*/ 4 w 13" name="T8"/>
                <a:gd fmla="*/ 9 h 11" name="T9"/>
                <a:gd fmla="*/ 0 w 13" name="T10"/>
                <a:gd fmla="*/ 11 h 11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1" w="13">
                  <a:moveTo>
                    <a:pt x="0" y="11"/>
                  </a:moveTo>
                  <a:cubicBezTo>
                    <a:pt x="0" y="11"/>
                    <a:pt x="4" y="11"/>
                    <a:pt x="8" y="7"/>
                  </a:cubicBezTo>
                  <a:cubicBezTo>
                    <a:pt x="11" y="3"/>
                    <a:pt x="13" y="0"/>
                    <a:pt x="10" y="0"/>
                  </a:cubicBezTo>
                  <a:cubicBezTo>
                    <a:pt x="8" y="0"/>
                    <a:pt x="4" y="3"/>
                    <a:pt x="4" y="3"/>
                  </a:cubicBezTo>
                  <a:cubicBezTo>
                    <a:pt x="4" y="9"/>
                    <a:pt x="4" y="9"/>
                    <a:pt x="4" y="9"/>
                  </a:cubicBezTo>
                  <a:lnTo>
                    <a:pt x="0" y="1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50" name="Freeform 156"/>
            <p:cNvSpPr/>
            <p:nvPr/>
          </p:nvSpPr>
          <p:spPr bwMode="auto">
            <a:xfrm>
              <a:off x="7131033" y="914406"/>
              <a:ext cx="30163" cy="19049"/>
            </a:xfrm>
            <a:custGeom>
              <a:gdLst>
                <a:gd fmla="*/ 0 w 11" name="T0"/>
                <a:gd fmla="*/ 6 h 7" name="T1"/>
                <a:gd fmla="*/ 11 w 11" name="T2"/>
                <a:gd fmla="*/ 7 h 7" name="T3"/>
                <a:gd fmla="*/ 9 w 11" name="T4"/>
                <a:gd fmla="*/ 0 h 7" name="T5"/>
                <a:gd fmla="*/ 0 w 11" name="T6"/>
                <a:gd fmla="*/ 6 h 7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7" w="11">
                  <a:moveTo>
                    <a:pt x="0" y="6"/>
                  </a:moveTo>
                  <a:cubicBezTo>
                    <a:pt x="5" y="6"/>
                    <a:pt x="11" y="7"/>
                    <a:pt x="11" y="7"/>
                  </a:cubicBezTo>
                  <a:cubicBezTo>
                    <a:pt x="11" y="7"/>
                    <a:pt x="10" y="0"/>
                    <a:pt x="9" y="0"/>
                  </a:cubicBezTo>
                  <a:cubicBezTo>
                    <a:pt x="7" y="0"/>
                    <a:pt x="0" y="6"/>
                    <a:pt x="0" y="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51" name="Freeform 157"/>
            <p:cNvSpPr/>
            <p:nvPr/>
          </p:nvSpPr>
          <p:spPr bwMode="auto">
            <a:xfrm>
              <a:off x="8523267" y="1162055"/>
              <a:ext cx="211137" cy="101600"/>
            </a:xfrm>
            <a:custGeom>
              <a:gdLst>
                <a:gd fmla="*/ 7 w 79" name="T0"/>
                <a:gd fmla="*/ 9 h 38" name="T1"/>
                <a:gd fmla="*/ 5 w 79" name="T2"/>
                <a:gd fmla="*/ 23 h 38" name="T3"/>
                <a:gd fmla="*/ 16 w 79" name="T4"/>
                <a:gd fmla="*/ 30 h 38" name="T5"/>
                <a:gd fmla="*/ 24 w 79" name="T6"/>
                <a:gd fmla="*/ 37 h 38" name="T7"/>
                <a:gd fmla="*/ 30 w 79" name="T8"/>
                <a:gd fmla="*/ 31 h 38" name="T9"/>
                <a:gd fmla="*/ 30 w 79" name="T10"/>
                <a:gd fmla="*/ 29 h 38" name="T11"/>
                <a:gd fmla="*/ 42 w 79" name="T12"/>
                <a:gd fmla="*/ 31 h 38" name="T13"/>
                <a:gd fmla="*/ 49 w 79" name="T14"/>
                <a:gd fmla="*/ 32 h 38" name="T15"/>
                <a:gd fmla="*/ 52 w 79" name="T16"/>
                <a:gd fmla="*/ 28 h 38" name="T17"/>
                <a:gd fmla="*/ 59 w 79" name="T18"/>
                <a:gd fmla="*/ 29 h 38" name="T19"/>
                <a:gd fmla="*/ 76 w 79" name="T20"/>
                <a:gd fmla="*/ 22 h 38" name="T21"/>
                <a:gd fmla="*/ 76 w 79" name="T22"/>
                <a:gd fmla="*/ 15 h 38" name="T23"/>
                <a:gd fmla="*/ 70 w 79" name="T24"/>
                <a:gd fmla="*/ 13 h 38" name="T25"/>
                <a:gd fmla="*/ 61 w 79" name="T26"/>
                <a:gd fmla="*/ 9 h 38" name="T27"/>
                <a:gd fmla="*/ 39 w 79" name="T28"/>
                <a:gd fmla="*/ 9 h 38" name="T29"/>
                <a:gd fmla="*/ 35 w 79" name="T30"/>
                <a:gd fmla="*/ 11 h 38" name="T31"/>
                <a:gd fmla="*/ 28 w 79" name="T32"/>
                <a:gd fmla="*/ 9 h 38" name="T33"/>
                <a:gd fmla="*/ 20 w 79" name="T34"/>
                <a:gd fmla="*/ 1 h 38" name="T35"/>
                <a:gd fmla="*/ 9 w 79" name="T36"/>
                <a:gd fmla="*/ 6 h 38" name="T37"/>
                <a:gd fmla="*/ 7 w 79" name="T38"/>
                <a:gd fmla="*/ 9 h 38" name="T3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b="b" l="0" r="r" t="0"/>
              <a:pathLst>
                <a:path h="38" w="79">
                  <a:moveTo>
                    <a:pt x="7" y="9"/>
                  </a:moveTo>
                  <a:cubicBezTo>
                    <a:pt x="4" y="3"/>
                    <a:pt x="0" y="19"/>
                    <a:pt x="5" y="23"/>
                  </a:cubicBezTo>
                  <a:cubicBezTo>
                    <a:pt x="9" y="26"/>
                    <a:pt x="16" y="30"/>
                    <a:pt x="16" y="30"/>
                  </a:cubicBezTo>
                  <a:cubicBezTo>
                    <a:pt x="16" y="30"/>
                    <a:pt x="23" y="36"/>
                    <a:pt x="24" y="37"/>
                  </a:cubicBezTo>
                  <a:cubicBezTo>
                    <a:pt x="25" y="38"/>
                    <a:pt x="30" y="31"/>
                    <a:pt x="30" y="31"/>
                  </a:cubicBezTo>
                  <a:cubicBezTo>
                    <a:pt x="30" y="31"/>
                    <a:pt x="21" y="29"/>
                    <a:pt x="30" y="29"/>
                  </a:cubicBezTo>
                  <a:cubicBezTo>
                    <a:pt x="38" y="29"/>
                    <a:pt x="42" y="31"/>
                    <a:pt x="42" y="31"/>
                  </a:cubicBezTo>
                  <a:cubicBezTo>
                    <a:pt x="42" y="31"/>
                    <a:pt x="48" y="34"/>
                    <a:pt x="49" y="32"/>
                  </a:cubicBezTo>
                  <a:cubicBezTo>
                    <a:pt x="50" y="31"/>
                    <a:pt x="48" y="28"/>
                    <a:pt x="52" y="28"/>
                  </a:cubicBezTo>
                  <a:cubicBezTo>
                    <a:pt x="55" y="28"/>
                    <a:pt x="54" y="27"/>
                    <a:pt x="59" y="29"/>
                  </a:cubicBezTo>
                  <a:cubicBezTo>
                    <a:pt x="64" y="31"/>
                    <a:pt x="76" y="22"/>
                    <a:pt x="76" y="22"/>
                  </a:cubicBezTo>
                  <a:cubicBezTo>
                    <a:pt x="76" y="22"/>
                    <a:pt x="79" y="16"/>
                    <a:pt x="76" y="15"/>
                  </a:cubicBezTo>
                  <a:cubicBezTo>
                    <a:pt x="72" y="13"/>
                    <a:pt x="72" y="14"/>
                    <a:pt x="70" y="13"/>
                  </a:cubicBezTo>
                  <a:cubicBezTo>
                    <a:pt x="68" y="13"/>
                    <a:pt x="72" y="14"/>
                    <a:pt x="61" y="9"/>
                  </a:cubicBezTo>
                  <a:cubicBezTo>
                    <a:pt x="49" y="5"/>
                    <a:pt x="42" y="9"/>
                    <a:pt x="39" y="9"/>
                  </a:cubicBezTo>
                  <a:cubicBezTo>
                    <a:pt x="35" y="9"/>
                    <a:pt x="39" y="11"/>
                    <a:pt x="35" y="11"/>
                  </a:cubicBezTo>
                  <a:cubicBezTo>
                    <a:pt x="32" y="11"/>
                    <a:pt x="36" y="18"/>
                    <a:pt x="28" y="9"/>
                  </a:cubicBezTo>
                  <a:cubicBezTo>
                    <a:pt x="20" y="1"/>
                    <a:pt x="25" y="0"/>
                    <a:pt x="20" y="1"/>
                  </a:cubicBezTo>
                  <a:cubicBezTo>
                    <a:pt x="16" y="2"/>
                    <a:pt x="9" y="6"/>
                    <a:pt x="9" y="6"/>
                  </a:cubicBezTo>
                  <a:cubicBezTo>
                    <a:pt x="9" y="6"/>
                    <a:pt x="8" y="11"/>
                    <a:pt x="7" y="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52" name="Freeform 158"/>
            <p:cNvSpPr/>
            <p:nvPr/>
          </p:nvSpPr>
          <p:spPr bwMode="auto">
            <a:xfrm>
              <a:off x="8618517" y="1263655"/>
              <a:ext cx="101599" cy="65087"/>
            </a:xfrm>
            <a:custGeom>
              <a:gdLst>
                <a:gd fmla="*/ 15 w 38" name="T0"/>
                <a:gd fmla="*/ 23 h 24" name="T1"/>
                <a:gd fmla="*/ 38 w 38" name="T2"/>
                <a:gd fmla="*/ 24 h 24" name="T3"/>
                <a:gd fmla="*/ 34 w 38" name="T4"/>
                <a:gd fmla="*/ 17 h 24" name="T5"/>
                <a:gd fmla="*/ 25 w 38" name="T6"/>
                <a:gd fmla="*/ 12 h 24" name="T7"/>
                <a:gd fmla="*/ 18 w 38" name="T8"/>
                <a:gd fmla="*/ 6 h 24" name="T9"/>
                <a:gd fmla="*/ 15 w 38" name="T10"/>
                <a:gd fmla="*/ 5 h 24" name="T11"/>
                <a:gd fmla="*/ 8 w 38" name="T12"/>
                <a:gd fmla="*/ 0 h 24" name="T13"/>
                <a:gd fmla="*/ 4 w 38" name="T14"/>
                <a:gd fmla="*/ 3 h 24" name="T15"/>
                <a:gd fmla="*/ 5 w 38" name="T16"/>
                <a:gd fmla="*/ 10 h 24" name="T17"/>
                <a:gd fmla="*/ 11 w 38" name="T18"/>
                <a:gd fmla="*/ 14 h 24" name="T19"/>
                <a:gd fmla="*/ 7 w 38" name="T20"/>
                <a:gd fmla="*/ 19 h 24" name="T21"/>
                <a:gd fmla="*/ 15 w 38" name="T22"/>
                <a:gd fmla="*/ 23 h 24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24" w="38">
                  <a:moveTo>
                    <a:pt x="15" y="23"/>
                  </a:moveTo>
                  <a:cubicBezTo>
                    <a:pt x="38" y="24"/>
                    <a:pt x="38" y="24"/>
                    <a:pt x="38" y="24"/>
                  </a:cubicBezTo>
                  <a:cubicBezTo>
                    <a:pt x="34" y="17"/>
                    <a:pt x="34" y="17"/>
                    <a:pt x="34" y="17"/>
                  </a:cubicBezTo>
                  <a:cubicBezTo>
                    <a:pt x="25" y="12"/>
                    <a:pt x="25" y="12"/>
                    <a:pt x="25" y="12"/>
                  </a:cubicBezTo>
                  <a:cubicBezTo>
                    <a:pt x="25" y="12"/>
                    <a:pt x="21" y="7"/>
                    <a:pt x="18" y="6"/>
                  </a:cubicBezTo>
                  <a:cubicBezTo>
                    <a:pt x="15" y="5"/>
                    <a:pt x="18" y="7"/>
                    <a:pt x="15" y="5"/>
                  </a:cubicBezTo>
                  <a:cubicBezTo>
                    <a:pt x="12" y="3"/>
                    <a:pt x="11" y="0"/>
                    <a:pt x="8" y="0"/>
                  </a:cubicBezTo>
                  <a:cubicBezTo>
                    <a:pt x="6" y="0"/>
                    <a:pt x="8" y="0"/>
                    <a:pt x="4" y="3"/>
                  </a:cubicBezTo>
                  <a:cubicBezTo>
                    <a:pt x="0" y="7"/>
                    <a:pt x="5" y="10"/>
                    <a:pt x="5" y="10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6" y="17"/>
                    <a:pt x="7" y="19"/>
                  </a:cubicBezTo>
                  <a:cubicBezTo>
                    <a:pt x="8" y="21"/>
                    <a:pt x="15" y="23"/>
                    <a:pt x="15" y="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53" name="Freeform 159"/>
            <p:cNvSpPr/>
            <p:nvPr/>
          </p:nvSpPr>
          <p:spPr bwMode="auto">
            <a:xfrm>
              <a:off x="8488342" y="1252541"/>
              <a:ext cx="46038" cy="41275"/>
            </a:xfrm>
            <a:custGeom>
              <a:gdLst>
                <a:gd fmla="*/ 17 w 17" name="T0"/>
                <a:gd fmla="*/ 15 h 15" name="T1"/>
                <a:gd fmla="*/ 4 w 17" name="T2"/>
                <a:gd fmla="*/ 6 h 15" name="T3"/>
                <a:gd fmla="*/ 5 w 17" name="T4"/>
                <a:gd fmla="*/ 3 h 15" name="T5"/>
                <a:gd fmla="*/ 17 w 17" name="T6"/>
                <a:gd fmla="*/ 10 h 15" name="T7"/>
                <a:gd fmla="*/ 17 w 17" name="T8"/>
                <a:gd fmla="*/ 15 h 15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5" w="17">
                  <a:moveTo>
                    <a:pt x="17" y="15"/>
                  </a:move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0" y="0"/>
                    <a:pt x="5" y="3"/>
                  </a:cubicBezTo>
                  <a:cubicBezTo>
                    <a:pt x="10" y="6"/>
                    <a:pt x="17" y="10"/>
                    <a:pt x="17" y="10"/>
                  </a:cubicBezTo>
                  <a:lnTo>
                    <a:pt x="17" y="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54" name="Freeform 160"/>
            <p:cNvSpPr/>
            <p:nvPr/>
          </p:nvSpPr>
          <p:spPr bwMode="auto">
            <a:xfrm>
              <a:off x="8755042" y="1185867"/>
              <a:ext cx="109538" cy="66676"/>
            </a:xfrm>
            <a:custGeom>
              <a:gdLst>
                <a:gd fmla="*/ 2 w 41" name="T0"/>
                <a:gd fmla="*/ 3 h 25" name="T1"/>
                <a:gd fmla="*/ 8 w 41" name="T2"/>
                <a:gd fmla="*/ 14 h 25" name="T3"/>
                <a:gd fmla="*/ 13 w 41" name="T4"/>
                <a:gd fmla="*/ 16 h 25" name="T5"/>
                <a:gd fmla="*/ 22 w 41" name="T6"/>
                <a:gd fmla="*/ 22 h 25" name="T7"/>
                <a:gd fmla="*/ 27 w 41" name="T8"/>
                <a:gd fmla="*/ 24 h 25" name="T9"/>
                <a:gd fmla="*/ 33 w 41" name="T10"/>
                <a:gd fmla="*/ 23 h 25" name="T11"/>
                <a:gd fmla="*/ 38 w 41" name="T12"/>
                <a:gd fmla="*/ 20 h 25" name="T13"/>
                <a:gd fmla="*/ 40 w 41" name="T14"/>
                <a:gd fmla="*/ 16 h 25" name="T15"/>
                <a:gd fmla="*/ 37 w 41" name="T16"/>
                <a:gd fmla="*/ 14 h 25" name="T17"/>
                <a:gd fmla="*/ 25 w 41" name="T18"/>
                <a:gd fmla="*/ 11 h 25" name="T19"/>
                <a:gd fmla="*/ 13 w 41" name="T20"/>
                <a:gd fmla="*/ 5 h 25" name="T21"/>
                <a:gd fmla="*/ 9 w 41" name="T22"/>
                <a:gd fmla="*/ 3 h 25" name="T23"/>
                <a:gd fmla="*/ 2 w 41" name="T24"/>
                <a:gd fmla="*/ 3 h 25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25" w="41">
                  <a:moveTo>
                    <a:pt x="2" y="3"/>
                  </a:moveTo>
                  <a:cubicBezTo>
                    <a:pt x="3" y="5"/>
                    <a:pt x="8" y="14"/>
                    <a:pt x="8" y="14"/>
                  </a:cubicBezTo>
                  <a:cubicBezTo>
                    <a:pt x="8" y="14"/>
                    <a:pt x="11" y="14"/>
                    <a:pt x="13" y="16"/>
                  </a:cubicBezTo>
                  <a:cubicBezTo>
                    <a:pt x="15" y="17"/>
                    <a:pt x="22" y="22"/>
                    <a:pt x="22" y="22"/>
                  </a:cubicBezTo>
                  <a:cubicBezTo>
                    <a:pt x="27" y="24"/>
                    <a:pt x="27" y="24"/>
                    <a:pt x="27" y="24"/>
                  </a:cubicBezTo>
                  <a:cubicBezTo>
                    <a:pt x="27" y="24"/>
                    <a:pt x="28" y="25"/>
                    <a:pt x="33" y="23"/>
                  </a:cubicBezTo>
                  <a:cubicBezTo>
                    <a:pt x="38" y="22"/>
                    <a:pt x="36" y="22"/>
                    <a:pt x="38" y="20"/>
                  </a:cubicBezTo>
                  <a:cubicBezTo>
                    <a:pt x="40" y="18"/>
                    <a:pt x="41" y="18"/>
                    <a:pt x="40" y="16"/>
                  </a:cubicBezTo>
                  <a:cubicBezTo>
                    <a:pt x="39" y="14"/>
                    <a:pt x="40" y="14"/>
                    <a:pt x="37" y="14"/>
                  </a:cubicBezTo>
                  <a:cubicBezTo>
                    <a:pt x="33" y="13"/>
                    <a:pt x="31" y="13"/>
                    <a:pt x="25" y="11"/>
                  </a:cubicBezTo>
                  <a:cubicBezTo>
                    <a:pt x="18" y="10"/>
                    <a:pt x="15" y="6"/>
                    <a:pt x="13" y="5"/>
                  </a:cubicBezTo>
                  <a:cubicBezTo>
                    <a:pt x="11" y="3"/>
                    <a:pt x="17" y="5"/>
                    <a:pt x="9" y="3"/>
                  </a:cubicBezTo>
                  <a:cubicBezTo>
                    <a:pt x="0" y="0"/>
                    <a:pt x="2" y="3"/>
                    <a:pt x="2" y="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55" name="Freeform 161"/>
            <p:cNvSpPr/>
            <p:nvPr/>
          </p:nvSpPr>
          <p:spPr bwMode="auto">
            <a:xfrm>
              <a:off x="9567841" y="1404941"/>
              <a:ext cx="111124" cy="46038"/>
            </a:xfrm>
            <a:custGeom>
              <a:gdLst>
                <a:gd fmla="*/ 7 w 42" name="T0"/>
                <a:gd fmla="*/ 4 h 17" name="T1"/>
                <a:gd fmla="*/ 3 w 42" name="T2"/>
                <a:gd fmla="*/ 8 h 17" name="T3"/>
                <a:gd fmla="*/ 13 w 42" name="T4"/>
                <a:gd fmla="*/ 12 h 17" name="T5"/>
                <a:gd fmla="*/ 24 w 42" name="T6"/>
                <a:gd fmla="*/ 16 h 17" name="T7"/>
                <a:gd fmla="*/ 33 w 42" name="T8"/>
                <a:gd fmla="*/ 12 h 17" name="T9"/>
                <a:gd fmla="*/ 41 w 42" name="T10"/>
                <a:gd fmla="*/ 13 h 17" name="T11"/>
                <a:gd fmla="*/ 39 w 42" name="T12"/>
                <a:gd fmla="*/ 7 h 17" name="T13"/>
                <a:gd fmla="*/ 30 w 42" name="T14"/>
                <a:gd fmla="*/ 2 h 17" name="T15"/>
                <a:gd fmla="*/ 25 w 42" name="T16"/>
                <a:gd fmla="*/ 2 h 17" name="T17"/>
                <a:gd fmla="*/ 9 w 42" name="T18"/>
                <a:gd fmla="*/ 0 h 17" name="T19"/>
                <a:gd fmla="*/ 7 w 42" name="T20"/>
                <a:gd fmla="*/ 4 h 17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17" w="42">
                  <a:moveTo>
                    <a:pt x="7" y="4"/>
                  </a:moveTo>
                  <a:cubicBezTo>
                    <a:pt x="5" y="4"/>
                    <a:pt x="0" y="7"/>
                    <a:pt x="3" y="8"/>
                  </a:cubicBezTo>
                  <a:cubicBezTo>
                    <a:pt x="7" y="9"/>
                    <a:pt x="7" y="10"/>
                    <a:pt x="13" y="12"/>
                  </a:cubicBezTo>
                  <a:cubicBezTo>
                    <a:pt x="20" y="14"/>
                    <a:pt x="22" y="17"/>
                    <a:pt x="24" y="16"/>
                  </a:cubicBezTo>
                  <a:cubicBezTo>
                    <a:pt x="26" y="16"/>
                    <a:pt x="28" y="12"/>
                    <a:pt x="33" y="12"/>
                  </a:cubicBezTo>
                  <a:cubicBezTo>
                    <a:pt x="37" y="12"/>
                    <a:pt x="40" y="15"/>
                    <a:pt x="41" y="13"/>
                  </a:cubicBezTo>
                  <a:cubicBezTo>
                    <a:pt x="42" y="12"/>
                    <a:pt x="42" y="8"/>
                    <a:pt x="39" y="7"/>
                  </a:cubicBezTo>
                  <a:cubicBezTo>
                    <a:pt x="36" y="5"/>
                    <a:pt x="32" y="2"/>
                    <a:pt x="30" y="2"/>
                  </a:cubicBezTo>
                  <a:cubicBezTo>
                    <a:pt x="28" y="2"/>
                    <a:pt x="28" y="2"/>
                    <a:pt x="25" y="2"/>
                  </a:cubicBezTo>
                  <a:cubicBezTo>
                    <a:pt x="22" y="2"/>
                    <a:pt x="9" y="0"/>
                    <a:pt x="9" y="0"/>
                  </a:cubicBezTo>
                  <a:lnTo>
                    <a:pt x="7" y="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56" name="Freeform 162"/>
            <p:cNvSpPr/>
            <p:nvPr/>
          </p:nvSpPr>
          <p:spPr bwMode="auto">
            <a:xfrm>
              <a:off x="10475889" y="1951040"/>
              <a:ext cx="60325" cy="114300"/>
            </a:xfrm>
            <a:custGeom>
              <a:gdLst>
                <a:gd fmla="*/ 6 w 23" name="T0"/>
                <a:gd fmla="*/ 0 h 43" name="T1"/>
                <a:gd fmla="*/ 4 w 23" name="T2"/>
                <a:gd fmla="*/ 8 h 43" name="T3"/>
                <a:gd fmla="*/ 4 w 23" name="T4"/>
                <a:gd fmla="*/ 13 h 43" name="T5"/>
                <a:gd fmla="*/ 6 w 23" name="T6"/>
                <a:gd fmla="*/ 24 h 43" name="T7"/>
                <a:gd fmla="*/ 6 w 23" name="T8"/>
                <a:gd fmla="*/ 28 h 43" name="T9"/>
                <a:gd fmla="*/ 5 w 23" name="T10"/>
                <a:gd fmla="*/ 37 h 43" name="T11"/>
                <a:gd fmla="*/ 13 w 23" name="T12"/>
                <a:gd fmla="*/ 38 h 43" name="T13"/>
                <a:gd fmla="*/ 15 w 23" name="T14"/>
                <a:gd fmla="*/ 33 h 43" name="T15"/>
                <a:gd fmla="*/ 22 w 23" name="T16"/>
                <a:gd fmla="*/ 29 h 43" name="T17"/>
                <a:gd fmla="*/ 20 w 23" name="T18"/>
                <a:gd fmla="*/ 23 h 43" name="T19"/>
                <a:gd fmla="*/ 14 w 23" name="T20"/>
                <a:gd fmla="*/ 5 h 43" name="T21"/>
                <a:gd fmla="*/ 6 w 23" name="T22"/>
                <a:gd fmla="*/ 0 h 43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43" w="23">
                  <a:moveTo>
                    <a:pt x="6" y="0"/>
                  </a:moveTo>
                  <a:cubicBezTo>
                    <a:pt x="6" y="2"/>
                    <a:pt x="4" y="8"/>
                    <a:pt x="4" y="8"/>
                  </a:cubicBezTo>
                  <a:cubicBezTo>
                    <a:pt x="4" y="8"/>
                    <a:pt x="5" y="10"/>
                    <a:pt x="4" y="13"/>
                  </a:cubicBezTo>
                  <a:cubicBezTo>
                    <a:pt x="4" y="15"/>
                    <a:pt x="8" y="24"/>
                    <a:pt x="6" y="24"/>
                  </a:cubicBezTo>
                  <a:cubicBezTo>
                    <a:pt x="5" y="24"/>
                    <a:pt x="10" y="24"/>
                    <a:pt x="6" y="28"/>
                  </a:cubicBezTo>
                  <a:cubicBezTo>
                    <a:pt x="3" y="31"/>
                    <a:pt x="0" y="35"/>
                    <a:pt x="5" y="37"/>
                  </a:cubicBezTo>
                  <a:cubicBezTo>
                    <a:pt x="9" y="38"/>
                    <a:pt x="13" y="43"/>
                    <a:pt x="13" y="38"/>
                  </a:cubicBezTo>
                  <a:cubicBezTo>
                    <a:pt x="13" y="34"/>
                    <a:pt x="14" y="36"/>
                    <a:pt x="15" y="33"/>
                  </a:cubicBezTo>
                  <a:cubicBezTo>
                    <a:pt x="17" y="29"/>
                    <a:pt x="22" y="31"/>
                    <a:pt x="22" y="29"/>
                  </a:cubicBezTo>
                  <a:cubicBezTo>
                    <a:pt x="22" y="27"/>
                    <a:pt x="23" y="27"/>
                    <a:pt x="20" y="23"/>
                  </a:cubicBezTo>
                  <a:cubicBezTo>
                    <a:pt x="17" y="19"/>
                    <a:pt x="14" y="5"/>
                    <a:pt x="14" y="5"/>
                  </a:cubicBezTo>
                  <a:lnTo>
                    <a:pt x="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57" name="Freeform 163"/>
            <p:cNvSpPr/>
            <p:nvPr/>
          </p:nvSpPr>
          <p:spPr bwMode="auto">
            <a:xfrm>
              <a:off x="10464776" y="2085978"/>
              <a:ext cx="42864" cy="33338"/>
            </a:xfrm>
            <a:custGeom>
              <a:gdLst>
                <a:gd fmla="*/ 11 w 16" name="T0"/>
                <a:gd fmla="*/ 0 h 12" name="T1"/>
                <a:gd fmla="*/ 2 w 16" name="T2"/>
                <a:gd fmla="*/ 4 h 12" name="T3"/>
                <a:gd fmla="*/ 13 w 16" name="T4"/>
                <a:gd fmla="*/ 9 h 12" name="T5"/>
                <a:gd fmla="*/ 16 w 16" name="T6"/>
                <a:gd fmla="*/ 6 h 12" name="T7"/>
                <a:gd fmla="*/ 11 w 16" name="T8"/>
                <a:gd fmla="*/ 0 h 1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2" w="16">
                  <a:moveTo>
                    <a:pt x="11" y="0"/>
                  </a:moveTo>
                  <a:cubicBezTo>
                    <a:pt x="8" y="0"/>
                    <a:pt x="0" y="3"/>
                    <a:pt x="2" y="4"/>
                  </a:cubicBezTo>
                  <a:cubicBezTo>
                    <a:pt x="3" y="6"/>
                    <a:pt x="12" y="12"/>
                    <a:pt x="13" y="9"/>
                  </a:cubicBezTo>
                  <a:cubicBezTo>
                    <a:pt x="14" y="7"/>
                    <a:pt x="16" y="9"/>
                    <a:pt x="16" y="6"/>
                  </a:cubicBezTo>
                  <a:cubicBezTo>
                    <a:pt x="16" y="3"/>
                    <a:pt x="11" y="0"/>
                    <a:pt x="11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58" name="Freeform 164"/>
            <p:cNvSpPr/>
            <p:nvPr/>
          </p:nvSpPr>
          <p:spPr bwMode="auto">
            <a:xfrm>
              <a:off x="10445724" y="2124077"/>
              <a:ext cx="74613" cy="58738"/>
            </a:xfrm>
            <a:custGeom>
              <a:gdLst>
                <a:gd fmla="*/ 3 w 28" name="T0"/>
                <a:gd fmla="*/ 2 h 22" name="T1"/>
                <a:gd fmla="*/ 27 w 28" name="T2"/>
                <a:gd fmla="*/ 1 h 22" name="T3"/>
                <a:gd fmla="*/ 22 w 28" name="T4"/>
                <a:gd fmla="*/ 8 h 22" name="T5"/>
                <a:gd fmla="*/ 12 w 28" name="T6"/>
                <a:gd fmla="*/ 9 h 22" name="T7"/>
                <a:gd fmla="*/ 10 w 28" name="T8"/>
                <a:gd fmla="*/ 20 h 22" name="T9"/>
                <a:gd fmla="*/ 1 w 28" name="T10"/>
                <a:gd fmla="*/ 10 h 22" name="T11"/>
                <a:gd fmla="*/ 3 w 28" name="T12"/>
                <a:gd fmla="*/ 2 h 2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2" w="28">
                  <a:moveTo>
                    <a:pt x="3" y="2"/>
                  </a:moveTo>
                  <a:cubicBezTo>
                    <a:pt x="3" y="2"/>
                    <a:pt x="28" y="0"/>
                    <a:pt x="27" y="1"/>
                  </a:cubicBezTo>
                  <a:cubicBezTo>
                    <a:pt x="25" y="1"/>
                    <a:pt x="27" y="8"/>
                    <a:pt x="22" y="8"/>
                  </a:cubicBezTo>
                  <a:cubicBezTo>
                    <a:pt x="16" y="9"/>
                    <a:pt x="14" y="5"/>
                    <a:pt x="12" y="9"/>
                  </a:cubicBezTo>
                  <a:cubicBezTo>
                    <a:pt x="10" y="13"/>
                    <a:pt x="13" y="22"/>
                    <a:pt x="10" y="20"/>
                  </a:cubicBezTo>
                  <a:cubicBezTo>
                    <a:pt x="6" y="18"/>
                    <a:pt x="1" y="12"/>
                    <a:pt x="1" y="10"/>
                  </a:cubicBezTo>
                  <a:cubicBezTo>
                    <a:pt x="0" y="8"/>
                    <a:pt x="3" y="2"/>
                    <a:pt x="3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59" name="Freeform 165"/>
            <p:cNvSpPr/>
            <p:nvPr/>
          </p:nvSpPr>
          <p:spPr bwMode="auto">
            <a:xfrm>
              <a:off x="10085364" y="1993902"/>
              <a:ext cx="46038" cy="39689"/>
            </a:xfrm>
            <a:custGeom>
              <a:gdLst>
                <a:gd fmla="*/ 17 w 17" name="T0"/>
                <a:gd fmla="*/ 15 h 15" name="T1"/>
                <a:gd fmla="*/ 13 w 17" name="T2"/>
                <a:gd fmla="*/ 1 h 15" name="T3"/>
                <a:gd fmla="*/ 1 w 17" name="T4"/>
                <a:gd fmla="*/ 2 h 15" name="T5"/>
                <a:gd fmla="*/ 10 w 17" name="T6"/>
                <a:gd fmla="*/ 12 h 15" name="T7"/>
                <a:gd fmla="*/ 17 w 17" name="T8"/>
                <a:gd fmla="*/ 15 h 15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5" w="17">
                  <a:moveTo>
                    <a:pt x="17" y="15"/>
                  </a:moveTo>
                  <a:cubicBezTo>
                    <a:pt x="16" y="11"/>
                    <a:pt x="15" y="1"/>
                    <a:pt x="13" y="1"/>
                  </a:cubicBezTo>
                  <a:cubicBezTo>
                    <a:pt x="11" y="0"/>
                    <a:pt x="2" y="1"/>
                    <a:pt x="1" y="2"/>
                  </a:cubicBezTo>
                  <a:cubicBezTo>
                    <a:pt x="0" y="4"/>
                    <a:pt x="10" y="12"/>
                    <a:pt x="10" y="12"/>
                  </a:cubicBezTo>
                  <a:lnTo>
                    <a:pt x="17" y="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60" name="Freeform 166"/>
            <p:cNvSpPr/>
            <p:nvPr/>
          </p:nvSpPr>
          <p:spPr bwMode="auto">
            <a:xfrm>
              <a:off x="9880577" y="1806577"/>
              <a:ext cx="114300" cy="44450"/>
            </a:xfrm>
            <a:custGeom>
              <a:gdLst>
                <a:gd fmla="*/ 32 w 43" name="T0"/>
                <a:gd fmla="*/ 17 h 17" name="T1"/>
                <a:gd fmla="*/ 16 w 43" name="T2"/>
                <a:gd fmla="*/ 13 h 17" name="T3"/>
                <a:gd fmla="*/ 8 w 43" name="T4"/>
                <a:gd fmla="*/ 9 h 17" name="T5"/>
                <a:gd fmla="*/ 19 w 43" name="T6"/>
                <a:gd fmla="*/ 1 h 17" name="T7"/>
                <a:gd fmla="*/ 29 w 43" name="T8"/>
                <a:gd fmla="*/ 3 h 17" name="T9"/>
                <a:gd fmla="*/ 41 w 43" name="T10"/>
                <a:gd fmla="*/ 10 h 17" name="T11"/>
                <a:gd fmla="*/ 40 w 43" name="T12"/>
                <a:gd fmla="*/ 14 h 17" name="T13"/>
                <a:gd fmla="*/ 32 w 43" name="T14"/>
                <a:gd fmla="*/ 17 h 17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7" w="43">
                  <a:moveTo>
                    <a:pt x="32" y="17"/>
                  </a:moveTo>
                  <a:cubicBezTo>
                    <a:pt x="26" y="14"/>
                    <a:pt x="19" y="14"/>
                    <a:pt x="16" y="13"/>
                  </a:cubicBezTo>
                  <a:cubicBezTo>
                    <a:pt x="13" y="12"/>
                    <a:pt x="17" y="17"/>
                    <a:pt x="8" y="9"/>
                  </a:cubicBezTo>
                  <a:cubicBezTo>
                    <a:pt x="0" y="1"/>
                    <a:pt x="12" y="1"/>
                    <a:pt x="19" y="1"/>
                  </a:cubicBezTo>
                  <a:cubicBezTo>
                    <a:pt x="26" y="0"/>
                    <a:pt x="20" y="0"/>
                    <a:pt x="29" y="3"/>
                  </a:cubicBezTo>
                  <a:cubicBezTo>
                    <a:pt x="37" y="6"/>
                    <a:pt x="41" y="10"/>
                    <a:pt x="41" y="10"/>
                  </a:cubicBezTo>
                  <a:cubicBezTo>
                    <a:pt x="41" y="10"/>
                    <a:pt x="43" y="14"/>
                    <a:pt x="40" y="14"/>
                  </a:cubicBezTo>
                  <a:cubicBezTo>
                    <a:pt x="36" y="15"/>
                    <a:pt x="32" y="17"/>
                    <a:pt x="32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61" name="Freeform 167"/>
            <p:cNvSpPr/>
            <p:nvPr/>
          </p:nvSpPr>
          <p:spPr bwMode="auto">
            <a:xfrm>
              <a:off x="10158388" y="2297114"/>
              <a:ext cx="58737" cy="46038"/>
            </a:xfrm>
            <a:custGeom>
              <a:gdLst>
                <a:gd fmla="*/ 18 w 22" name="T0"/>
                <a:gd fmla="*/ 0 h 17" name="T1"/>
                <a:gd fmla="*/ 10 w 22" name="T2"/>
                <a:gd fmla="*/ 7 h 17" name="T3"/>
                <a:gd fmla="*/ 1 w 22" name="T4"/>
                <a:gd fmla="*/ 10 h 17" name="T5"/>
                <a:gd fmla="*/ 7 w 22" name="T6"/>
                <a:gd fmla="*/ 17 h 17" name="T7"/>
                <a:gd fmla="*/ 7 w 22" name="T8"/>
                <a:gd fmla="*/ 13 h 17" name="T9"/>
                <a:gd fmla="*/ 17 w 22" name="T10"/>
                <a:gd fmla="*/ 11 h 17" name="T11"/>
                <a:gd fmla="*/ 21 w 22" name="T12"/>
                <a:gd fmla="*/ 6 h 17" name="T13"/>
                <a:gd fmla="*/ 21 w 22" name="T14"/>
                <a:gd fmla="*/ 2 h 17" name="T15"/>
                <a:gd fmla="*/ 18 w 22" name="T16"/>
                <a:gd fmla="*/ 0 h 17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17" w="22">
                  <a:moveTo>
                    <a:pt x="18" y="0"/>
                  </a:moveTo>
                  <a:cubicBezTo>
                    <a:pt x="16" y="3"/>
                    <a:pt x="13" y="9"/>
                    <a:pt x="10" y="7"/>
                  </a:cubicBezTo>
                  <a:cubicBezTo>
                    <a:pt x="8" y="6"/>
                    <a:pt x="0" y="9"/>
                    <a:pt x="1" y="10"/>
                  </a:cubicBezTo>
                  <a:cubicBezTo>
                    <a:pt x="2" y="11"/>
                    <a:pt x="7" y="17"/>
                    <a:pt x="7" y="17"/>
                  </a:cubicBezTo>
                  <a:cubicBezTo>
                    <a:pt x="7" y="17"/>
                    <a:pt x="5" y="16"/>
                    <a:pt x="7" y="13"/>
                  </a:cubicBezTo>
                  <a:cubicBezTo>
                    <a:pt x="9" y="9"/>
                    <a:pt x="14" y="12"/>
                    <a:pt x="17" y="11"/>
                  </a:cubicBezTo>
                  <a:cubicBezTo>
                    <a:pt x="20" y="9"/>
                    <a:pt x="21" y="7"/>
                    <a:pt x="21" y="6"/>
                  </a:cubicBezTo>
                  <a:cubicBezTo>
                    <a:pt x="22" y="4"/>
                    <a:pt x="22" y="4"/>
                    <a:pt x="21" y="2"/>
                  </a:cubicBezTo>
                  <a:cubicBezTo>
                    <a:pt x="21" y="1"/>
                    <a:pt x="18" y="0"/>
                    <a:pt x="1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62" name="Freeform 168"/>
            <p:cNvSpPr/>
            <p:nvPr/>
          </p:nvSpPr>
          <p:spPr bwMode="auto">
            <a:xfrm>
              <a:off x="9999640" y="2343152"/>
              <a:ext cx="65088" cy="39689"/>
            </a:xfrm>
            <a:custGeom>
              <a:gdLst>
                <a:gd fmla="*/ 16 w 24" name="T0"/>
                <a:gd fmla="*/ 12 h 15" name="T1"/>
                <a:gd fmla="*/ 9 w 24" name="T2"/>
                <a:gd fmla="*/ 15 h 15" name="T3"/>
                <a:gd fmla="*/ 1 w 24" name="T4"/>
                <a:gd fmla="*/ 10 h 15" name="T5"/>
                <a:gd fmla="*/ 8 w 24" name="T6"/>
                <a:gd fmla="*/ 5 h 15" name="T7"/>
                <a:gd fmla="*/ 14 w 24" name="T8"/>
                <a:gd fmla="*/ 5 h 15" name="T9"/>
                <a:gd fmla="*/ 16 w 24" name="T10"/>
                <a:gd fmla="*/ 12 h 15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5" w="24">
                  <a:moveTo>
                    <a:pt x="16" y="12"/>
                  </a:moveTo>
                  <a:cubicBezTo>
                    <a:pt x="11" y="12"/>
                    <a:pt x="11" y="15"/>
                    <a:pt x="9" y="15"/>
                  </a:cubicBezTo>
                  <a:cubicBezTo>
                    <a:pt x="6" y="15"/>
                    <a:pt x="0" y="10"/>
                    <a:pt x="1" y="10"/>
                  </a:cubicBezTo>
                  <a:cubicBezTo>
                    <a:pt x="3" y="9"/>
                    <a:pt x="6" y="5"/>
                    <a:pt x="8" y="5"/>
                  </a:cubicBezTo>
                  <a:cubicBezTo>
                    <a:pt x="9" y="4"/>
                    <a:pt x="5" y="0"/>
                    <a:pt x="14" y="5"/>
                  </a:cubicBezTo>
                  <a:cubicBezTo>
                    <a:pt x="24" y="10"/>
                    <a:pt x="16" y="12"/>
                    <a:pt x="16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63" name="Freeform 169"/>
            <p:cNvSpPr/>
            <p:nvPr/>
          </p:nvSpPr>
          <p:spPr bwMode="auto">
            <a:xfrm>
              <a:off x="9931376" y="2378077"/>
              <a:ext cx="55563" cy="20638"/>
            </a:xfrm>
            <a:custGeom>
              <a:gdLst>
                <a:gd fmla="*/ 21 w 21" name="T0"/>
                <a:gd fmla="*/ 6 h 8" name="T1"/>
                <a:gd fmla="*/ 8 w 21" name="T2"/>
                <a:gd fmla="*/ 6 h 8" name="T3"/>
                <a:gd fmla="*/ 3 w 21" name="T4"/>
                <a:gd fmla="*/ 1 h 8" name="T5"/>
                <a:gd fmla="*/ 12 w 21" name="T6"/>
                <a:gd fmla="*/ 1 h 8" name="T7"/>
                <a:gd fmla="*/ 20 w 21" name="T8"/>
                <a:gd fmla="*/ 2 h 8" name="T9"/>
                <a:gd fmla="*/ 21 w 21" name="T10"/>
                <a:gd fmla="*/ 6 h 8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8" w="21">
                  <a:moveTo>
                    <a:pt x="21" y="6"/>
                  </a:moveTo>
                  <a:cubicBezTo>
                    <a:pt x="16" y="8"/>
                    <a:pt x="8" y="6"/>
                    <a:pt x="8" y="6"/>
                  </a:cubicBezTo>
                  <a:cubicBezTo>
                    <a:pt x="8" y="6"/>
                    <a:pt x="0" y="2"/>
                    <a:pt x="3" y="1"/>
                  </a:cubicBezTo>
                  <a:cubicBezTo>
                    <a:pt x="6" y="0"/>
                    <a:pt x="9" y="1"/>
                    <a:pt x="12" y="1"/>
                  </a:cubicBezTo>
                  <a:cubicBezTo>
                    <a:pt x="15" y="2"/>
                    <a:pt x="20" y="2"/>
                    <a:pt x="20" y="2"/>
                  </a:cubicBezTo>
                  <a:lnTo>
                    <a:pt x="21" y="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64" name="Freeform 170"/>
            <p:cNvSpPr/>
            <p:nvPr/>
          </p:nvSpPr>
          <p:spPr bwMode="auto">
            <a:xfrm>
              <a:off x="9847240" y="2379663"/>
              <a:ext cx="46038" cy="26989"/>
            </a:xfrm>
            <a:custGeom>
              <a:gdLst>
                <a:gd fmla="*/ 10 w 17" name="T0"/>
                <a:gd fmla="*/ 10 h 10" name="T1"/>
                <a:gd fmla="*/ 3 w 17" name="T2"/>
                <a:gd fmla="*/ 1 h 10" name="T3"/>
                <a:gd fmla="*/ 15 w 17" name="T4"/>
                <a:gd fmla="*/ 5 h 10" name="T5"/>
                <a:gd fmla="*/ 10 w 17" name="T6"/>
                <a:gd fmla="*/ 10 h 10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10" w="17">
                  <a:moveTo>
                    <a:pt x="10" y="10"/>
                  </a:moveTo>
                  <a:cubicBezTo>
                    <a:pt x="8" y="8"/>
                    <a:pt x="0" y="0"/>
                    <a:pt x="3" y="1"/>
                  </a:cubicBezTo>
                  <a:cubicBezTo>
                    <a:pt x="6" y="2"/>
                    <a:pt x="17" y="4"/>
                    <a:pt x="15" y="5"/>
                  </a:cubicBezTo>
                  <a:cubicBezTo>
                    <a:pt x="13" y="6"/>
                    <a:pt x="10" y="10"/>
                    <a:pt x="10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65" name="Freeform 171"/>
            <p:cNvSpPr/>
            <p:nvPr/>
          </p:nvSpPr>
          <p:spPr bwMode="auto">
            <a:xfrm>
              <a:off x="9485289" y="2174877"/>
              <a:ext cx="63500" cy="61913"/>
            </a:xfrm>
            <a:custGeom>
              <a:gdLst>
                <a:gd fmla="*/ 20 w 24" name="T0"/>
                <a:gd fmla="*/ 23 h 23" name="T1"/>
                <a:gd fmla="*/ 5 w 24" name="T2"/>
                <a:gd fmla="*/ 16 h 23" name="T3"/>
                <a:gd fmla="*/ 5 w 24" name="T4"/>
                <a:gd fmla="*/ 5 h 23" name="T5"/>
                <a:gd fmla="*/ 14 w 24" name="T6"/>
                <a:gd fmla="*/ 17 h 23" name="T7"/>
                <a:gd fmla="*/ 24 w 24" name="T8"/>
                <a:gd fmla="*/ 23 h 23" name="T9"/>
                <a:gd fmla="*/ 20 w 24" name="T10"/>
                <a:gd fmla="*/ 23 h 23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23" w="24">
                  <a:moveTo>
                    <a:pt x="20" y="23"/>
                  </a:moveTo>
                  <a:cubicBezTo>
                    <a:pt x="17" y="22"/>
                    <a:pt x="7" y="19"/>
                    <a:pt x="5" y="16"/>
                  </a:cubicBezTo>
                  <a:cubicBezTo>
                    <a:pt x="4" y="12"/>
                    <a:pt x="0" y="0"/>
                    <a:pt x="5" y="5"/>
                  </a:cubicBezTo>
                  <a:cubicBezTo>
                    <a:pt x="9" y="11"/>
                    <a:pt x="10" y="16"/>
                    <a:pt x="14" y="17"/>
                  </a:cubicBezTo>
                  <a:cubicBezTo>
                    <a:pt x="18" y="19"/>
                    <a:pt x="24" y="23"/>
                    <a:pt x="24" y="23"/>
                  </a:cubicBezTo>
                  <a:lnTo>
                    <a:pt x="20" y="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66" name="Freeform 172"/>
            <p:cNvSpPr/>
            <p:nvPr/>
          </p:nvSpPr>
          <p:spPr bwMode="auto">
            <a:xfrm>
              <a:off x="9544027" y="2206627"/>
              <a:ext cx="50800" cy="39689"/>
            </a:xfrm>
            <a:custGeom>
              <a:gdLst>
                <a:gd fmla="*/ 12 w 19" name="T0"/>
                <a:gd fmla="*/ 15 h 15" name="T1"/>
                <a:gd fmla="*/ 15 w 19" name="T2"/>
                <a:gd fmla="*/ 10 h 15" name="T3"/>
                <a:gd fmla="*/ 7 w 19" name="T4"/>
                <a:gd fmla="*/ 6 h 15" name="T5"/>
                <a:gd fmla="*/ 2 w 19" name="T6"/>
                <a:gd fmla="*/ 2 h 15" name="T7"/>
                <a:gd fmla="*/ 7 w 19" name="T8"/>
                <a:gd fmla="*/ 11 h 15" name="T9"/>
                <a:gd fmla="*/ 12 w 19" name="T10"/>
                <a:gd fmla="*/ 15 h 15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5" w="19">
                  <a:moveTo>
                    <a:pt x="12" y="15"/>
                  </a:moveTo>
                  <a:cubicBezTo>
                    <a:pt x="16" y="13"/>
                    <a:pt x="19" y="11"/>
                    <a:pt x="15" y="10"/>
                  </a:cubicBezTo>
                  <a:cubicBezTo>
                    <a:pt x="11" y="9"/>
                    <a:pt x="13" y="9"/>
                    <a:pt x="7" y="6"/>
                  </a:cubicBezTo>
                  <a:cubicBezTo>
                    <a:pt x="2" y="2"/>
                    <a:pt x="4" y="0"/>
                    <a:pt x="2" y="2"/>
                  </a:cubicBezTo>
                  <a:cubicBezTo>
                    <a:pt x="0" y="4"/>
                    <a:pt x="7" y="11"/>
                    <a:pt x="7" y="11"/>
                  </a:cubicBezTo>
                  <a:lnTo>
                    <a:pt x="12" y="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67" name="Freeform 173"/>
            <p:cNvSpPr/>
            <p:nvPr/>
          </p:nvSpPr>
          <p:spPr bwMode="auto">
            <a:xfrm>
              <a:off x="8923317" y="2244728"/>
              <a:ext cx="147637" cy="330200"/>
            </a:xfrm>
            <a:custGeom>
              <a:gdLst>
                <a:gd fmla="*/ 28 w 55" name="T0"/>
                <a:gd fmla="*/ 123 h 124" name="T1"/>
                <a:gd fmla="*/ 23 w 55" name="T2"/>
                <a:gd fmla="*/ 109 h 124" name="T3"/>
                <a:gd fmla="*/ 17 w 55" name="T4"/>
                <a:gd fmla="*/ 80 h 124" name="T5"/>
                <a:gd fmla="*/ 13 w 55" name="T6"/>
                <a:gd fmla="*/ 65 h 124" name="T7"/>
                <a:gd fmla="*/ 7 w 55" name="T8"/>
                <a:gd fmla="*/ 47 h 124" name="T9"/>
                <a:gd fmla="*/ 2 w 55" name="T10"/>
                <a:gd fmla="*/ 18 h 124" name="T11"/>
                <a:gd fmla="*/ 1 w 55" name="T12"/>
                <a:gd fmla="*/ 0 h 124" name="T13"/>
                <a:gd fmla="*/ 12 w 55" name="T14"/>
                <a:gd fmla="*/ 9 h 124" name="T15"/>
                <a:gd fmla="*/ 21 w 55" name="T16"/>
                <a:gd fmla="*/ 41 h 124" name="T17"/>
                <a:gd fmla="*/ 26 w 55" name="T18"/>
                <a:gd fmla="*/ 55 h 124" name="T19"/>
                <a:gd fmla="*/ 31 w 55" name="T20"/>
                <a:gd fmla="*/ 58 h 124" name="T21"/>
                <a:gd fmla="*/ 35 w 55" name="T22"/>
                <a:gd fmla="*/ 67 h 124" name="T23"/>
                <a:gd fmla="*/ 33 w 55" name="T24"/>
                <a:gd fmla="*/ 71 h 124" name="T25"/>
                <a:gd fmla="*/ 45 w 55" name="T26"/>
                <a:gd fmla="*/ 79 h 124" name="T27"/>
                <a:gd fmla="*/ 50 w 55" name="T28"/>
                <a:gd fmla="*/ 88 h 124" name="T29"/>
                <a:gd fmla="*/ 39 w 55" name="T30"/>
                <a:gd fmla="*/ 86 h 124" name="T31"/>
                <a:gd fmla="*/ 32 w 55" name="T32"/>
                <a:gd fmla="*/ 80 h 124" name="T33"/>
                <a:gd fmla="*/ 29 w 55" name="T34"/>
                <a:gd fmla="*/ 81 h 124" name="T35"/>
                <a:gd fmla="*/ 29 w 55" name="T36"/>
                <a:gd fmla="*/ 90 h 124" name="T37"/>
                <a:gd fmla="*/ 30 w 55" name="T38"/>
                <a:gd fmla="*/ 104 h 124" name="T39"/>
                <a:gd fmla="*/ 35 w 55" name="T40"/>
                <a:gd fmla="*/ 113 h 124" name="T41"/>
                <a:gd fmla="*/ 40 w 55" name="T42"/>
                <a:gd fmla="*/ 118 h 124" name="T43"/>
                <a:gd fmla="*/ 43 w 55" name="T44"/>
                <a:gd fmla="*/ 123 h 124" name="T45"/>
                <a:gd fmla="*/ 33 w 55" name="T46"/>
                <a:gd fmla="*/ 122 h 124" name="T47"/>
                <a:gd fmla="*/ 28 w 55" name="T48"/>
                <a:gd fmla="*/ 123 h 124" name="T4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b="b" l="0" r="r" t="0"/>
              <a:pathLst>
                <a:path h="124" w="55">
                  <a:moveTo>
                    <a:pt x="28" y="123"/>
                  </a:moveTo>
                  <a:cubicBezTo>
                    <a:pt x="29" y="121"/>
                    <a:pt x="27" y="121"/>
                    <a:pt x="23" y="109"/>
                  </a:cubicBezTo>
                  <a:cubicBezTo>
                    <a:pt x="18" y="97"/>
                    <a:pt x="17" y="86"/>
                    <a:pt x="17" y="80"/>
                  </a:cubicBezTo>
                  <a:cubicBezTo>
                    <a:pt x="17" y="73"/>
                    <a:pt x="16" y="73"/>
                    <a:pt x="13" y="65"/>
                  </a:cubicBezTo>
                  <a:cubicBezTo>
                    <a:pt x="10" y="57"/>
                    <a:pt x="6" y="51"/>
                    <a:pt x="7" y="47"/>
                  </a:cubicBezTo>
                  <a:cubicBezTo>
                    <a:pt x="7" y="43"/>
                    <a:pt x="3" y="22"/>
                    <a:pt x="2" y="18"/>
                  </a:cubicBezTo>
                  <a:cubicBezTo>
                    <a:pt x="1" y="14"/>
                    <a:pt x="0" y="0"/>
                    <a:pt x="1" y="0"/>
                  </a:cubicBezTo>
                  <a:cubicBezTo>
                    <a:pt x="3" y="0"/>
                    <a:pt x="10" y="5"/>
                    <a:pt x="12" y="9"/>
                  </a:cubicBezTo>
                  <a:cubicBezTo>
                    <a:pt x="14" y="12"/>
                    <a:pt x="18" y="36"/>
                    <a:pt x="21" y="41"/>
                  </a:cubicBezTo>
                  <a:cubicBezTo>
                    <a:pt x="24" y="47"/>
                    <a:pt x="21" y="53"/>
                    <a:pt x="26" y="55"/>
                  </a:cubicBezTo>
                  <a:cubicBezTo>
                    <a:pt x="31" y="58"/>
                    <a:pt x="31" y="50"/>
                    <a:pt x="31" y="58"/>
                  </a:cubicBezTo>
                  <a:cubicBezTo>
                    <a:pt x="31" y="66"/>
                    <a:pt x="38" y="67"/>
                    <a:pt x="35" y="67"/>
                  </a:cubicBezTo>
                  <a:cubicBezTo>
                    <a:pt x="32" y="67"/>
                    <a:pt x="33" y="71"/>
                    <a:pt x="33" y="71"/>
                  </a:cubicBezTo>
                  <a:cubicBezTo>
                    <a:pt x="33" y="71"/>
                    <a:pt x="43" y="77"/>
                    <a:pt x="45" y="79"/>
                  </a:cubicBezTo>
                  <a:cubicBezTo>
                    <a:pt x="47" y="81"/>
                    <a:pt x="55" y="89"/>
                    <a:pt x="50" y="88"/>
                  </a:cubicBezTo>
                  <a:cubicBezTo>
                    <a:pt x="44" y="87"/>
                    <a:pt x="42" y="91"/>
                    <a:pt x="39" y="86"/>
                  </a:cubicBezTo>
                  <a:cubicBezTo>
                    <a:pt x="35" y="82"/>
                    <a:pt x="35" y="82"/>
                    <a:pt x="32" y="80"/>
                  </a:cubicBezTo>
                  <a:cubicBezTo>
                    <a:pt x="30" y="78"/>
                    <a:pt x="28" y="77"/>
                    <a:pt x="29" y="81"/>
                  </a:cubicBezTo>
                  <a:cubicBezTo>
                    <a:pt x="30" y="84"/>
                    <a:pt x="29" y="84"/>
                    <a:pt x="29" y="90"/>
                  </a:cubicBezTo>
                  <a:cubicBezTo>
                    <a:pt x="30" y="96"/>
                    <a:pt x="31" y="101"/>
                    <a:pt x="30" y="104"/>
                  </a:cubicBezTo>
                  <a:cubicBezTo>
                    <a:pt x="29" y="106"/>
                    <a:pt x="33" y="112"/>
                    <a:pt x="35" y="113"/>
                  </a:cubicBezTo>
                  <a:cubicBezTo>
                    <a:pt x="37" y="114"/>
                    <a:pt x="40" y="116"/>
                    <a:pt x="40" y="118"/>
                  </a:cubicBezTo>
                  <a:cubicBezTo>
                    <a:pt x="41" y="119"/>
                    <a:pt x="48" y="123"/>
                    <a:pt x="43" y="123"/>
                  </a:cubicBezTo>
                  <a:cubicBezTo>
                    <a:pt x="38" y="124"/>
                    <a:pt x="33" y="122"/>
                    <a:pt x="33" y="122"/>
                  </a:cubicBezTo>
                  <a:lnTo>
                    <a:pt x="28" y="1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68" name="Freeform 174"/>
            <p:cNvSpPr/>
            <p:nvPr/>
          </p:nvSpPr>
          <p:spPr bwMode="auto">
            <a:xfrm>
              <a:off x="8963003" y="2543175"/>
              <a:ext cx="276225" cy="198439"/>
            </a:xfrm>
            <a:custGeom>
              <a:gdLst>
                <a:gd fmla="*/ 39 w 103" name="T0"/>
                <a:gd fmla="*/ 39 h 74" name="T1"/>
                <a:gd fmla="*/ 23 w 103" name="T2"/>
                <a:gd fmla="*/ 30 h 74" name="T3"/>
                <a:gd fmla="*/ 14 w 103" name="T4"/>
                <a:gd fmla="*/ 22 h 74" name="T5"/>
                <a:gd fmla="*/ 7 w 103" name="T6"/>
                <a:gd fmla="*/ 25 h 74" name="T7"/>
                <a:gd fmla="*/ 13 w 103" name="T8"/>
                <a:gd fmla="*/ 35 h 74" name="T9"/>
                <a:gd fmla="*/ 13 w 103" name="T10"/>
                <a:gd fmla="*/ 40 h 74" name="T11"/>
                <a:gd fmla="*/ 10 w 103" name="T12"/>
                <a:gd fmla="*/ 48 h 74" name="T13"/>
                <a:gd fmla="*/ 6 w 103" name="T14"/>
                <a:gd fmla="*/ 51 h 74" name="T15"/>
                <a:gd fmla="*/ 3 w 103" name="T16"/>
                <a:gd fmla="*/ 55 h 74" name="T17"/>
                <a:gd fmla="*/ 8 w 103" name="T18"/>
                <a:gd fmla="*/ 65 h 74" name="T19"/>
                <a:gd fmla="*/ 3 w 103" name="T20"/>
                <a:gd fmla="*/ 70 h 74" name="T21"/>
                <a:gd fmla="*/ 10 w 103" name="T22"/>
                <a:gd fmla="*/ 72 h 74" name="T23"/>
                <a:gd fmla="*/ 16 w 103" name="T24"/>
                <a:gd fmla="*/ 66 h 74" name="T25"/>
                <a:gd fmla="*/ 20 w 103" name="T26"/>
                <a:gd fmla="*/ 59 h 74" name="T27"/>
                <a:gd fmla="*/ 28 w 103" name="T28"/>
                <a:gd fmla="*/ 60 h 74" name="T29"/>
                <a:gd fmla="*/ 32 w 103" name="T30"/>
                <a:gd fmla="*/ 62 h 74" name="T31"/>
                <a:gd fmla="*/ 39 w 103" name="T32"/>
                <a:gd fmla="*/ 65 h 74" name="T33"/>
                <a:gd fmla="*/ 40 w 103" name="T34"/>
                <a:gd fmla="*/ 60 h 74" name="T35"/>
                <a:gd fmla="*/ 48 w 103" name="T36"/>
                <a:gd fmla="*/ 54 h 74" name="T37"/>
                <a:gd fmla="*/ 56 w 103" name="T38"/>
                <a:gd fmla="*/ 53 h 74" name="T39"/>
                <a:gd fmla="*/ 56 w 103" name="T40"/>
                <a:gd fmla="*/ 44 h 74" name="T41"/>
                <a:gd fmla="*/ 53 w 103" name="T42"/>
                <a:gd fmla="*/ 39 h 74" name="T43"/>
                <a:gd fmla="*/ 74 w 103" name="T44"/>
                <a:gd fmla="*/ 32 h 74" name="T45"/>
                <a:gd fmla="*/ 85 w 103" name="T46"/>
                <a:gd fmla="*/ 28 h 74" name="T47"/>
                <a:gd fmla="*/ 90 w 103" name="T48"/>
                <a:gd fmla="*/ 15 h 74" name="T49"/>
                <a:gd fmla="*/ 102 w 103" name="T50"/>
                <a:gd fmla="*/ 8 h 74" name="T51"/>
                <a:gd fmla="*/ 96 w 103" name="T52"/>
                <a:gd fmla="*/ 5 h 74" name="T53"/>
                <a:gd fmla="*/ 81 w 103" name="T54"/>
                <a:gd fmla="*/ 18 h 74" name="T55"/>
                <a:gd fmla="*/ 67 w 103" name="T56"/>
                <a:gd fmla="*/ 27 h 74" name="T57"/>
                <a:gd fmla="*/ 58 w 103" name="T58"/>
                <a:gd fmla="*/ 34 h 74" name="T59"/>
                <a:gd fmla="*/ 41 w 103" name="T60"/>
                <a:gd fmla="*/ 36 h 74" name="T61"/>
                <a:gd fmla="*/ 39 w 103" name="T62"/>
                <a:gd fmla="*/ 39 h 74" name="T6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b="b" l="0" r="r" t="0"/>
              <a:pathLst>
                <a:path h="74" w="103">
                  <a:moveTo>
                    <a:pt x="39" y="39"/>
                  </a:moveTo>
                  <a:cubicBezTo>
                    <a:pt x="28" y="33"/>
                    <a:pt x="29" y="37"/>
                    <a:pt x="23" y="30"/>
                  </a:cubicBezTo>
                  <a:cubicBezTo>
                    <a:pt x="17" y="24"/>
                    <a:pt x="14" y="22"/>
                    <a:pt x="14" y="22"/>
                  </a:cubicBezTo>
                  <a:cubicBezTo>
                    <a:pt x="7" y="25"/>
                    <a:pt x="7" y="25"/>
                    <a:pt x="7" y="25"/>
                  </a:cubicBezTo>
                  <a:cubicBezTo>
                    <a:pt x="13" y="35"/>
                    <a:pt x="13" y="35"/>
                    <a:pt x="13" y="35"/>
                  </a:cubicBezTo>
                  <a:cubicBezTo>
                    <a:pt x="13" y="35"/>
                    <a:pt x="15" y="38"/>
                    <a:pt x="13" y="40"/>
                  </a:cubicBezTo>
                  <a:cubicBezTo>
                    <a:pt x="12" y="41"/>
                    <a:pt x="12" y="48"/>
                    <a:pt x="10" y="48"/>
                  </a:cubicBezTo>
                  <a:cubicBezTo>
                    <a:pt x="9" y="49"/>
                    <a:pt x="9" y="52"/>
                    <a:pt x="6" y="51"/>
                  </a:cubicBezTo>
                  <a:cubicBezTo>
                    <a:pt x="3" y="51"/>
                    <a:pt x="4" y="52"/>
                    <a:pt x="3" y="55"/>
                  </a:cubicBezTo>
                  <a:cubicBezTo>
                    <a:pt x="2" y="57"/>
                    <a:pt x="11" y="64"/>
                    <a:pt x="8" y="65"/>
                  </a:cubicBezTo>
                  <a:cubicBezTo>
                    <a:pt x="4" y="66"/>
                    <a:pt x="0" y="69"/>
                    <a:pt x="3" y="70"/>
                  </a:cubicBezTo>
                  <a:cubicBezTo>
                    <a:pt x="6" y="71"/>
                    <a:pt x="8" y="74"/>
                    <a:pt x="10" y="72"/>
                  </a:cubicBezTo>
                  <a:cubicBezTo>
                    <a:pt x="13" y="71"/>
                    <a:pt x="18" y="69"/>
                    <a:pt x="16" y="66"/>
                  </a:cubicBezTo>
                  <a:cubicBezTo>
                    <a:pt x="14" y="64"/>
                    <a:pt x="18" y="59"/>
                    <a:pt x="20" y="59"/>
                  </a:cubicBezTo>
                  <a:cubicBezTo>
                    <a:pt x="23" y="59"/>
                    <a:pt x="25" y="59"/>
                    <a:pt x="28" y="60"/>
                  </a:cubicBezTo>
                  <a:cubicBezTo>
                    <a:pt x="31" y="60"/>
                    <a:pt x="30" y="62"/>
                    <a:pt x="32" y="62"/>
                  </a:cubicBezTo>
                  <a:cubicBezTo>
                    <a:pt x="34" y="63"/>
                    <a:pt x="35" y="66"/>
                    <a:pt x="39" y="65"/>
                  </a:cubicBezTo>
                  <a:cubicBezTo>
                    <a:pt x="43" y="64"/>
                    <a:pt x="37" y="62"/>
                    <a:pt x="40" y="60"/>
                  </a:cubicBezTo>
                  <a:cubicBezTo>
                    <a:pt x="43" y="58"/>
                    <a:pt x="46" y="55"/>
                    <a:pt x="48" y="54"/>
                  </a:cubicBezTo>
                  <a:cubicBezTo>
                    <a:pt x="51" y="53"/>
                    <a:pt x="56" y="53"/>
                    <a:pt x="56" y="53"/>
                  </a:cubicBezTo>
                  <a:cubicBezTo>
                    <a:pt x="56" y="44"/>
                    <a:pt x="56" y="44"/>
                    <a:pt x="56" y="44"/>
                  </a:cubicBezTo>
                  <a:cubicBezTo>
                    <a:pt x="56" y="44"/>
                    <a:pt x="53" y="41"/>
                    <a:pt x="53" y="39"/>
                  </a:cubicBezTo>
                  <a:cubicBezTo>
                    <a:pt x="54" y="36"/>
                    <a:pt x="72" y="33"/>
                    <a:pt x="74" y="32"/>
                  </a:cubicBezTo>
                  <a:cubicBezTo>
                    <a:pt x="75" y="31"/>
                    <a:pt x="82" y="32"/>
                    <a:pt x="85" y="28"/>
                  </a:cubicBezTo>
                  <a:cubicBezTo>
                    <a:pt x="87" y="24"/>
                    <a:pt x="88" y="17"/>
                    <a:pt x="90" y="15"/>
                  </a:cubicBezTo>
                  <a:cubicBezTo>
                    <a:pt x="93" y="14"/>
                    <a:pt x="102" y="10"/>
                    <a:pt x="102" y="8"/>
                  </a:cubicBezTo>
                  <a:cubicBezTo>
                    <a:pt x="101" y="7"/>
                    <a:pt x="103" y="0"/>
                    <a:pt x="96" y="5"/>
                  </a:cubicBezTo>
                  <a:cubicBezTo>
                    <a:pt x="90" y="10"/>
                    <a:pt x="90" y="13"/>
                    <a:pt x="81" y="18"/>
                  </a:cubicBezTo>
                  <a:cubicBezTo>
                    <a:pt x="72" y="22"/>
                    <a:pt x="69" y="25"/>
                    <a:pt x="67" y="27"/>
                  </a:cubicBezTo>
                  <a:cubicBezTo>
                    <a:pt x="65" y="29"/>
                    <a:pt x="68" y="34"/>
                    <a:pt x="58" y="34"/>
                  </a:cubicBezTo>
                  <a:cubicBezTo>
                    <a:pt x="47" y="34"/>
                    <a:pt x="41" y="36"/>
                    <a:pt x="41" y="36"/>
                  </a:cubicBezTo>
                  <a:lnTo>
                    <a:pt x="39" y="3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69" name="Freeform 175"/>
            <p:cNvSpPr/>
            <p:nvPr/>
          </p:nvSpPr>
          <p:spPr bwMode="auto">
            <a:xfrm>
              <a:off x="8755042" y="2735263"/>
              <a:ext cx="320675" cy="360363"/>
            </a:xfrm>
            <a:custGeom>
              <a:gdLst>
                <a:gd fmla="*/ 98 w 120" name="T0"/>
                <a:gd fmla="*/ 0 h 135" name="T1"/>
                <a:gd fmla="*/ 91 w 120" name="T2"/>
                <a:gd fmla="*/ 6 h 135" name="T3"/>
                <a:gd fmla="*/ 85 w 120" name="T4"/>
                <a:gd fmla="*/ 12 h 135" name="T5"/>
                <a:gd fmla="*/ 89 w 120" name="T6"/>
                <a:gd fmla="*/ 29 h 135" name="T7"/>
                <a:gd fmla="*/ 92 w 120" name="T8"/>
                <a:gd fmla="*/ 41 h 135" name="T9"/>
                <a:gd fmla="*/ 86 w 120" name="T10"/>
                <a:gd fmla="*/ 45 h 135" name="T11"/>
                <a:gd fmla="*/ 81 w 120" name="T12"/>
                <a:gd fmla="*/ 51 h 135" name="T13"/>
                <a:gd fmla="*/ 78 w 120" name="T14"/>
                <a:gd fmla="*/ 55 h 135" name="T15"/>
                <a:gd fmla="*/ 70 w 120" name="T16"/>
                <a:gd fmla="*/ 48 h 135" name="T17"/>
                <a:gd fmla="*/ 65 w 120" name="T18"/>
                <a:gd fmla="*/ 55 h 135" name="T19"/>
                <a:gd fmla="*/ 63 w 120" name="T20"/>
                <a:gd fmla="*/ 60 h 135" name="T21"/>
                <a:gd fmla="*/ 60 w 120" name="T22"/>
                <a:gd fmla="*/ 66 h 135" name="T23"/>
                <a:gd fmla="*/ 51 w 120" name="T24"/>
                <a:gd fmla="*/ 72 h 135" name="T25"/>
                <a:gd fmla="*/ 49 w 120" name="T26"/>
                <a:gd fmla="*/ 77 h 135" name="T27"/>
                <a:gd fmla="*/ 28 w 120" name="T28"/>
                <a:gd fmla="*/ 79 h 135" name="T29"/>
                <a:gd fmla="*/ 21 w 120" name="T30"/>
                <a:gd fmla="*/ 84 h 135" name="T31"/>
                <a:gd fmla="*/ 18 w 120" name="T32"/>
                <a:gd fmla="*/ 90 h 135" name="T33"/>
                <a:gd fmla="*/ 14 w 120" name="T34"/>
                <a:gd fmla="*/ 99 h 135" name="T35"/>
                <a:gd fmla="*/ 2 w 120" name="T36"/>
                <a:gd fmla="*/ 101 h 135" name="T37"/>
                <a:gd fmla="*/ 6 w 120" name="T38"/>
                <a:gd fmla="*/ 109 h 135" name="T39"/>
                <a:gd fmla="*/ 17 w 120" name="T40"/>
                <a:gd fmla="*/ 115 h 135" name="T41"/>
                <a:gd fmla="*/ 21 w 120" name="T42"/>
                <a:gd fmla="*/ 129 h 135" name="T43"/>
                <a:gd fmla="*/ 21 w 120" name="T44"/>
                <a:gd fmla="*/ 130 h 135" name="T45"/>
                <a:gd fmla="*/ 30 w 120" name="T46"/>
                <a:gd fmla="*/ 120 h 135" name="T47"/>
                <a:gd fmla="*/ 36 w 120" name="T48"/>
                <a:gd fmla="*/ 100 h 135" name="T49"/>
                <a:gd fmla="*/ 46 w 120" name="T50"/>
                <a:gd fmla="*/ 103 h 135" name="T51"/>
                <a:gd fmla="*/ 55 w 120" name="T52"/>
                <a:gd fmla="*/ 93 h 135" name="T53"/>
                <a:gd fmla="*/ 58 w 120" name="T54"/>
                <a:gd fmla="*/ 93 h 135" name="T55"/>
                <a:gd fmla="*/ 65 w 120" name="T56"/>
                <a:gd fmla="*/ 98 h 135" name="T57"/>
                <a:gd fmla="*/ 78 w 120" name="T58"/>
                <a:gd fmla="*/ 90 h 135" name="T59"/>
                <a:gd fmla="*/ 77 w 120" name="T60"/>
                <a:gd fmla="*/ 81 h 135" name="T61"/>
                <a:gd fmla="*/ 84 w 120" name="T62"/>
                <a:gd fmla="*/ 78 h 135" name="T63"/>
                <a:gd fmla="*/ 91 w 120" name="T64"/>
                <a:gd fmla="*/ 84 h 135" name="T65"/>
                <a:gd fmla="*/ 112 w 120" name="T66"/>
                <a:gd fmla="*/ 80 h 135" name="T67"/>
                <a:gd fmla="*/ 108 w 120" name="T68"/>
                <a:gd fmla="*/ 67 h 135" name="T69"/>
                <a:gd fmla="*/ 111 w 120" name="T70"/>
                <a:gd fmla="*/ 61 h 135" name="T71"/>
                <a:gd fmla="*/ 108 w 120" name="T72"/>
                <a:gd fmla="*/ 42 h 135" name="T73"/>
                <a:gd fmla="*/ 117 w 120" name="T74"/>
                <a:gd fmla="*/ 33 h 135" name="T75"/>
                <a:gd fmla="*/ 117 w 120" name="T76"/>
                <a:gd fmla="*/ 27 h 135" name="T77"/>
                <a:gd fmla="*/ 109 w 120" name="T78"/>
                <a:gd fmla="*/ 11 h 135" name="T79"/>
                <a:gd fmla="*/ 101 w 120" name="T80"/>
                <a:gd fmla="*/ 4 h 135" name="T81"/>
                <a:gd fmla="*/ 98 w 120" name="T82"/>
                <a:gd fmla="*/ 0 h 135" name="T8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b="b" l="0" r="r" t="0"/>
              <a:pathLst>
                <a:path h="135" w="120">
                  <a:moveTo>
                    <a:pt x="98" y="0"/>
                  </a:moveTo>
                  <a:cubicBezTo>
                    <a:pt x="97" y="1"/>
                    <a:pt x="93" y="4"/>
                    <a:pt x="91" y="6"/>
                  </a:cubicBezTo>
                  <a:cubicBezTo>
                    <a:pt x="88" y="8"/>
                    <a:pt x="85" y="8"/>
                    <a:pt x="85" y="12"/>
                  </a:cubicBezTo>
                  <a:cubicBezTo>
                    <a:pt x="85" y="17"/>
                    <a:pt x="90" y="22"/>
                    <a:pt x="89" y="29"/>
                  </a:cubicBezTo>
                  <a:cubicBezTo>
                    <a:pt x="87" y="35"/>
                    <a:pt x="97" y="40"/>
                    <a:pt x="92" y="41"/>
                  </a:cubicBezTo>
                  <a:cubicBezTo>
                    <a:pt x="87" y="43"/>
                    <a:pt x="88" y="44"/>
                    <a:pt x="86" y="45"/>
                  </a:cubicBezTo>
                  <a:cubicBezTo>
                    <a:pt x="83" y="47"/>
                    <a:pt x="81" y="51"/>
                    <a:pt x="81" y="51"/>
                  </a:cubicBezTo>
                  <a:cubicBezTo>
                    <a:pt x="81" y="51"/>
                    <a:pt x="84" y="60"/>
                    <a:pt x="78" y="55"/>
                  </a:cubicBezTo>
                  <a:cubicBezTo>
                    <a:pt x="71" y="50"/>
                    <a:pt x="71" y="48"/>
                    <a:pt x="70" y="48"/>
                  </a:cubicBezTo>
                  <a:cubicBezTo>
                    <a:pt x="68" y="48"/>
                    <a:pt x="67" y="54"/>
                    <a:pt x="65" y="55"/>
                  </a:cubicBezTo>
                  <a:cubicBezTo>
                    <a:pt x="63" y="56"/>
                    <a:pt x="64" y="58"/>
                    <a:pt x="63" y="60"/>
                  </a:cubicBezTo>
                  <a:cubicBezTo>
                    <a:pt x="62" y="61"/>
                    <a:pt x="68" y="62"/>
                    <a:pt x="60" y="66"/>
                  </a:cubicBezTo>
                  <a:cubicBezTo>
                    <a:pt x="51" y="69"/>
                    <a:pt x="50" y="70"/>
                    <a:pt x="51" y="72"/>
                  </a:cubicBezTo>
                  <a:cubicBezTo>
                    <a:pt x="51" y="73"/>
                    <a:pt x="64" y="76"/>
                    <a:pt x="49" y="77"/>
                  </a:cubicBezTo>
                  <a:cubicBezTo>
                    <a:pt x="34" y="78"/>
                    <a:pt x="33" y="78"/>
                    <a:pt x="28" y="79"/>
                  </a:cubicBezTo>
                  <a:cubicBezTo>
                    <a:pt x="23" y="79"/>
                    <a:pt x="23" y="81"/>
                    <a:pt x="21" y="84"/>
                  </a:cubicBezTo>
                  <a:cubicBezTo>
                    <a:pt x="18" y="86"/>
                    <a:pt x="20" y="88"/>
                    <a:pt x="18" y="90"/>
                  </a:cubicBezTo>
                  <a:cubicBezTo>
                    <a:pt x="16" y="91"/>
                    <a:pt x="20" y="100"/>
                    <a:pt x="14" y="99"/>
                  </a:cubicBezTo>
                  <a:cubicBezTo>
                    <a:pt x="8" y="98"/>
                    <a:pt x="3" y="99"/>
                    <a:pt x="2" y="101"/>
                  </a:cubicBezTo>
                  <a:cubicBezTo>
                    <a:pt x="1" y="102"/>
                    <a:pt x="0" y="106"/>
                    <a:pt x="6" y="109"/>
                  </a:cubicBezTo>
                  <a:cubicBezTo>
                    <a:pt x="12" y="112"/>
                    <a:pt x="19" y="112"/>
                    <a:pt x="17" y="115"/>
                  </a:cubicBezTo>
                  <a:cubicBezTo>
                    <a:pt x="15" y="118"/>
                    <a:pt x="20" y="128"/>
                    <a:pt x="21" y="129"/>
                  </a:cubicBezTo>
                  <a:cubicBezTo>
                    <a:pt x="21" y="130"/>
                    <a:pt x="18" y="133"/>
                    <a:pt x="21" y="130"/>
                  </a:cubicBezTo>
                  <a:cubicBezTo>
                    <a:pt x="25" y="127"/>
                    <a:pt x="26" y="135"/>
                    <a:pt x="30" y="120"/>
                  </a:cubicBezTo>
                  <a:cubicBezTo>
                    <a:pt x="33" y="105"/>
                    <a:pt x="26" y="98"/>
                    <a:pt x="36" y="100"/>
                  </a:cubicBezTo>
                  <a:cubicBezTo>
                    <a:pt x="46" y="103"/>
                    <a:pt x="44" y="105"/>
                    <a:pt x="46" y="103"/>
                  </a:cubicBezTo>
                  <a:cubicBezTo>
                    <a:pt x="48" y="100"/>
                    <a:pt x="54" y="97"/>
                    <a:pt x="55" y="93"/>
                  </a:cubicBezTo>
                  <a:cubicBezTo>
                    <a:pt x="55" y="90"/>
                    <a:pt x="56" y="90"/>
                    <a:pt x="58" y="93"/>
                  </a:cubicBezTo>
                  <a:cubicBezTo>
                    <a:pt x="61" y="95"/>
                    <a:pt x="59" y="98"/>
                    <a:pt x="65" y="98"/>
                  </a:cubicBezTo>
                  <a:cubicBezTo>
                    <a:pt x="70" y="98"/>
                    <a:pt x="78" y="94"/>
                    <a:pt x="78" y="90"/>
                  </a:cubicBezTo>
                  <a:cubicBezTo>
                    <a:pt x="77" y="87"/>
                    <a:pt x="79" y="82"/>
                    <a:pt x="77" y="81"/>
                  </a:cubicBezTo>
                  <a:cubicBezTo>
                    <a:pt x="76" y="80"/>
                    <a:pt x="80" y="76"/>
                    <a:pt x="84" y="78"/>
                  </a:cubicBezTo>
                  <a:cubicBezTo>
                    <a:pt x="89" y="80"/>
                    <a:pt x="86" y="83"/>
                    <a:pt x="91" y="84"/>
                  </a:cubicBezTo>
                  <a:cubicBezTo>
                    <a:pt x="96" y="84"/>
                    <a:pt x="114" y="84"/>
                    <a:pt x="112" y="80"/>
                  </a:cubicBezTo>
                  <a:cubicBezTo>
                    <a:pt x="109" y="76"/>
                    <a:pt x="110" y="69"/>
                    <a:pt x="108" y="67"/>
                  </a:cubicBezTo>
                  <a:cubicBezTo>
                    <a:pt x="106" y="64"/>
                    <a:pt x="111" y="69"/>
                    <a:pt x="111" y="61"/>
                  </a:cubicBezTo>
                  <a:cubicBezTo>
                    <a:pt x="111" y="53"/>
                    <a:pt x="109" y="53"/>
                    <a:pt x="108" y="42"/>
                  </a:cubicBezTo>
                  <a:cubicBezTo>
                    <a:pt x="108" y="31"/>
                    <a:pt x="117" y="35"/>
                    <a:pt x="117" y="33"/>
                  </a:cubicBezTo>
                  <a:cubicBezTo>
                    <a:pt x="117" y="30"/>
                    <a:pt x="120" y="34"/>
                    <a:pt x="117" y="27"/>
                  </a:cubicBezTo>
                  <a:cubicBezTo>
                    <a:pt x="114" y="20"/>
                    <a:pt x="111" y="12"/>
                    <a:pt x="109" y="11"/>
                  </a:cubicBezTo>
                  <a:cubicBezTo>
                    <a:pt x="107" y="9"/>
                    <a:pt x="101" y="4"/>
                    <a:pt x="101" y="4"/>
                  </a:cubicBezTo>
                  <a:lnTo>
                    <a:pt x="9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70" name="Freeform 176"/>
            <p:cNvSpPr/>
            <p:nvPr/>
          </p:nvSpPr>
          <p:spPr bwMode="auto">
            <a:xfrm>
              <a:off x="8555017" y="3227387"/>
              <a:ext cx="61913" cy="95251"/>
            </a:xfrm>
            <a:custGeom>
              <a:gdLst>
                <a:gd fmla="*/ 15 w 23" name="T0"/>
                <a:gd fmla="*/ 0 h 36" name="T1"/>
                <a:gd fmla="*/ 5 w 23" name="T2"/>
                <a:gd fmla="*/ 11 h 36" name="T3"/>
                <a:gd fmla="*/ 13 w 23" name="T4"/>
                <a:gd fmla="*/ 34 h 36" name="T5"/>
                <a:gd fmla="*/ 16 w 23" name="T6"/>
                <a:gd fmla="*/ 29 h 36" name="T7"/>
                <a:gd fmla="*/ 20 w 23" name="T8"/>
                <a:gd fmla="*/ 24 h 36" name="T9"/>
                <a:gd fmla="*/ 21 w 23" name="T10"/>
                <a:gd fmla="*/ 17 h 36" name="T11"/>
                <a:gd fmla="*/ 20 w 23" name="T12"/>
                <a:gd fmla="*/ 10 h 36" name="T13"/>
                <a:gd fmla="*/ 15 w 23" name="T14"/>
                <a:gd fmla="*/ 0 h 36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36" w="23">
                  <a:moveTo>
                    <a:pt x="15" y="0"/>
                  </a:moveTo>
                  <a:cubicBezTo>
                    <a:pt x="8" y="4"/>
                    <a:pt x="0" y="4"/>
                    <a:pt x="5" y="11"/>
                  </a:cubicBezTo>
                  <a:cubicBezTo>
                    <a:pt x="11" y="17"/>
                    <a:pt x="15" y="36"/>
                    <a:pt x="13" y="34"/>
                  </a:cubicBezTo>
                  <a:cubicBezTo>
                    <a:pt x="12" y="32"/>
                    <a:pt x="13" y="33"/>
                    <a:pt x="16" y="29"/>
                  </a:cubicBezTo>
                  <a:cubicBezTo>
                    <a:pt x="19" y="26"/>
                    <a:pt x="22" y="26"/>
                    <a:pt x="20" y="24"/>
                  </a:cubicBezTo>
                  <a:cubicBezTo>
                    <a:pt x="18" y="22"/>
                    <a:pt x="19" y="19"/>
                    <a:pt x="21" y="17"/>
                  </a:cubicBezTo>
                  <a:cubicBezTo>
                    <a:pt x="23" y="15"/>
                    <a:pt x="22" y="15"/>
                    <a:pt x="20" y="10"/>
                  </a:cubicBezTo>
                  <a:cubicBezTo>
                    <a:pt x="19" y="5"/>
                    <a:pt x="15" y="0"/>
                    <a:pt x="1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71" name="Freeform 177"/>
            <p:cNvSpPr/>
            <p:nvPr/>
          </p:nvSpPr>
          <p:spPr bwMode="auto">
            <a:xfrm>
              <a:off x="8667730" y="3227387"/>
              <a:ext cx="50800" cy="42863"/>
            </a:xfrm>
            <a:custGeom>
              <a:gdLst>
                <a:gd fmla="*/ 1 w 19" name="T0"/>
                <a:gd fmla="*/ 12 h 16" name="T1"/>
                <a:gd fmla="*/ 17 w 19" name="T2"/>
                <a:gd fmla="*/ 11 h 16" name="T3"/>
                <a:gd fmla="*/ 14 w 19" name="T4"/>
                <a:gd fmla="*/ 3 h 16" name="T5"/>
                <a:gd fmla="*/ 4 w 19" name="T6"/>
                <a:gd fmla="*/ 10 h 16" name="T7"/>
                <a:gd fmla="*/ 1 w 19" name="T8"/>
                <a:gd fmla="*/ 12 h 16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6" w="19">
                  <a:moveTo>
                    <a:pt x="1" y="12"/>
                  </a:moveTo>
                  <a:cubicBezTo>
                    <a:pt x="0" y="13"/>
                    <a:pt x="19" y="16"/>
                    <a:pt x="17" y="11"/>
                  </a:cubicBezTo>
                  <a:cubicBezTo>
                    <a:pt x="14" y="7"/>
                    <a:pt x="19" y="6"/>
                    <a:pt x="14" y="3"/>
                  </a:cubicBezTo>
                  <a:cubicBezTo>
                    <a:pt x="10" y="0"/>
                    <a:pt x="4" y="10"/>
                    <a:pt x="4" y="10"/>
                  </a:cubicBezTo>
                  <a:lnTo>
                    <a:pt x="1" y="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72" name="Freeform 178"/>
            <p:cNvSpPr/>
            <p:nvPr/>
          </p:nvSpPr>
          <p:spPr bwMode="auto">
            <a:xfrm>
              <a:off x="8758216" y="3179762"/>
              <a:ext cx="23812" cy="23812"/>
            </a:xfrm>
            <a:custGeom>
              <a:gdLst>
                <a:gd fmla="*/ 3 w 9" name="T0"/>
                <a:gd fmla="*/ 9 h 9" name="T1"/>
                <a:gd fmla="*/ 9 w 9" name="T2"/>
                <a:gd fmla="*/ 5 h 9" name="T3"/>
                <a:gd fmla="*/ 3 w 9" name="T4"/>
                <a:gd fmla="*/ 1 h 9" name="T5"/>
                <a:gd fmla="*/ 3 w 9" name="T6"/>
                <a:gd fmla="*/ 9 h 9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9" w="9">
                  <a:moveTo>
                    <a:pt x="3" y="9"/>
                  </a:moveTo>
                  <a:cubicBezTo>
                    <a:pt x="4" y="9"/>
                    <a:pt x="9" y="8"/>
                    <a:pt x="9" y="5"/>
                  </a:cubicBezTo>
                  <a:cubicBezTo>
                    <a:pt x="9" y="3"/>
                    <a:pt x="5" y="0"/>
                    <a:pt x="3" y="1"/>
                  </a:cubicBezTo>
                  <a:cubicBezTo>
                    <a:pt x="0" y="2"/>
                    <a:pt x="3" y="9"/>
                    <a:pt x="3" y="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73" name="Freeform 179"/>
            <p:cNvSpPr/>
            <p:nvPr/>
          </p:nvSpPr>
          <p:spPr bwMode="auto">
            <a:xfrm>
              <a:off x="8762978" y="3136899"/>
              <a:ext cx="49212" cy="34924"/>
            </a:xfrm>
            <a:custGeom>
              <a:gdLst>
                <a:gd fmla="*/ 16 w 18" name="T0"/>
                <a:gd fmla="*/ 13 h 13" name="T1"/>
                <a:gd fmla="*/ 4 w 18" name="T2"/>
                <a:gd fmla="*/ 9 h 13" name="T3"/>
                <a:gd fmla="*/ 6 w 18" name="T4"/>
                <a:gd fmla="*/ 2 h 13" name="T5"/>
                <a:gd fmla="*/ 16 w 18" name="T6"/>
                <a:gd fmla="*/ 5 h 13" name="T7"/>
                <a:gd fmla="*/ 16 w 18" name="T8"/>
                <a:gd fmla="*/ 13 h 1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3" w="18">
                  <a:moveTo>
                    <a:pt x="16" y="13"/>
                  </a:moveTo>
                  <a:cubicBezTo>
                    <a:pt x="13" y="12"/>
                    <a:pt x="9" y="13"/>
                    <a:pt x="4" y="9"/>
                  </a:cubicBezTo>
                  <a:cubicBezTo>
                    <a:pt x="0" y="5"/>
                    <a:pt x="5" y="3"/>
                    <a:pt x="6" y="2"/>
                  </a:cubicBezTo>
                  <a:cubicBezTo>
                    <a:pt x="6" y="0"/>
                    <a:pt x="18" y="4"/>
                    <a:pt x="16" y="5"/>
                  </a:cubicBezTo>
                  <a:cubicBezTo>
                    <a:pt x="15" y="6"/>
                    <a:pt x="16" y="13"/>
                    <a:pt x="16" y="1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74" name="Freeform 180"/>
            <p:cNvSpPr/>
            <p:nvPr/>
          </p:nvSpPr>
          <p:spPr bwMode="auto">
            <a:xfrm>
              <a:off x="8605818" y="3408361"/>
              <a:ext cx="136524" cy="168275"/>
            </a:xfrm>
            <a:custGeom>
              <a:gdLst>
                <a:gd fmla="*/ 19 w 51" name="T0"/>
                <a:gd fmla="*/ 38 h 63" name="T1"/>
                <a:gd fmla="*/ 19 w 51" name="T2"/>
                <a:gd fmla="*/ 29 h 63" name="T3"/>
                <a:gd fmla="*/ 28 w 51" name="T4"/>
                <a:gd fmla="*/ 22 h 63" name="T5"/>
                <a:gd fmla="*/ 20 w 51" name="T6"/>
                <a:gd fmla="*/ 5 h 63" name="T7"/>
                <a:gd fmla="*/ 12 w 51" name="T8"/>
                <a:gd fmla="*/ 2 h 63" name="T9"/>
                <a:gd fmla="*/ 3 w 51" name="T10"/>
                <a:gd fmla="*/ 14 h 63" name="T11"/>
                <a:gd fmla="*/ 2 w 51" name="T12"/>
                <a:gd fmla="*/ 21 h 63" name="T13"/>
                <a:gd fmla="*/ 1 w 51" name="T14"/>
                <a:gd fmla="*/ 25 h 63" name="T15"/>
                <a:gd fmla="*/ 9 w 51" name="T16"/>
                <a:gd fmla="*/ 34 h 63" name="T17"/>
                <a:gd fmla="*/ 7 w 51" name="T18"/>
                <a:gd fmla="*/ 41 h 63" name="T19"/>
                <a:gd fmla="*/ 14 w 51" name="T20"/>
                <a:gd fmla="*/ 47 h 63" name="T21"/>
                <a:gd fmla="*/ 12 w 51" name="T22"/>
                <a:gd fmla="*/ 53 h 63" name="T23"/>
                <a:gd fmla="*/ 12 w 51" name="T24"/>
                <a:gd fmla="*/ 55 h 63" name="T25"/>
                <a:gd fmla="*/ 24 w 51" name="T26"/>
                <a:gd fmla="*/ 62 h 63" name="T27"/>
                <a:gd fmla="*/ 19 w 51" name="T28"/>
                <a:gd fmla="*/ 54 h 63" name="T29"/>
                <a:gd fmla="*/ 27 w 51" name="T30"/>
                <a:gd fmla="*/ 50 h 63" name="T31"/>
                <a:gd fmla="*/ 47 w 51" name="T32"/>
                <a:gd fmla="*/ 63 h 63" name="T33"/>
                <a:gd fmla="*/ 49 w 51" name="T34"/>
                <a:gd fmla="*/ 59 h 63" name="T35"/>
                <a:gd fmla="*/ 48 w 51" name="T36"/>
                <a:gd fmla="*/ 50 h 63" name="T37"/>
                <a:gd fmla="*/ 44 w 51" name="T38"/>
                <a:gd fmla="*/ 48 h 63" name="T39"/>
                <a:gd fmla="*/ 34 w 51" name="T40"/>
                <a:gd fmla="*/ 45 h 63" name="T41"/>
                <a:gd fmla="*/ 27 w 51" name="T42"/>
                <a:gd fmla="*/ 44 h 63" name="T43"/>
                <a:gd fmla="*/ 19 w 51" name="T44"/>
                <a:gd fmla="*/ 38 h 63" name="T4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b="b" l="0" r="r" t="0"/>
              <a:pathLst>
                <a:path h="62" w="51">
                  <a:moveTo>
                    <a:pt x="19" y="38"/>
                  </a:moveTo>
                  <a:cubicBezTo>
                    <a:pt x="17" y="35"/>
                    <a:pt x="15" y="32"/>
                    <a:pt x="19" y="29"/>
                  </a:cubicBezTo>
                  <a:cubicBezTo>
                    <a:pt x="24" y="26"/>
                    <a:pt x="30" y="27"/>
                    <a:pt x="28" y="22"/>
                  </a:cubicBezTo>
                  <a:cubicBezTo>
                    <a:pt x="26" y="19"/>
                    <a:pt x="20" y="7"/>
                    <a:pt x="20" y="5"/>
                  </a:cubicBezTo>
                  <a:cubicBezTo>
                    <a:pt x="20" y="4"/>
                    <a:pt x="13" y="0"/>
                    <a:pt x="12" y="2"/>
                  </a:cubicBezTo>
                  <a:cubicBezTo>
                    <a:pt x="10" y="4"/>
                    <a:pt x="3" y="14"/>
                    <a:pt x="3" y="14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2" y="21"/>
                    <a:pt x="2" y="24"/>
                    <a:pt x="1" y="25"/>
                  </a:cubicBezTo>
                  <a:cubicBezTo>
                    <a:pt x="0" y="27"/>
                    <a:pt x="6" y="33"/>
                    <a:pt x="9" y="34"/>
                  </a:cubicBezTo>
                  <a:cubicBezTo>
                    <a:pt x="12" y="36"/>
                    <a:pt x="6" y="38"/>
                    <a:pt x="7" y="41"/>
                  </a:cubicBezTo>
                  <a:cubicBezTo>
                    <a:pt x="8" y="43"/>
                    <a:pt x="14" y="47"/>
                    <a:pt x="14" y="47"/>
                  </a:cubicBezTo>
                  <a:cubicBezTo>
                    <a:pt x="12" y="53"/>
                    <a:pt x="12" y="53"/>
                    <a:pt x="12" y="53"/>
                  </a:cubicBezTo>
                  <a:cubicBezTo>
                    <a:pt x="12" y="53"/>
                    <a:pt x="5" y="53"/>
                    <a:pt x="12" y="55"/>
                  </a:cubicBezTo>
                  <a:cubicBezTo>
                    <a:pt x="19" y="58"/>
                    <a:pt x="24" y="63"/>
                    <a:pt x="24" y="62"/>
                  </a:cubicBezTo>
                  <a:cubicBezTo>
                    <a:pt x="23" y="61"/>
                    <a:pt x="19" y="54"/>
                    <a:pt x="19" y="54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47" y="63"/>
                    <a:pt x="47" y="63"/>
                    <a:pt x="47" y="63"/>
                  </a:cubicBezTo>
                  <a:cubicBezTo>
                    <a:pt x="47" y="63"/>
                    <a:pt x="47" y="60"/>
                    <a:pt x="49" y="59"/>
                  </a:cubicBezTo>
                  <a:cubicBezTo>
                    <a:pt x="51" y="57"/>
                    <a:pt x="48" y="50"/>
                    <a:pt x="48" y="50"/>
                  </a:cubicBezTo>
                  <a:cubicBezTo>
                    <a:pt x="48" y="50"/>
                    <a:pt x="51" y="49"/>
                    <a:pt x="44" y="48"/>
                  </a:cubicBezTo>
                  <a:cubicBezTo>
                    <a:pt x="37" y="46"/>
                    <a:pt x="37" y="45"/>
                    <a:pt x="34" y="45"/>
                  </a:cubicBezTo>
                  <a:cubicBezTo>
                    <a:pt x="32" y="45"/>
                    <a:pt x="31" y="47"/>
                    <a:pt x="27" y="44"/>
                  </a:cubicBezTo>
                  <a:cubicBezTo>
                    <a:pt x="24" y="42"/>
                    <a:pt x="19" y="38"/>
                    <a:pt x="19" y="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75" name="Freeform 181"/>
            <p:cNvSpPr/>
            <p:nvPr/>
          </p:nvSpPr>
          <p:spPr bwMode="auto">
            <a:xfrm>
              <a:off x="8680429" y="3641720"/>
              <a:ext cx="168275" cy="111125"/>
            </a:xfrm>
            <a:custGeom>
              <a:gdLst>
                <a:gd fmla="*/ 44 w 63" name="T0"/>
                <a:gd fmla="*/ 0 h 42" name="T1"/>
                <a:gd fmla="*/ 31 w 63" name="T2"/>
                <a:gd fmla="*/ 13 h 42" name="T3"/>
                <a:gd fmla="*/ 23 w 63" name="T4"/>
                <a:gd fmla="*/ 11 h 42" name="T5"/>
                <a:gd fmla="*/ 14 w 63" name="T6"/>
                <a:gd fmla="*/ 14 h 42" name="T7"/>
                <a:gd fmla="*/ 13 w 63" name="T8"/>
                <a:gd fmla="*/ 20 h 42" name="T9"/>
                <a:gd fmla="*/ 6 w 63" name="T10"/>
                <a:gd fmla="*/ 29 h 42" name="T11"/>
                <a:gd fmla="*/ 26 w 63" name="T12"/>
                <a:gd fmla="*/ 26 h 42" name="T13"/>
                <a:gd fmla="*/ 35 w 63" name="T14"/>
                <a:gd fmla="*/ 29 h 42" name="T15"/>
                <a:gd fmla="*/ 43 w 63" name="T16"/>
                <a:gd fmla="*/ 39 h 42" name="T17"/>
                <a:gd fmla="*/ 53 w 63" name="T18"/>
                <a:gd fmla="*/ 40 h 42" name="T19"/>
                <a:gd fmla="*/ 52 w 63" name="T20"/>
                <a:gd fmla="*/ 30 h 42" name="T21"/>
                <a:gd fmla="*/ 61 w 63" name="T22"/>
                <a:gd fmla="*/ 25 h 42" name="T23"/>
                <a:gd fmla="*/ 62 w 63" name="T24"/>
                <a:gd fmla="*/ 15 h 42" name="T25"/>
                <a:gd fmla="*/ 54 w 63" name="T26"/>
                <a:gd fmla="*/ 7 h 42" name="T27"/>
                <a:gd fmla="*/ 44 w 63" name="T28"/>
                <a:gd fmla="*/ 0 h 42" name="T2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b="b" l="0" r="r" t="0"/>
              <a:pathLst>
                <a:path h="42" w="62">
                  <a:moveTo>
                    <a:pt x="44" y="0"/>
                  </a:moveTo>
                  <a:cubicBezTo>
                    <a:pt x="38" y="5"/>
                    <a:pt x="38" y="15"/>
                    <a:pt x="31" y="13"/>
                  </a:cubicBezTo>
                  <a:cubicBezTo>
                    <a:pt x="23" y="11"/>
                    <a:pt x="33" y="14"/>
                    <a:pt x="23" y="11"/>
                  </a:cubicBezTo>
                  <a:cubicBezTo>
                    <a:pt x="14" y="8"/>
                    <a:pt x="16" y="11"/>
                    <a:pt x="14" y="14"/>
                  </a:cubicBezTo>
                  <a:cubicBezTo>
                    <a:pt x="12" y="16"/>
                    <a:pt x="13" y="20"/>
                    <a:pt x="13" y="20"/>
                  </a:cubicBezTo>
                  <a:cubicBezTo>
                    <a:pt x="13" y="20"/>
                    <a:pt x="0" y="29"/>
                    <a:pt x="6" y="29"/>
                  </a:cubicBezTo>
                  <a:cubicBezTo>
                    <a:pt x="12" y="28"/>
                    <a:pt x="18" y="27"/>
                    <a:pt x="26" y="26"/>
                  </a:cubicBezTo>
                  <a:cubicBezTo>
                    <a:pt x="35" y="24"/>
                    <a:pt x="38" y="27"/>
                    <a:pt x="35" y="29"/>
                  </a:cubicBezTo>
                  <a:cubicBezTo>
                    <a:pt x="33" y="30"/>
                    <a:pt x="38" y="37"/>
                    <a:pt x="43" y="39"/>
                  </a:cubicBezTo>
                  <a:cubicBezTo>
                    <a:pt x="47" y="40"/>
                    <a:pt x="54" y="42"/>
                    <a:pt x="53" y="40"/>
                  </a:cubicBezTo>
                  <a:cubicBezTo>
                    <a:pt x="53" y="37"/>
                    <a:pt x="52" y="35"/>
                    <a:pt x="52" y="30"/>
                  </a:cubicBezTo>
                  <a:cubicBezTo>
                    <a:pt x="51" y="26"/>
                    <a:pt x="61" y="25"/>
                    <a:pt x="61" y="25"/>
                  </a:cubicBezTo>
                  <a:cubicBezTo>
                    <a:pt x="61" y="25"/>
                    <a:pt x="63" y="16"/>
                    <a:pt x="62" y="15"/>
                  </a:cubicBezTo>
                  <a:cubicBezTo>
                    <a:pt x="60" y="14"/>
                    <a:pt x="56" y="9"/>
                    <a:pt x="54" y="7"/>
                  </a:cubicBezTo>
                  <a:cubicBezTo>
                    <a:pt x="52" y="4"/>
                    <a:pt x="44" y="0"/>
                    <a:pt x="44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76" name="Freeform 182"/>
            <p:cNvSpPr/>
            <p:nvPr/>
          </p:nvSpPr>
          <p:spPr bwMode="auto">
            <a:xfrm>
              <a:off x="8366105" y="3705221"/>
              <a:ext cx="298449" cy="274638"/>
            </a:xfrm>
            <a:custGeom>
              <a:gdLst>
                <a:gd fmla="*/ 94 w 112" name="T0"/>
                <a:gd fmla="*/ 29 h 103" name="T1"/>
                <a:gd fmla="*/ 97 w 112" name="T2"/>
                <a:gd fmla="*/ 42 h 103" name="T3"/>
                <a:gd fmla="*/ 107 w 112" name="T4"/>
                <a:gd fmla="*/ 51 h 103" name="T5"/>
                <a:gd fmla="*/ 102 w 112" name="T6"/>
                <a:gd fmla="*/ 58 h 103" name="T7"/>
                <a:gd fmla="*/ 94 w 112" name="T8"/>
                <a:gd fmla="*/ 67 h 103" name="T9"/>
                <a:gd fmla="*/ 99 w 112" name="T10"/>
                <a:gd fmla="*/ 83 h 103" name="T11"/>
                <a:gd fmla="*/ 91 w 112" name="T12"/>
                <a:gd fmla="*/ 84 h 103" name="T13"/>
                <a:gd fmla="*/ 89 w 112" name="T14"/>
                <a:gd fmla="*/ 88 h 103" name="T15"/>
                <a:gd fmla="*/ 91 w 112" name="T16"/>
                <a:gd fmla="*/ 100 h 103" name="T17"/>
                <a:gd fmla="*/ 82 w 112" name="T18"/>
                <a:gd fmla="*/ 101 h 103" name="T19"/>
                <a:gd fmla="*/ 65 w 112" name="T20"/>
                <a:gd fmla="*/ 101 h 103" name="T21"/>
                <a:gd fmla="*/ 49 w 112" name="T22"/>
                <a:gd fmla="*/ 96 h 103" name="T23"/>
                <a:gd fmla="*/ 36 w 112" name="T24"/>
                <a:gd fmla="*/ 95 h 103" name="T25"/>
                <a:gd fmla="*/ 22 w 112" name="T26"/>
                <a:gd fmla="*/ 88 h 103" name="T27"/>
                <a:gd fmla="*/ 9 w 112" name="T28"/>
                <a:gd fmla="*/ 81 h 103" name="T29"/>
                <a:gd fmla="*/ 2 w 112" name="T30"/>
                <a:gd fmla="*/ 67 h 103" name="T31"/>
                <a:gd fmla="*/ 9 w 112" name="T32"/>
                <a:gd fmla="*/ 47 h 103" name="T33"/>
                <a:gd fmla="*/ 23 w 112" name="T34"/>
                <a:gd fmla="*/ 57 h 103" name="T35"/>
                <a:gd fmla="*/ 37 w 112" name="T36"/>
                <a:gd fmla="*/ 43 h 103" name="T37"/>
                <a:gd fmla="*/ 56 w 112" name="T38"/>
                <a:gd fmla="*/ 30 h 103" name="T39"/>
                <a:gd fmla="*/ 61 w 112" name="T40"/>
                <a:gd fmla="*/ 27 h 103" name="T41"/>
                <a:gd fmla="*/ 65 w 112" name="T42"/>
                <a:gd fmla="*/ 15 h 103" name="T43"/>
                <a:gd fmla="*/ 76 w 112" name="T44"/>
                <a:gd fmla="*/ 3 h 103" name="T45"/>
                <a:gd fmla="*/ 102 w 112" name="T46"/>
                <a:gd fmla="*/ 15 h 103" name="T47"/>
                <a:gd fmla="*/ 94 w 112" name="T48"/>
                <a:gd fmla="*/ 29 h 103" name="T4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b="b" l="0" r="r" t="0"/>
              <a:pathLst>
                <a:path h="103" w="112">
                  <a:moveTo>
                    <a:pt x="94" y="29"/>
                  </a:moveTo>
                  <a:cubicBezTo>
                    <a:pt x="91" y="34"/>
                    <a:pt x="96" y="40"/>
                    <a:pt x="97" y="42"/>
                  </a:cubicBezTo>
                  <a:cubicBezTo>
                    <a:pt x="98" y="44"/>
                    <a:pt x="112" y="45"/>
                    <a:pt x="107" y="51"/>
                  </a:cubicBezTo>
                  <a:cubicBezTo>
                    <a:pt x="103" y="56"/>
                    <a:pt x="100" y="56"/>
                    <a:pt x="102" y="58"/>
                  </a:cubicBezTo>
                  <a:cubicBezTo>
                    <a:pt x="105" y="60"/>
                    <a:pt x="95" y="60"/>
                    <a:pt x="94" y="67"/>
                  </a:cubicBezTo>
                  <a:cubicBezTo>
                    <a:pt x="93" y="74"/>
                    <a:pt x="100" y="83"/>
                    <a:pt x="99" y="83"/>
                  </a:cubicBezTo>
                  <a:cubicBezTo>
                    <a:pt x="97" y="83"/>
                    <a:pt x="93" y="83"/>
                    <a:pt x="91" y="84"/>
                  </a:cubicBezTo>
                  <a:cubicBezTo>
                    <a:pt x="88" y="84"/>
                    <a:pt x="89" y="83"/>
                    <a:pt x="89" y="88"/>
                  </a:cubicBezTo>
                  <a:cubicBezTo>
                    <a:pt x="90" y="93"/>
                    <a:pt x="91" y="100"/>
                    <a:pt x="91" y="100"/>
                  </a:cubicBezTo>
                  <a:cubicBezTo>
                    <a:pt x="91" y="100"/>
                    <a:pt x="85" y="103"/>
                    <a:pt x="82" y="101"/>
                  </a:cubicBezTo>
                  <a:cubicBezTo>
                    <a:pt x="79" y="99"/>
                    <a:pt x="69" y="100"/>
                    <a:pt x="65" y="101"/>
                  </a:cubicBezTo>
                  <a:cubicBezTo>
                    <a:pt x="61" y="102"/>
                    <a:pt x="53" y="96"/>
                    <a:pt x="49" y="96"/>
                  </a:cubicBezTo>
                  <a:cubicBezTo>
                    <a:pt x="45" y="96"/>
                    <a:pt x="45" y="97"/>
                    <a:pt x="36" y="95"/>
                  </a:cubicBezTo>
                  <a:cubicBezTo>
                    <a:pt x="27" y="92"/>
                    <a:pt x="29" y="90"/>
                    <a:pt x="22" y="88"/>
                  </a:cubicBezTo>
                  <a:cubicBezTo>
                    <a:pt x="16" y="86"/>
                    <a:pt x="14" y="92"/>
                    <a:pt x="9" y="81"/>
                  </a:cubicBezTo>
                  <a:cubicBezTo>
                    <a:pt x="4" y="71"/>
                    <a:pt x="3" y="71"/>
                    <a:pt x="2" y="67"/>
                  </a:cubicBezTo>
                  <a:cubicBezTo>
                    <a:pt x="0" y="64"/>
                    <a:pt x="9" y="49"/>
                    <a:pt x="9" y="47"/>
                  </a:cubicBezTo>
                  <a:cubicBezTo>
                    <a:pt x="10" y="45"/>
                    <a:pt x="23" y="56"/>
                    <a:pt x="23" y="57"/>
                  </a:cubicBezTo>
                  <a:cubicBezTo>
                    <a:pt x="24" y="58"/>
                    <a:pt x="39" y="45"/>
                    <a:pt x="37" y="43"/>
                  </a:cubicBezTo>
                  <a:cubicBezTo>
                    <a:pt x="35" y="41"/>
                    <a:pt x="56" y="34"/>
                    <a:pt x="56" y="30"/>
                  </a:cubicBezTo>
                  <a:cubicBezTo>
                    <a:pt x="57" y="27"/>
                    <a:pt x="59" y="26"/>
                    <a:pt x="61" y="27"/>
                  </a:cubicBezTo>
                  <a:cubicBezTo>
                    <a:pt x="64" y="29"/>
                    <a:pt x="65" y="19"/>
                    <a:pt x="65" y="15"/>
                  </a:cubicBezTo>
                  <a:cubicBezTo>
                    <a:pt x="65" y="10"/>
                    <a:pt x="72" y="5"/>
                    <a:pt x="76" y="3"/>
                  </a:cubicBezTo>
                  <a:cubicBezTo>
                    <a:pt x="80" y="0"/>
                    <a:pt x="103" y="17"/>
                    <a:pt x="102" y="15"/>
                  </a:cubicBezTo>
                  <a:cubicBezTo>
                    <a:pt x="101" y="12"/>
                    <a:pt x="94" y="29"/>
                    <a:pt x="94" y="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77" name="Freeform 183"/>
            <p:cNvSpPr/>
            <p:nvPr/>
          </p:nvSpPr>
          <p:spPr bwMode="auto">
            <a:xfrm>
              <a:off x="9009041" y="3881432"/>
              <a:ext cx="644524" cy="273050"/>
            </a:xfrm>
            <a:custGeom>
              <a:gdLst>
                <a:gd fmla="*/ 35 w 241" name="T0"/>
                <a:gd fmla="*/ 39 h 102" name="T1"/>
                <a:gd fmla="*/ 70 w 241" name="T2"/>
                <a:gd fmla="*/ 45 h 102" name="T3"/>
                <a:gd fmla="*/ 93 w 241" name="T4"/>
                <a:gd fmla="*/ 59 h 102" name="T5"/>
                <a:gd fmla="*/ 95 w 241" name="T6"/>
                <a:gd fmla="*/ 68 h 102" name="T7"/>
                <a:gd fmla="*/ 87 w 241" name="T8"/>
                <a:gd fmla="*/ 78 h 102" name="T9"/>
                <a:gd fmla="*/ 99 w 241" name="T10"/>
                <a:gd fmla="*/ 81 h 102" name="T11"/>
                <a:gd fmla="*/ 117 w 241" name="T12"/>
                <a:gd fmla="*/ 79 h 102" name="T13"/>
                <a:gd fmla="*/ 133 w 241" name="T14"/>
                <a:gd fmla="*/ 87 h 102" name="T15"/>
                <a:gd fmla="*/ 139 w 241" name="T16"/>
                <a:gd fmla="*/ 89 h 102" name="T17"/>
                <a:gd fmla="*/ 150 w 241" name="T18"/>
                <a:gd fmla="*/ 86 h 102" name="T19"/>
                <a:gd fmla="*/ 162 w 241" name="T20"/>
                <a:gd fmla="*/ 77 h 102" name="T21"/>
                <a:gd fmla="*/ 184 w 241" name="T22"/>
                <a:gd fmla="*/ 80 h 102" name="T23"/>
                <a:gd fmla="*/ 194 w 241" name="T24"/>
                <a:gd fmla="*/ 91 h 102" name="T25"/>
                <a:gd fmla="*/ 219 w 241" name="T26"/>
                <a:gd fmla="*/ 102 h 102" name="T27"/>
                <a:gd fmla="*/ 236 w 241" name="T28"/>
                <a:gd fmla="*/ 102 h 102" name="T29"/>
                <a:gd fmla="*/ 238 w 241" name="T30"/>
                <a:gd fmla="*/ 94 h 102" name="T31"/>
                <a:gd fmla="*/ 230 w 241" name="T32"/>
                <a:gd fmla="*/ 91 h 102" name="T33"/>
                <a:gd fmla="*/ 206 w 241" name="T34"/>
                <a:gd fmla="*/ 81 h 102" name="T35"/>
                <a:gd fmla="*/ 194 w 241" name="T36"/>
                <a:gd fmla="*/ 70 h 102" name="T37"/>
                <a:gd fmla="*/ 192 w 241" name="T38"/>
                <a:gd fmla="*/ 62 h 102" name="T39"/>
                <a:gd fmla="*/ 190 w 241" name="T40"/>
                <a:gd fmla="*/ 60 h 102" name="T41"/>
                <a:gd fmla="*/ 170 w 241" name="T42"/>
                <a:gd fmla="*/ 44 h 102" name="T43"/>
                <a:gd fmla="*/ 153 w 241" name="T44"/>
                <a:gd fmla="*/ 37 h 102" name="T45"/>
                <a:gd fmla="*/ 119 w 241" name="T46"/>
                <a:gd fmla="*/ 25 h 102" name="T47"/>
                <a:gd fmla="*/ 95 w 241" name="T48"/>
                <a:gd fmla="*/ 19 h 102" name="T49"/>
                <a:gd fmla="*/ 67 w 241" name="T50"/>
                <a:gd fmla="*/ 14 h 102" name="T51"/>
                <a:gd fmla="*/ 61 w 241" name="T52"/>
                <a:gd fmla="*/ 23 h 102" name="T53"/>
                <a:gd fmla="*/ 52 w 241" name="T54"/>
                <a:gd fmla="*/ 33 h 102" name="T55"/>
                <a:gd fmla="*/ 41 w 241" name="T56"/>
                <a:gd fmla="*/ 28 h 102" name="T57"/>
                <a:gd fmla="*/ 39 w 241" name="T58"/>
                <a:gd fmla="*/ 19 h 102" name="T59"/>
                <a:gd fmla="*/ 28 w 241" name="T60"/>
                <a:gd fmla="*/ 10 h 102" name="T61"/>
                <a:gd fmla="*/ 2 w 241" name="T62"/>
                <a:gd fmla="*/ 6 h 102" name="T63"/>
                <a:gd fmla="*/ 8 w 241" name="T64"/>
                <a:gd fmla="*/ 15 h 102" name="T65"/>
                <a:gd fmla="*/ 23 w 241" name="T66"/>
                <a:gd fmla="*/ 23 h 102" name="T67"/>
                <a:gd fmla="*/ 28 w 241" name="T68"/>
                <a:gd fmla="*/ 26 h 102" name="T69"/>
                <a:gd fmla="*/ 21 w 241" name="T70"/>
                <a:gd fmla="*/ 30 h 102" name="T71"/>
                <a:gd fmla="*/ 35 w 241" name="T72"/>
                <a:gd fmla="*/ 39 h 102" name="T7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b="b" l="0" r="r" t="0"/>
              <a:pathLst>
                <a:path h="102" w="241">
                  <a:moveTo>
                    <a:pt x="35" y="39"/>
                  </a:moveTo>
                  <a:cubicBezTo>
                    <a:pt x="37" y="39"/>
                    <a:pt x="51" y="36"/>
                    <a:pt x="70" y="45"/>
                  </a:cubicBezTo>
                  <a:cubicBezTo>
                    <a:pt x="88" y="54"/>
                    <a:pt x="94" y="57"/>
                    <a:pt x="93" y="59"/>
                  </a:cubicBezTo>
                  <a:cubicBezTo>
                    <a:pt x="93" y="61"/>
                    <a:pt x="99" y="68"/>
                    <a:pt x="95" y="68"/>
                  </a:cubicBezTo>
                  <a:cubicBezTo>
                    <a:pt x="91" y="68"/>
                    <a:pt x="80" y="75"/>
                    <a:pt x="87" y="78"/>
                  </a:cubicBezTo>
                  <a:cubicBezTo>
                    <a:pt x="93" y="81"/>
                    <a:pt x="91" y="84"/>
                    <a:pt x="99" y="81"/>
                  </a:cubicBezTo>
                  <a:cubicBezTo>
                    <a:pt x="106" y="78"/>
                    <a:pt x="102" y="75"/>
                    <a:pt x="117" y="79"/>
                  </a:cubicBezTo>
                  <a:cubicBezTo>
                    <a:pt x="131" y="84"/>
                    <a:pt x="133" y="87"/>
                    <a:pt x="133" y="87"/>
                  </a:cubicBezTo>
                  <a:cubicBezTo>
                    <a:pt x="133" y="87"/>
                    <a:pt x="128" y="91"/>
                    <a:pt x="139" y="89"/>
                  </a:cubicBezTo>
                  <a:cubicBezTo>
                    <a:pt x="149" y="88"/>
                    <a:pt x="148" y="88"/>
                    <a:pt x="150" y="86"/>
                  </a:cubicBezTo>
                  <a:cubicBezTo>
                    <a:pt x="153" y="84"/>
                    <a:pt x="162" y="80"/>
                    <a:pt x="162" y="77"/>
                  </a:cubicBezTo>
                  <a:cubicBezTo>
                    <a:pt x="162" y="75"/>
                    <a:pt x="182" y="78"/>
                    <a:pt x="184" y="80"/>
                  </a:cubicBezTo>
                  <a:cubicBezTo>
                    <a:pt x="187" y="82"/>
                    <a:pt x="191" y="90"/>
                    <a:pt x="194" y="91"/>
                  </a:cubicBezTo>
                  <a:cubicBezTo>
                    <a:pt x="196" y="91"/>
                    <a:pt x="212" y="102"/>
                    <a:pt x="219" y="102"/>
                  </a:cubicBezTo>
                  <a:cubicBezTo>
                    <a:pt x="226" y="102"/>
                    <a:pt x="236" y="102"/>
                    <a:pt x="236" y="102"/>
                  </a:cubicBezTo>
                  <a:cubicBezTo>
                    <a:pt x="236" y="102"/>
                    <a:pt x="241" y="96"/>
                    <a:pt x="238" y="94"/>
                  </a:cubicBezTo>
                  <a:cubicBezTo>
                    <a:pt x="236" y="92"/>
                    <a:pt x="236" y="93"/>
                    <a:pt x="230" y="91"/>
                  </a:cubicBezTo>
                  <a:cubicBezTo>
                    <a:pt x="223" y="89"/>
                    <a:pt x="214" y="86"/>
                    <a:pt x="206" y="81"/>
                  </a:cubicBezTo>
                  <a:cubicBezTo>
                    <a:pt x="198" y="76"/>
                    <a:pt x="194" y="73"/>
                    <a:pt x="194" y="70"/>
                  </a:cubicBezTo>
                  <a:cubicBezTo>
                    <a:pt x="193" y="67"/>
                    <a:pt x="192" y="62"/>
                    <a:pt x="192" y="62"/>
                  </a:cubicBezTo>
                  <a:cubicBezTo>
                    <a:pt x="192" y="62"/>
                    <a:pt x="205" y="71"/>
                    <a:pt x="190" y="60"/>
                  </a:cubicBezTo>
                  <a:cubicBezTo>
                    <a:pt x="176" y="49"/>
                    <a:pt x="174" y="44"/>
                    <a:pt x="170" y="44"/>
                  </a:cubicBezTo>
                  <a:cubicBezTo>
                    <a:pt x="166" y="44"/>
                    <a:pt x="165" y="43"/>
                    <a:pt x="153" y="37"/>
                  </a:cubicBezTo>
                  <a:cubicBezTo>
                    <a:pt x="142" y="32"/>
                    <a:pt x="127" y="27"/>
                    <a:pt x="119" y="25"/>
                  </a:cubicBezTo>
                  <a:cubicBezTo>
                    <a:pt x="111" y="23"/>
                    <a:pt x="107" y="21"/>
                    <a:pt x="95" y="19"/>
                  </a:cubicBezTo>
                  <a:cubicBezTo>
                    <a:pt x="84" y="16"/>
                    <a:pt x="70" y="12"/>
                    <a:pt x="67" y="14"/>
                  </a:cubicBezTo>
                  <a:cubicBezTo>
                    <a:pt x="64" y="15"/>
                    <a:pt x="63" y="20"/>
                    <a:pt x="61" y="23"/>
                  </a:cubicBezTo>
                  <a:cubicBezTo>
                    <a:pt x="60" y="25"/>
                    <a:pt x="60" y="37"/>
                    <a:pt x="52" y="33"/>
                  </a:cubicBezTo>
                  <a:cubicBezTo>
                    <a:pt x="44" y="28"/>
                    <a:pt x="44" y="32"/>
                    <a:pt x="41" y="28"/>
                  </a:cubicBezTo>
                  <a:cubicBezTo>
                    <a:pt x="39" y="23"/>
                    <a:pt x="42" y="26"/>
                    <a:pt x="39" y="19"/>
                  </a:cubicBezTo>
                  <a:cubicBezTo>
                    <a:pt x="36" y="12"/>
                    <a:pt x="34" y="10"/>
                    <a:pt x="28" y="10"/>
                  </a:cubicBezTo>
                  <a:cubicBezTo>
                    <a:pt x="22" y="10"/>
                    <a:pt x="0" y="0"/>
                    <a:pt x="2" y="6"/>
                  </a:cubicBezTo>
                  <a:cubicBezTo>
                    <a:pt x="4" y="12"/>
                    <a:pt x="8" y="15"/>
                    <a:pt x="8" y="15"/>
                  </a:cubicBezTo>
                  <a:cubicBezTo>
                    <a:pt x="8" y="15"/>
                    <a:pt x="25" y="23"/>
                    <a:pt x="23" y="23"/>
                  </a:cubicBezTo>
                  <a:cubicBezTo>
                    <a:pt x="22" y="23"/>
                    <a:pt x="29" y="22"/>
                    <a:pt x="28" y="26"/>
                  </a:cubicBezTo>
                  <a:cubicBezTo>
                    <a:pt x="27" y="31"/>
                    <a:pt x="20" y="28"/>
                    <a:pt x="21" y="30"/>
                  </a:cubicBezTo>
                  <a:cubicBezTo>
                    <a:pt x="22" y="31"/>
                    <a:pt x="21" y="40"/>
                    <a:pt x="35" y="3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78" name="Freeform 184"/>
            <p:cNvSpPr/>
            <p:nvPr/>
          </p:nvSpPr>
          <p:spPr bwMode="auto">
            <a:xfrm>
              <a:off x="9115402" y="4006846"/>
              <a:ext cx="53975" cy="46038"/>
            </a:xfrm>
            <a:custGeom>
              <a:gdLst>
                <a:gd fmla="*/ 8 w 20" name="T0"/>
                <a:gd fmla="*/ 0 h 17" name="T1"/>
                <a:gd fmla="*/ 2 w 20" name="T2"/>
                <a:gd fmla="*/ 8 h 17" name="T3"/>
                <a:gd fmla="*/ 5 w 20" name="T4"/>
                <a:gd fmla="*/ 17 h 17" name="T5"/>
                <a:gd fmla="*/ 15 w 20" name="T6"/>
                <a:gd fmla="*/ 15 h 17" name="T7"/>
                <a:gd fmla="*/ 18 w 20" name="T8"/>
                <a:gd fmla="*/ 11 h 17" name="T9"/>
                <a:gd fmla="*/ 8 w 20" name="T10"/>
                <a:gd fmla="*/ 0 h 17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7" w="20">
                  <a:moveTo>
                    <a:pt x="8" y="0"/>
                  </a:moveTo>
                  <a:cubicBezTo>
                    <a:pt x="6" y="0"/>
                    <a:pt x="0" y="6"/>
                    <a:pt x="2" y="8"/>
                  </a:cubicBezTo>
                  <a:cubicBezTo>
                    <a:pt x="4" y="9"/>
                    <a:pt x="5" y="17"/>
                    <a:pt x="5" y="17"/>
                  </a:cubicBezTo>
                  <a:cubicBezTo>
                    <a:pt x="5" y="17"/>
                    <a:pt x="10" y="17"/>
                    <a:pt x="15" y="15"/>
                  </a:cubicBezTo>
                  <a:cubicBezTo>
                    <a:pt x="20" y="14"/>
                    <a:pt x="20" y="13"/>
                    <a:pt x="18" y="11"/>
                  </a:cubicBezTo>
                  <a:cubicBezTo>
                    <a:pt x="16" y="9"/>
                    <a:pt x="8" y="0"/>
                    <a:pt x="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79" name="Freeform 185"/>
            <p:cNvSpPr/>
            <p:nvPr/>
          </p:nvSpPr>
          <p:spPr bwMode="auto">
            <a:xfrm>
              <a:off x="8836003" y="4089395"/>
              <a:ext cx="117475" cy="65087"/>
            </a:xfrm>
            <a:custGeom>
              <a:gdLst>
                <a:gd fmla="*/ 10 w 44" name="T0"/>
                <a:gd fmla="*/ 21 h 24" name="T1"/>
                <a:gd fmla="*/ 33 w 44" name="T2"/>
                <a:gd fmla="*/ 7 h 24" name="T3"/>
                <a:gd fmla="*/ 37 w 44" name="T4"/>
                <a:gd fmla="*/ 1 h 24" name="T5"/>
                <a:gd fmla="*/ 16 w 44" name="T6"/>
                <a:gd fmla="*/ 1 h 24" name="T7"/>
                <a:gd fmla="*/ 5 w 44" name="T8"/>
                <a:gd fmla="*/ 10 h 24" name="T9"/>
                <a:gd fmla="*/ 1 w 44" name="T10"/>
                <a:gd fmla="*/ 13 h 24" name="T11"/>
                <a:gd fmla="*/ 10 w 44" name="T12"/>
                <a:gd fmla="*/ 21 h 24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4" w="44">
                  <a:moveTo>
                    <a:pt x="10" y="21"/>
                  </a:moveTo>
                  <a:cubicBezTo>
                    <a:pt x="16" y="18"/>
                    <a:pt x="30" y="9"/>
                    <a:pt x="33" y="7"/>
                  </a:cubicBezTo>
                  <a:cubicBezTo>
                    <a:pt x="37" y="5"/>
                    <a:pt x="44" y="1"/>
                    <a:pt x="37" y="1"/>
                  </a:cubicBezTo>
                  <a:cubicBezTo>
                    <a:pt x="31" y="1"/>
                    <a:pt x="20" y="0"/>
                    <a:pt x="16" y="1"/>
                  </a:cubicBezTo>
                  <a:cubicBezTo>
                    <a:pt x="12" y="2"/>
                    <a:pt x="6" y="8"/>
                    <a:pt x="5" y="10"/>
                  </a:cubicBezTo>
                  <a:cubicBezTo>
                    <a:pt x="4" y="12"/>
                    <a:pt x="3" y="13"/>
                    <a:pt x="1" y="13"/>
                  </a:cubicBezTo>
                  <a:cubicBezTo>
                    <a:pt x="0" y="13"/>
                    <a:pt x="4" y="24"/>
                    <a:pt x="10" y="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80" name="Freeform 186"/>
            <p:cNvSpPr/>
            <p:nvPr/>
          </p:nvSpPr>
          <p:spPr bwMode="auto">
            <a:xfrm>
              <a:off x="8704241" y="4113207"/>
              <a:ext cx="80963" cy="33338"/>
            </a:xfrm>
            <a:custGeom>
              <a:gdLst>
                <a:gd fmla="*/ 20 w 30" name="T0"/>
                <a:gd fmla="*/ 11 h 12" name="T1"/>
                <a:gd fmla="*/ 0 w 30" name="T2"/>
                <a:gd fmla="*/ 4 h 12" name="T3"/>
                <a:gd fmla="*/ 9 w 30" name="T4"/>
                <a:gd fmla="*/ 1 h 12" name="T5"/>
                <a:gd fmla="*/ 20 w 30" name="T6"/>
                <a:gd fmla="*/ 11 h 12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12" w="30">
                  <a:moveTo>
                    <a:pt x="20" y="11"/>
                  </a:moveTo>
                  <a:cubicBezTo>
                    <a:pt x="13" y="12"/>
                    <a:pt x="0" y="4"/>
                    <a:pt x="0" y="4"/>
                  </a:cubicBezTo>
                  <a:cubicBezTo>
                    <a:pt x="0" y="4"/>
                    <a:pt x="6" y="0"/>
                    <a:pt x="9" y="1"/>
                  </a:cubicBezTo>
                  <a:cubicBezTo>
                    <a:pt x="12" y="3"/>
                    <a:pt x="30" y="10"/>
                    <a:pt x="20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81" name="Freeform 187"/>
            <p:cNvSpPr/>
            <p:nvPr/>
          </p:nvSpPr>
          <p:spPr bwMode="auto">
            <a:xfrm>
              <a:off x="8293080" y="4029070"/>
              <a:ext cx="536574" cy="82550"/>
            </a:xfrm>
            <a:custGeom>
              <a:gdLst>
                <a:gd fmla="*/ 18 w 201" name="T0"/>
                <a:gd fmla="*/ 1 h 31" name="T1"/>
                <a:gd fmla="*/ 5 w 201" name="T2"/>
                <a:gd fmla="*/ 13 h 31" name="T3"/>
                <a:gd fmla="*/ 27 w 201" name="T4"/>
                <a:gd fmla="*/ 20 h 31" name="T5"/>
                <a:gd fmla="*/ 55 w 201" name="T6"/>
                <a:gd fmla="*/ 23 h 31" name="T7"/>
                <a:gd fmla="*/ 80 w 201" name="T8"/>
                <a:gd fmla="*/ 25 h 31" name="T9"/>
                <a:gd fmla="*/ 92 w 201" name="T10"/>
                <a:gd fmla="*/ 28 h 31" name="T11"/>
                <a:gd fmla="*/ 117 w 201" name="T12"/>
                <a:gd fmla="*/ 28 h 31" name="T13"/>
                <a:gd fmla="*/ 130 w 201" name="T14"/>
                <a:gd fmla="*/ 30 h 31" name="T15"/>
                <a:gd fmla="*/ 143 w 201" name="T16"/>
                <a:gd fmla="*/ 29 h 31" name="T17"/>
                <a:gd fmla="*/ 177 w 201" name="T18"/>
                <a:gd fmla="*/ 28 h 31" name="T19"/>
                <a:gd fmla="*/ 189 w 201" name="T20"/>
                <a:gd fmla="*/ 29 h 31" name="T21"/>
                <a:gd fmla="*/ 200 w 201" name="T22"/>
                <a:gd fmla="*/ 25 h 31" name="T23"/>
                <a:gd fmla="*/ 172 w 201" name="T24"/>
                <a:gd fmla="*/ 27 h 31" name="T25"/>
                <a:gd fmla="*/ 153 w 201" name="T26"/>
                <a:gd fmla="*/ 24 h 31" name="T27"/>
                <a:gd fmla="*/ 130 w 201" name="T28"/>
                <a:gd fmla="*/ 24 h 31" name="T29"/>
                <a:gd fmla="*/ 122 w 201" name="T30"/>
                <a:gd fmla="*/ 24 h 31" name="T31"/>
                <a:gd fmla="*/ 98 w 201" name="T32"/>
                <a:gd fmla="*/ 17 h 31" name="T33"/>
                <a:gd fmla="*/ 91 w 201" name="T34"/>
                <a:gd fmla="*/ 11 h 31" name="T35"/>
                <a:gd fmla="*/ 77 w 201" name="T36"/>
                <a:gd fmla="*/ 12 h 31" name="T37"/>
                <a:gd fmla="*/ 67 w 201" name="T38"/>
                <a:gd fmla="*/ 10 h 31" name="T39"/>
                <a:gd fmla="*/ 43 w 201" name="T40"/>
                <a:gd fmla="*/ 7 h 31" name="T41"/>
                <a:gd fmla="*/ 27 w 201" name="T42"/>
                <a:gd fmla="*/ 3 h 31" name="T43"/>
                <a:gd fmla="*/ 18 w 201" name="T44"/>
                <a:gd fmla="*/ 1 h 31" name="T4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b="b" l="0" r="r" t="0"/>
              <a:pathLst>
                <a:path h="31" w="201">
                  <a:moveTo>
                    <a:pt x="18" y="1"/>
                  </a:moveTo>
                  <a:cubicBezTo>
                    <a:pt x="9" y="5"/>
                    <a:pt x="0" y="11"/>
                    <a:pt x="5" y="13"/>
                  </a:cubicBezTo>
                  <a:cubicBezTo>
                    <a:pt x="9" y="15"/>
                    <a:pt x="17" y="21"/>
                    <a:pt x="27" y="20"/>
                  </a:cubicBezTo>
                  <a:cubicBezTo>
                    <a:pt x="38" y="20"/>
                    <a:pt x="40" y="23"/>
                    <a:pt x="55" y="23"/>
                  </a:cubicBezTo>
                  <a:cubicBezTo>
                    <a:pt x="70" y="22"/>
                    <a:pt x="77" y="25"/>
                    <a:pt x="80" y="25"/>
                  </a:cubicBezTo>
                  <a:cubicBezTo>
                    <a:pt x="83" y="25"/>
                    <a:pt x="82" y="28"/>
                    <a:pt x="92" y="28"/>
                  </a:cubicBezTo>
                  <a:cubicBezTo>
                    <a:pt x="101" y="29"/>
                    <a:pt x="112" y="28"/>
                    <a:pt x="117" y="28"/>
                  </a:cubicBezTo>
                  <a:cubicBezTo>
                    <a:pt x="122" y="28"/>
                    <a:pt x="123" y="29"/>
                    <a:pt x="130" y="30"/>
                  </a:cubicBezTo>
                  <a:cubicBezTo>
                    <a:pt x="137" y="31"/>
                    <a:pt x="126" y="29"/>
                    <a:pt x="143" y="29"/>
                  </a:cubicBezTo>
                  <a:cubicBezTo>
                    <a:pt x="159" y="30"/>
                    <a:pt x="170" y="27"/>
                    <a:pt x="177" y="28"/>
                  </a:cubicBezTo>
                  <a:cubicBezTo>
                    <a:pt x="184" y="28"/>
                    <a:pt x="186" y="29"/>
                    <a:pt x="189" y="29"/>
                  </a:cubicBezTo>
                  <a:cubicBezTo>
                    <a:pt x="191" y="29"/>
                    <a:pt x="201" y="27"/>
                    <a:pt x="200" y="25"/>
                  </a:cubicBezTo>
                  <a:cubicBezTo>
                    <a:pt x="198" y="22"/>
                    <a:pt x="177" y="29"/>
                    <a:pt x="172" y="27"/>
                  </a:cubicBezTo>
                  <a:cubicBezTo>
                    <a:pt x="168" y="25"/>
                    <a:pt x="156" y="24"/>
                    <a:pt x="153" y="24"/>
                  </a:cubicBezTo>
                  <a:cubicBezTo>
                    <a:pt x="150" y="25"/>
                    <a:pt x="136" y="24"/>
                    <a:pt x="130" y="24"/>
                  </a:cubicBezTo>
                  <a:cubicBezTo>
                    <a:pt x="124" y="24"/>
                    <a:pt x="137" y="27"/>
                    <a:pt x="122" y="24"/>
                  </a:cubicBezTo>
                  <a:cubicBezTo>
                    <a:pt x="107" y="21"/>
                    <a:pt x="98" y="17"/>
                    <a:pt x="98" y="17"/>
                  </a:cubicBezTo>
                  <a:cubicBezTo>
                    <a:pt x="98" y="17"/>
                    <a:pt x="102" y="11"/>
                    <a:pt x="91" y="11"/>
                  </a:cubicBezTo>
                  <a:cubicBezTo>
                    <a:pt x="79" y="12"/>
                    <a:pt x="77" y="12"/>
                    <a:pt x="77" y="12"/>
                  </a:cubicBezTo>
                  <a:cubicBezTo>
                    <a:pt x="77" y="12"/>
                    <a:pt x="84" y="12"/>
                    <a:pt x="67" y="10"/>
                  </a:cubicBezTo>
                  <a:cubicBezTo>
                    <a:pt x="51" y="7"/>
                    <a:pt x="49" y="7"/>
                    <a:pt x="43" y="7"/>
                  </a:cubicBezTo>
                  <a:cubicBezTo>
                    <a:pt x="38" y="7"/>
                    <a:pt x="31" y="6"/>
                    <a:pt x="27" y="3"/>
                  </a:cubicBezTo>
                  <a:cubicBezTo>
                    <a:pt x="22" y="0"/>
                    <a:pt x="18" y="1"/>
                    <a:pt x="18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82" name="Freeform 188"/>
            <p:cNvSpPr/>
            <p:nvPr/>
          </p:nvSpPr>
          <p:spPr bwMode="auto">
            <a:xfrm>
              <a:off x="7967644" y="3748083"/>
              <a:ext cx="365125" cy="290513"/>
            </a:xfrm>
            <a:custGeom>
              <a:gdLst>
                <a:gd fmla="*/ 122 w 137" name="T0"/>
                <a:gd fmla="*/ 103 h 109" name="T1"/>
                <a:gd fmla="*/ 101 w 137" name="T2"/>
                <a:gd fmla="*/ 94 h 109" name="T3"/>
                <a:gd fmla="*/ 79 w 137" name="T4"/>
                <a:gd fmla="*/ 81 h 109" name="T5"/>
                <a:gd fmla="*/ 51 w 137" name="T6"/>
                <a:gd fmla="*/ 47 h 109" name="T7"/>
                <a:gd fmla="*/ 27 w 137" name="T8"/>
                <a:gd fmla="*/ 30 h 109" name="T9"/>
                <a:gd fmla="*/ 0 w 137" name="T10"/>
                <a:gd fmla="*/ 4 h 109" name="T11"/>
                <a:gd fmla="*/ 23 w 137" name="T12"/>
                <a:gd fmla="*/ 1 h 109" name="T13"/>
                <a:gd fmla="*/ 52 w 137" name="T14"/>
                <a:gd fmla="*/ 24 h 109" name="T15"/>
                <a:gd fmla="*/ 117 w 137" name="T16"/>
                <a:gd fmla="*/ 66 h 109" name="T17"/>
                <a:gd fmla="*/ 123 w 137" name="T18"/>
                <a:gd fmla="*/ 87 h 109" name="T19"/>
                <a:gd fmla="*/ 122 w 137" name="T20"/>
                <a:gd fmla="*/ 103 h 109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109" w="137">
                  <a:moveTo>
                    <a:pt x="122" y="103"/>
                  </a:moveTo>
                  <a:cubicBezTo>
                    <a:pt x="121" y="103"/>
                    <a:pt x="112" y="100"/>
                    <a:pt x="101" y="94"/>
                  </a:cubicBezTo>
                  <a:cubicBezTo>
                    <a:pt x="90" y="87"/>
                    <a:pt x="87" y="89"/>
                    <a:pt x="79" y="81"/>
                  </a:cubicBezTo>
                  <a:cubicBezTo>
                    <a:pt x="70" y="73"/>
                    <a:pt x="59" y="55"/>
                    <a:pt x="51" y="47"/>
                  </a:cubicBezTo>
                  <a:cubicBezTo>
                    <a:pt x="43" y="40"/>
                    <a:pt x="47" y="44"/>
                    <a:pt x="27" y="30"/>
                  </a:cubicBezTo>
                  <a:cubicBezTo>
                    <a:pt x="7" y="16"/>
                    <a:pt x="0" y="4"/>
                    <a:pt x="0" y="4"/>
                  </a:cubicBezTo>
                  <a:cubicBezTo>
                    <a:pt x="0" y="4"/>
                    <a:pt x="19" y="0"/>
                    <a:pt x="23" y="1"/>
                  </a:cubicBezTo>
                  <a:cubicBezTo>
                    <a:pt x="27" y="3"/>
                    <a:pt x="31" y="11"/>
                    <a:pt x="52" y="24"/>
                  </a:cubicBezTo>
                  <a:cubicBezTo>
                    <a:pt x="72" y="37"/>
                    <a:pt x="112" y="58"/>
                    <a:pt x="117" y="66"/>
                  </a:cubicBezTo>
                  <a:cubicBezTo>
                    <a:pt x="122" y="74"/>
                    <a:pt x="119" y="82"/>
                    <a:pt x="123" y="87"/>
                  </a:cubicBezTo>
                  <a:cubicBezTo>
                    <a:pt x="127" y="92"/>
                    <a:pt x="137" y="109"/>
                    <a:pt x="122" y="10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83" name="Freeform 189"/>
            <p:cNvSpPr/>
            <p:nvPr/>
          </p:nvSpPr>
          <p:spPr bwMode="auto">
            <a:xfrm>
              <a:off x="7500922" y="3651246"/>
              <a:ext cx="111124" cy="92074"/>
            </a:xfrm>
            <a:custGeom>
              <a:gdLst>
                <a:gd fmla="*/ 11 w 42" name="T0"/>
                <a:gd fmla="*/ 0 h 34" name="T1"/>
                <a:gd fmla="*/ 6 w 42" name="T2"/>
                <a:gd fmla="*/ 15 h 34" name="T3"/>
                <a:gd fmla="*/ 14 w 42" name="T4"/>
                <a:gd fmla="*/ 31 h 34" name="T5"/>
                <a:gd fmla="*/ 23 w 42" name="T6"/>
                <a:gd fmla="*/ 32 h 34" name="T7"/>
                <a:gd fmla="*/ 35 w 42" name="T8"/>
                <a:gd fmla="*/ 25 h 34" name="T9"/>
                <a:gd fmla="*/ 42 w 42" name="T10"/>
                <a:gd fmla="*/ 23 h 34" name="T11"/>
                <a:gd fmla="*/ 17 w 42" name="T12"/>
                <a:gd fmla="*/ 6 h 34" name="T13"/>
                <a:gd fmla="*/ 11 w 42" name="T14"/>
                <a:gd fmla="*/ 0 h 34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34" w="42">
                  <a:moveTo>
                    <a:pt x="11" y="0"/>
                  </a:moveTo>
                  <a:cubicBezTo>
                    <a:pt x="2" y="3"/>
                    <a:pt x="0" y="4"/>
                    <a:pt x="6" y="15"/>
                  </a:cubicBezTo>
                  <a:cubicBezTo>
                    <a:pt x="12" y="26"/>
                    <a:pt x="10" y="30"/>
                    <a:pt x="14" y="31"/>
                  </a:cubicBezTo>
                  <a:cubicBezTo>
                    <a:pt x="19" y="31"/>
                    <a:pt x="20" y="34"/>
                    <a:pt x="23" y="32"/>
                  </a:cubicBezTo>
                  <a:cubicBezTo>
                    <a:pt x="27" y="31"/>
                    <a:pt x="32" y="27"/>
                    <a:pt x="35" y="25"/>
                  </a:cubicBezTo>
                  <a:cubicBezTo>
                    <a:pt x="38" y="23"/>
                    <a:pt x="42" y="23"/>
                    <a:pt x="42" y="23"/>
                  </a:cubicBezTo>
                  <a:cubicBezTo>
                    <a:pt x="42" y="23"/>
                    <a:pt x="20" y="9"/>
                    <a:pt x="17" y="6"/>
                  </a:cubicBezTo>
                  <a:cubicBezTo>
                    <a:pt x="14" y="4"/>
                    <a:pt x="11" y="0"/>
                    <a:pt x="11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84" name="Freeform 190"/>
            <p:cNvSpPr/>
            <p:nvPr/>
          </p:nvSpPr>
          <p:spPr bwMode="auto">
            <a:xfrm>
              <a:off x="10390165" y="4995855"/>
              <a:ext cx="203200" cy="200025"/>
            </a:xfrm>
            <a:custGeom>
              <a:gdLst>
                <a:gd fmla="*/ 14 w 76" name="T0"/>
                <a:gd fmla="*/ 69 h 75" name="T1"/>
                <a:gd fmla="*/ 37 w 76" name="T2"/>
                <a:gd fmla="*/ 74 h 75" name="T3"/>
                <a:gd fmla="*/ 57 w 76" name="T4"/>
                <a:gd fmla="*/ 62 h 75" name="T5"/>
                <a:gd fmla="*/ 57 w 76" name="T6"/>
                <a:gd fmla="*/ 48 h 75" name="T7"/>
                <a:gd fmla="*/ 71 w 76" name="T8"/>
                <a:gd fmla="*/ 33 h 75" name="T9"/>
                <a:gd fmla="*/ 72 w 76" name="T10"/>
                <a:gd fmla="*/ 20 h 75" name="T11"/>
                <a:gd fmla="*/ 69 w 76" name="T12"/>
                <a:gd fmla="*/ 9 h 75" name="T13"/>
                <a:gd fmla="*/ 51 w 76" name="T14"/>
                <a:gd fmla="*/ 0 h 75" name="T15"/>
                <a:gd fmla="*/ 50 w 76" name="T16"/>
                <a:gd fmla="*/ 10 h 75" name="T17"/>
                <a:gd fmla="*/ 47 w 76" name="T18"/>
                <a:gd fmla="*/ 30 h 75" name="T19"/>
                <a:gd fmla="*/ 27 w 76" name="T20"/>
                <a:gd fmla="*/ 38 h 75" name="T21"/>
                <a:gd fmla="*/ 20 w 76" name="T22"/>
                <a:gd fmla="*/ 48 h 75" name="T23"/>
                <a:gd fmla="*/ 1 w 76" name="T24"/>
                <a:gd fmla="*/ 65 h 75" name="T25"/>
                <a:gd fmla="*/ 14 w 76" name="T26"/>
                <a:gd fmla="*/ 69 h 75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75" w="76">
                  <a:moveTo>
                    <a:pt x="14" y="69"/>
                  </a:moveTo>
                  <a:cubicBezTo>
                    <a:pt x="22" y="70"/>
                    <a:pt x="29" y="75"/>
                    <a:pt x="37" y="74"/>
                  </a:cubicBezTo>
                  <a:cubicBezTo>
                    <a:pt x="46" y="74"/>
                    <a:pt x="61" y="64"/>
                    <a:pt x="57" y="62"/>
                  </a:cubicBezTo>
                  <a:cubicBezTo>
                    <a:pt x="54" y="60"/>
                    <a:pt x="52" y="58"/>
                    <a:pt x="57" y="48"/>
                  </a:cubicBezTo>
                  <a:cubicBezTo>
                    <a:pt x="61" y="38"/>
                    <a:pt x="72" y="38"/>
                    <a:pt x="71" y="33"/>
                  </a:cubicBezTo>
                  <a:cubicBezTo>
                    <a:pt x="70" y="28"/>
                    <a:pt x="72" y="24"/>
                    <a:pt x="72" y="20"/>
                  </a:cubicBezTo>
                  <a:cubicBezTo>
                    <a:pt x="71" y="15"/>
                    <a:pt x="76" y="13"/>
                    <a:pt x="69" y="9"/>
                  </a:cubicBezTo>
                  <a:cubicBezTo>
                    <a:pt x="63" y="5"/>
                    <a:pt x="51" y="0"/>
                    <a:pt x="51" y="0"/>
                  </a:cubicBezTo>
                  <a:cubicBezTo>
                    <a:pt x="51" y="0"/>
                    <a:pt x="48" y="0"/>
                    <a:pt x="50" y="10"/>
                  </a:cubicBezTo>
                  <a:cubicBezTo>
                    <a:pt x="52" y="20"/>
                    <a:pt x="59" y="29"/>
                    <a:pt x="47" y="30"/>
                  </a:cubicBezTo>
                  <a:cubicBezTo>
                    <a:pt x="35" y="30"/>
                    <a:pt x="34" y="35"/>
                    <a:pt x="27" y="38"/>
                  </a:cubicBezTo>
                  <a:cubicBezTo>
                    <a:pt x="20" y="40"/>
                    <a:pt x="31" y="45"/>
                    <a:pt x="20" y="48"/>
                  </a:cubicBezTo>
                  <a:cubicBezTo>
                    <a:pt x="8" y="51"/>
                    <a:pt x="0" y="61"/>
                    <a:pt x="1" y="65"/>
                  </a:cubicBezTo>
                  <a:cubicBezTo>
                    <a:pt x="2" y="68"/>
                    <a:pt x="14" y="69"/>
                    <a:pt x="14" y="6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85" name="Freeform 191"/>
            <p:cNvSpPr/>
            <p:nvPr/>
          </p:nvSpPr>
          <p:spPr bwMode="auto">
            <a:xfrm>
              <a:off x="10475890" y="4795832"/>
              <a:ext cx="228599" cy="223837"/>
            </a:xfrm>
            <a:custGeom>
              <a:gdLst>
                <a:gd fmla="*/ 57 w 86" name="T0"/>
                <a:gd fmla="*/ 80 h 84" name="T1"/>
                <a:gd fmla="*/ 51 w 86" name="T2"/>
                <a:gd fmla="*/ 68 h 84" name="T3"/>
                <a:gd fmla="*/ 40 w 86" name="T4"/>
                <a:gd fmla="*/ 61 h 84" name="T5"/>
                <a:gd fmla="*/ 32 w 86" name="T6"/>
                <a:gd fmla="*/ 53 h 84" name="T7"/>
                <a:gd fmla="*/ 45 w 86" name="T8"/>
                <a:gd fmla="*/ 51 h 84" name="T9"/>
                <a:gd fmla="*/ 34 w 86" name="T10"/>
                <a:gd fmla="*/ 34 h 84" name="T11"/>
                <a:gd fmla="*/ 0 w 86" name="T12"/>
                <a:gd fmla="*/ 0 h 84" name="T13"/>
                <a:gd fmla="*/ 32 w 86" name="T14"/>
                <a:gd fmla="*/ 17 h 84" name="T15"/>
                <a:gd fmla="*/ 57 w 86" name="T16"/>
                <a:gd fmla="*/ 35 h 84" name="T17"/>
                <a:gd fmla="*/ 70 w 86" name="T18"/>
                <a:gd fmla="*/ 43 h 84" name="T19"/>
                <a:gd fmla="*/ 79 w 86" name="T20"/>
                <a:gd fmla="*/ 34 h 84" name="T21"/>
                <a:gd fmla="*/ 80 w 86" name="T22"/>
                <a:gd fmla="*/ 43 h 84" name="T23"/>
                <a:gd fmla="*/ 80 w 86" name="T24"/>
                <a:gd fmla="*/ 57 h 84" name="T25"/>
                <a:gd fmla="*/ 69 w 86" name="T26"/>
                <a:gd fmla="*/ 59 h 84" name="T27"/>
                <a:gd fmla="*/ 69 w 86" name="T28"/>
                <a:gd fmla="*/ 66 h 84" name="T29"/>
                <a:gd fmla="*/ 57 w 86" name="T30"/>
                <a:gd fmla="*/ 80 h 84" name="T3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b="b" l="0" r="r" t="0"/>
              <a:pathLst>
                <a:path h="84" w="86">
                  <a:moveTo>
                    <a:pt x="57" y="80"/>
                  </a:moveTo>
                  <a:cubicBezTo>
                    <a:pt x="53" y="79"/>
                    <a:pt x="52" y="71"/>
                    <a:pt x="51" y="68"/>
                  </a:cubicBezTo>
                  <a:cubicBezTo>
                    <a:pt x="50" y="64"/>
                    <a:pt x="40" y="61"/>
                    <a:pt x="40" y="61"/>
                  </a:cubicBezTo>
                  <a:cubicBezTo>
                    <a:pt x="40" y="61"/>
                    <a:pt x="32" y="55"/>
                    <a:pt x="32" y="53"/>
                  </a:cubicBezTo>
                  <a:cubicBezTo>
                    <a:pt x="33" y="51"/>
                    <a:pt x="47" y="53"/>
                    <a:pt x="45" y="51"/>
                  </a:cubicBezTo>
                  <a:cubicBezTo>
                    <a:pt x="43" y="48"/>
                    <a:pt x="44" y="41"/>
                    <a:pt x="34" y="34"/>
                  </a:cubicBezTo>
                  <a:cubicBezTo>
                    <a:pt x="25" y="28"/>
                    <a:pt x="0" y="0"/>
                    <a:pt x="0" y="0"/>
                  </a:cubicBezTo>
                  <a:cubicBezTo>
                    <a:pt x="0" y="0"/>
                    <a:pt x="15" y="10"/>
                    <a:pt x="32" y="17"/>
                  </a:cubicBezTo>
                  <a:cubicBezTo>
                    <a:pt x="50" y="24"/>
                    <a:pt x="56" y="32"/>
                    <a:pt x="57" y="35"/>
                  </a:cubicBezTo>
                  <a:cubicBezTo>
                    <a:pt x="58" y="39"/>
                    <a:pt x="71" y="47"/>
                    <a:pt x="70" y="43"/>
                  </a:cubicBezTo>
                  <a:cubicBezTo>
                    <a:pt x="70" y="39"/>
                    <a:pt x="77" y="31"/>
                    <a:pt x="79" y="34"/>
                  </a:cubicBezTo>
                  <a:cubicBezTo>
                    <a:pt x="80" y="36"/>
                    <a:pt x="84" y="41"/>
                    <a:pt x="80" y="43"/>
                  </a:cubicBezTo>
                  <a:cubicBezTo>
                    <a:pt x="76" y="45"/>
                    <a:pt x="86" y="56"/>
                    <a:pt x="80" y="57"/>
                  </a:cubicBezTo>
                  <a:cubicBezTo>
                    <a:pt x="75" y="57"/>
                    <a:pt x="69" y="59"/>
                    <a:pt x="69" y="59"/>
                  </a:cubicBezTo>
                  <a:cubicBezTo>
                    <a:pt x="69" y="66"/>
                    <a:pt x="69" y="66"/>
                    <a:pt x="69" y="66"/>
                  </a:cubicBezTo>
                  <a:cubicBezTo>
                    <a:pt x="69" y="66"/>
                    <a:pt x="72" y="84"/>
                    <a:pt x="57" y="8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86" name="Freeform 192"/>
            <p:cNvSpPr/>
            <p:nvPr/>
          </p:nvSpPr>
          <p:spPr bwMode="auto">
            <a:xfrm>
              <a:off x="8632806" y="4151309"/>
              <a:ext cx="1241422" cy="809624"/>
            </a:xfrm>
            <a:custGeom>
              <a:gdLst>
                <a:gd fmla="*/ 254 w 465" name="T0"/>
                <a:gd fmla="*/ 230 h 303" name="T1"/>
                <a:gd fmla="*/ 211 w 465" name="T2"/>
                <a:gd fmla="*/ 217 h 303" name="T3"/>
                <a:gd fmla="*/ 146 w 465" name="T4"/>
                <a:gd fmla="*/ 232 h 303" name="T5"/>
                <a:gd fmla="*/ 126 w 465" name="T6"/>
                <a:gd fmla="*/ 244 h 303" name="T7"/>
                <a:gd fmla="*/ 106 w 465" name="T8"/>
                <a:gd fmla="*/ 244 h 303" name="T9"/>
                <a:gd fmla="*/ 88 w 465" name="T10"/>
                <a:gd fmla="*/ 251 h 303" name="T11"/>
                <a:gd fmla="*/ 77 w 465" name="T12"/>
                <a:gd fmla="*/ 256 h 303" name="T13"/>
                <a:gd fmla="*/ 45 w 465" name="T14"/>
                <a:gd fmla="*/ 248 h 303" name="T15"/>
                <a:gd fmla="*/ 38 w 465" name="T16"/>
                <a:gd fmla="*/ 232 h 303" name="T17"/>
                <a:gd fmla="*/ 27 w 465" name="T18"/>
                <a:gd fmla="*/ 201 h 303" name="T19"/>
                <a:gd fmla="*/ 14 w 465" name="T20"/>
                <a:gd fmla="*/ 180 h 303" name="T21"/>
                <a:gd fmla="*/ 0 w 465" name="T22"/>
                <a:gd fmla="*/ 155 h 303" name="T23"/>
                <a:gd fmla="*/ 5 w 465" name="T24"/>
                <a:gd fmla="*/ 145 h 303" name="T25"/>
                <a:gd fmla="*/ 11 w 465" name="T26"/>
                <a:gd fmla="*/ 108 h 303" name="T27"/>
                <a:gd fmla="*/ 80 w 465" name="T28"/>
                <a:gd fmla="*/ 65 h 303" name="T29"/>
                <a:gd fmla="*/ 96 w 465" name="T30"/>
                <a:gd fmla="*/ 59 h 303" name="T31"/>
                <a:gd fmla="*/ 104 w 465" name="T32"/>
                <a:gd fmla="*/ 38 h 303" name="T33"/>
                <a:gd fmla="*/ 145 w 465" name="T34"/>
                <a:gd fmla="*/ 41 h 303" name="T35"/>
                <a:gd fmla="*/ 152 w 465" name="T36"/>
                <a:gd fmla="*/ 30 h 303" name="T37"/>
                <a:gd fmla="*/ 166 w 465" name="T38"/>
                <a:gd fmla="*/ 16 h 303" name="T39"/>
                <a:gd fmla="*/ 171 w 465" name="T40"/>
                <a:gd fmla="*/ 6 h 303" name="T41"/>
                <a:gd fmla="*/ 200 w 465" name="T42"/>
                <a:gd fmla="*/ 11 h 303" name="T43"/>
                <a:gd fmla="*/ 230 w 465" name="T44"/>
                <a:gd fmla="*/ 16 h 303" name="T45"/>
                <a:gd fmla="*/ 234 w 465" name="T46"/>
                <a:gd fmla="*/ 47 h 303" name="T47"/>
                <a:gd fmla="*/ 266 w 465" name="T48"/>
                <a:gd fmla="*/ 64 h 303" name="T49"/>
                <a:gd fmla="*/ 290 w 465" name="T50"/>
                <a:gd fmla="*/ 59 h 303" name="T51"/>
                <a:gd fmla="*/ 282 w 465" name="T52"/>
                <a:gd fmla="*/ 12 h 303" name="T53"/>
                <a:gd fmla="*/ 288 w 465" name="T54"/>
                <a:gd fmla="*/ 1 h 303" name="T55"/>
                <a:gd fmla="*/ 310 w 465" name="T56"/>
                <a:gd fmla="*/ 29 h 303" name="T57"/>
                <a:gd fmla="*/ 337 w 465" name="T58"/>
                <a:gd fmla="*/ 51 h 303" name="T59"/>
                <a:gd fmla="*/ 348 w 465" name="T60"/>
                <a:gd fmla="*/ 75 h 303" name="T61"/>
                <a:gd fmla="*/ 372 w 465" name="T62"/>
                <a:gd fmla="*/ 91 h 303" name="T63"/>
                <a:gd fmla="*/ 406 w 465" name="T64"/>
                <a:gd fmla="*/ 118 h 303" name="T65"/>
                <a:gd fmla="*/ 430 w 465" name="T66"/>
                <a:gd fmla="*/ 133 h 303" name="T67"/>
                <a:gd fmla="*/ 456 w 465" name="T68"/>
                <a:gd fmla="*/ 189 h 303" name="T69"/>
                <a:gd fmla="*/ 456 w 465" name="T70"/>
                <a:gd fmla="*/ 228 h 303" name="T71"/>
                <a:gd fmla="*/ 444 w 465" name="T72"/>
                <a:gd fmla="*/ 265 h 303" name="T73"/>
                <a:gd fmla="*/ 420 w 465" name="T74"/>
                <a:gd fmla="*/ 281 h 303" name="T75"/>
                <a:gd fmla="*/ 410 w 465" name="T76"/>
                <a:gd fmla="*/ 296 h 303" name="T77"/>
                <a:gd fmla="*/ 391 w 465" name="T78"/>
                <a:gd fmla="*/ 283 h 303" name="T79"/>
                <a:gd fmla="*/ 373 w 465" name="T80"/>
                <a:gd fmla="*/ 298 h 303" name="T81"/>
                <a:gd fmla="*/ 341 w 465" name="T82"/>
                <a:gd fmla="*/ 286 h 303" name="T83"/>
                <a:gd fmla="*/ 324 w 465" name="T84"/>
                <a:gd fmla="*/ 259 h 303" name="T85"/>
                <a:gd fmla="*/ 296 w 465" name="T86"/>
                <a:gd fmla="*/ 259 h 303" name="T87"/>
                <a:gd fmla="*/ 269 w 465" name="T88"/>
                <a:gd fmla="*/ 251 h 303" name="T8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b="b" l="0" r="r" t="0"/>
              <a:pathLst>
                <a:path h="303" w="465">
                  <a:moveTo>
                    <a:pt x="269" y="251"/>
                  </a:moveTo>
                  <a:cubicBezTo>
                    <a:pt x="259" y="244"/>
                    <a:pt x="264" y="238"/>
                    <a:pt x="254" y="230"/>
                  </a:cubicBezTo>
                  <a:cubicBezTo>
                    <a:pt x="244" y="223"/>
                    <a:pt x="263" y="223"/>
                    <a:pt x="237" y="220"/>
                  </a:cubicBezTo>
                  <a:cubicBezTo>
                    <a:pt x="211" y="217"/>
                    <a:pt x="211" y="214"/>
                    <a:pt x="211" y="217"/>
                  </a:cubicBezTo>
                  <a:cubicBezTo>
                    <a:pt x="211" y="219"/>
                    <a:pt x="171" y="224"/>
                    <a:pt x="168" y="225"/>
                  </a:cubicBezTo>
                  <a:cubicBezTo>
                    <a:pt x="164" y="226"/>
                    <a:pt x="157" y="228"/>
                    <a:pt x="146" y="232"/>
                  </a:cubicBezTo>
                  <a:cubicBezTo>
                    <a:pt x="135" y="235"/>
                    <a:pt x="139" y="239"/>
                    <a:pt x="136" y="241"/>
                  </a:cubicBezTo>
                  <a:cubicBezTo>
                    <a:pt x="132" y="243"/>
                    <a:pt x="130" y="246"/>
                    <a:pt x="126" y="244"/>
                  </a:cubicBezTo>
                  <a:cubicBezTo>
                    <a:pt x="122" y="242"/>
                    <a:pt x="119" y="240"/>
                    <a:pt x="116" y="240"/>
                  </a:cubicBezTo>
                  <a:cubicBezTo>
                    <a:pt x="113" y="240"/>
                    <a:pt x="112" y="244"/>
                    <a:pt x="106" y="244"/>
                  </a:cubicBezTo>
                  <a:cubicBezTo>
                    <a:pt x="99" y="244"/>
                    <a:pt x="98" y="243"/>
                    <a:pt x="94" y="245"/>
                  </a:cubicBezTo>
                  <a:cubicBezTo>
                    <a:pt x="90" y="247"/>
                    <a:pt x="90" y="250"/>
                    <a:pt x="88" y="251"/>
                  </a:cubicBezTo>
                  <a:cubicBezTo>
                    <a:pt x="85" y="251"/>
                    <a:pt x="87" y="253"/>
                    <a:pt x="84" y="254"/>
                  </a:cubicBezTo>
                  <a:cubicBezTo>
                    <a:pt x="80" y="255"/>
                    <a:pt x="89" y="257"/>
                    <a:pt x="77" y="256"/>
                  </a:cubicBezTo>
                  <a:cubicBezTo>
                    <a:pt x="64" y="255"/>
                    <a:pt x="72" y="257"/>
                    <a:pt x="60" y="254"/>
                  </a:cubicBezTo>
                  <a:cubicBezTo>
                    <a:pt x="47" y="251"/>
                    <a:pt x="49" y="251"/>
                    <a:pt x="45" y="248"/>
                  </a:cubicBezTo>
                  <a:cubicBezTo>
                    <a:pt x="42" y="245"/>
                    <a:pt x="40" y="251"/>
                    <a:pt x="35" y="242"/>
                  </a:cubicBezTo>
                  <a:cubicBezTo>
                    <a:pt x="29" y="232"/>
                    <a:pt x="39" y="234"/>
                    <a:pt x="38" y="232"/>
                  </a:cubicBezTo>
                  <a:cubicBezTo>
                    <a:pt x="38" y="230"/>
                    <a:pt x="34" y="215"/>
                    <a:pt x="34" y="215"/>
                  </a:cubicBezTo>
                  <a:cubicBezTo>
                    <a:pt x="34" y="215"/>
                    <a:pt x="32" y="204"/>
                    <a:pt x="27" y="201"/>
                  </a:cubicBezTo>
                  <a:cubicBezTo>
                    <a:pt x="21" y="197"/>
                    <a:pt x="23" y="198"/>
                    <a:pt x="22" y="192"/>
                  </a:cubicBezTo>
                  <a:cubicBezTo>
                    <a:pt x="22" y="186"/>
                    <a:pt x="23" y="187"/>
                    <a:pt x="14" y="180"/>
                  </a:cubicBezTo>
                  <a:cubicBezTo>
                    <a:pt x="6" y="174"/>
                    <a:pt x="6" y="173"/>
                    <a:pt x="3" y="168"/>
                  </a:cubicBezTo>
                  <a:cubicBezTo>
                    <a:pt x="0" y="163"/>
                    <a:pt x="0" y="157"/>
                    <a:pt x="0" y="155"/>
                  </a:cubicBezTo>
                  <a:cubicBezTo>
                    <a:pt x="1" y="152"/>
                    <a:pt x="0" y="156"/>
                    <a:pt x="5" y="153"/>
                  </a:cubicBezTo>
                  <a:cubicBezTo>
                    <a:pt x="10" y="151"/>
                    <a:pt x="10" y="147"/>
                    <a:pt x="5" y="145"/>
                  </a:cubicBezTo>
                  <a:cubicBezTo>
                    <a:pt x="0" y="142"/>
                    <a:pt x="0" y="138"/>
                    <a:pt x="2" y="129"/>
                  </a:cubicBezTo>
                  <a:cubicBezTo>
                    <a:pt x="4" y="120"/>
                    <a:pt x="1" y="116"/>
                    <a:pt x="11" y="108"/>
                  </a:cubicBezTo>
                  <a:cubicBezTo>
                    <a:pt x="21" y="100"/>
                    <a:pt x="23" y="96"/>
                    <a:pt x="49" y="93"/>
                  </a:cubicBezTo>
                  <a:cubicBezTo>
                    <a:pt x="75" y="89"/>
                    <a:pt x="80" y="81"/>
                    <a:pt x="80" y="65"/>
                  </a:cubicBezTo>
                  <a:cubicBezTo>
                    <a:pt x="81" y="49"/>
                    <a:pt x="85" y="55"/>
                    <a:pt x="85" y="55"/>
                  </a:cubicBezTo>
                  <a:cubicBezTo>
                    <a:pt x="96" y="59"/>
                    <a:pt x="96" y="59"/>
                    <a:pt x="96" y="59"/>
                  </a:cubicBezTo>
                  <a:cubicBezTo>
                    <a:pt x="96" y="59"/>
                    <a:pt x="101" y="60"/>
                    <a:pt x="100" y="53"/>
                  </a:cubicBezTo>
                  <a:cubicBezTo>
                    <a:pt x="100" y="47"/>
                    <a:pt x="99" y="38"/>
                    <a:pt x="104" y="38"/>
                  </a:cubicBezTo>
                  <a:cubicBezTo>
                    <a:pt x="110" y="38"/>
                    <a:pt x="130" y="27"/>
                    <a:pt x="133" y="28"/>
                  </a:cubicBezTo>
                  <a:cubicBezTo>
                    <a:pt x="136" y="30"/>
                    <a:pt x="137" y="34"/>
                    <a:pt x="145" y="41"/>
                  </a:cubicBezTo>
                  <a:cubicBezTo>
                    <a:pt x="153" y="47"/>
                    <a:pt x="150" y="37"/>
                    <a:pt x="153" y="39"/>
                  </a:cubicBezTo>
                  <a:cubicBezTo>
                    <a:pt x="155" y="41"/>
                    <a:pt x="151" y="33"/>
                    <a:pt x="152" y="30"/>
                  </a:cubicBezTo>
                  <a:cubicBezTo>
                    <a:pt x="152" y="28"/>
                    <a:pt x="157" y="21"/>
                    <a:pt x="157" y="21"/>
                  </a:cubicBezTo>
                  <a:cubicBezTo>
                    <a:pt x="166" y="16"/>
                    <a:pt x="166" y="16"/>
                    <a:pt x="166" y="16"/>
                  </a:cubicBezTo>
                  <a:cubicBezTo>
                    <a:pt x="178" y="13"/>
                    <a:pt x="178" y="13"/>
                    <a:pt x="178" y="13"/>
                  </a:cubicBezTo>
                  <a:cubicBezTo>
                    <a:pt x="178" y="13"/>
                    <a:pt x="169" y="9"/>
                    <a:pt x="171" y="6"/>
                  </a:cubicBezTo>
                  <a:cubicBezTo>
                    <a:pt x="173" y="4"/>
                    <a:pt x="174" y="5"/>
                    <a:pt x="181" y="5"/>
                  </a:cubicBezTo>
                  <a:cubicBezTo>
                    <a:pt x="188" y="5"/>
                    <a:pt x="197" y="11"/>
                    <a:pt x="200" y="11"/>
                  </a:cubicBezTo>
                  <a:cubicBezTo>
                    <a:pt x="203" y="11"/>
                    <a:pt x="223" y="13"/>
                    <a:pt x="223" y="13"/>
                  </a:cubicBezTo>
                  <a:cubicBezTo>
                    <a:pt x="230" y="16"/>
                    <a:pt x="230" y="16"/>
                    <a:pt x="230" y="16"/>
                  </a:cubicBezTo>
                  <a:cubicBezTo>
                    <a:pt x="230" y="16"/>
                    <a:pt x="230" y="36"/>
                    <a:pt x="227" y="36"/>
                  </a:cubicBezTo>
                  <a:cubicBezTo>
                    <a:pt x="225" y="36"/>
                    <a:pt x="223" y="44"/>
                    <a:pt x="234" y="47"/>
                  </a:cubicBezTo>
                  <a:cubicBezTo>
                    <a:pt x="244" y="51"/>
                    <a:pt x="249" y="54"/>
                    <a:pt x="249" y="54"/>
                  </a:cubicBezTo>
                  <a:cubicBezTo>
                    <a:pt x="266" y="64"/>
                    <a:pt x="266" y="64"/>
                    <a:pt x="266" y="64"/>
                  </a:cubicBezTo>
                  <a:cubicBezTo>
                    <a:pt x="266" y="64"/>
                    <a:pt x="291" y="72"/>
                    <a:pt x="284" y="68"/>
                  </a:cubicBezTo>
                  <a:cubicBezTo>
                    <a:pt x="277" y="65"/>
                    <a:pt x="293" y="73"/>
                    <a:pt x="290" y="59"/>
                  </a:cubicBezTo>
                  <a:cubicBezTo>
                    <a:pt x="286" y="45"/>
                    <a:pt x="288" y="37"/>
                    <a:pt x="285" y="31"/>
                  </a:cubicBezTo>
                  <a:cubicBezTo>
                    <a:pt x="283" y="26"/>
                    <a:pt x="281" y="15"/>
                    <a:pt x="282" y="12"/>
                  </a:cubicBezTo>
                  <a:cubicBezTo>
                    <a:pt x="284" y="10"/>
                    <a:pt x="284" y="8"/>
                    <a:pt x="286" y="4"/>
                  </a:cubicBezTo>
                  <a:cubicBezTo>
                    <a:pt x="288" y="1"/>
                    <a:pt x="281" y="0"/>
                    <a:pt x="288" y="1"/>
                  </a:cubicBezTo>
                  <a:cubicBezTo>
                    <a:pt x="294" y="1"/>
                    <a:pt x="298" y="6"/>
                    <a:pt x="298" y="6"/>
                  </a:cubicBezTo>
                  <a:cubicBezTo>
                    <a:pt x="298" y="6"/>
                    <a:pt x="304" y="26"/>
                    <a:pt x="310" y="29"/>
                  </a:cubicBezTo>
                  <a:cubicBezTo>
                    <a:pt x="315" y="32"/>
                    <a:pt x="325" y="35"/>
                    <a:pt x="325" y="35"/>
                  </a:cubicBezTo>
                  <a:cubicBezTo>
                    <a:pt x="325" y="35"/>
                    <a:pt x="336" y="47"/>
                    <a:pt x="337" y="51"/>
                  </a:cubicBezTo>
                  <a:cubicBezTo>
                    <a:pt x="338" y="56"/>
                    <a:pt x="353" y="60"/>
                    <a:pt x="348" y="64"/>
                  </a:cubicBezTo>
                  <a:cubicBezTo>
                    <a:pt x="344" y="69"/>
                    <a:pt x="345" y="74"/>
                    <a:pt x="348" y="75"/>
                  </a:cubicBezTo>
                  <a:cubicBezTo>
                    <a:pt x="352" y="76"/>
                    <a:pt x="361" y="83"/>
                    <a:pt x="361" y="83"/>
                  </a:cubicBezTo>
                  <a:cubicBezTo>
                    <a:pt x="361" y="83"/>
                    <a:pt x="365" y="88"/>
                    <a:pt x="372" y="91"/>
                  </a:cubicBezTo>
                  <a:cubicBezTo>
                    <a:pt x="378" y="93"/>
                    <a:pt x="382" y="101"/>
                    <a:pt x="382" y="101"/>
                  </a:cubicBezTo>
                  <a:cubicBezTo>
                    <a:pt x="406" y="118"/>
                    <a:pt x="406" y="118"/>
                    <a:pt x="406" y="118"/>
                  </a:cubicBezTo>
                  <a:cubicBezTo>
                    <a:pt x="406" y="118"/>
                    <a:pt x="392" y="117"/>
                    <a:pt x="400" y="120"/>
                  </a:cubicBezTo>
                  <a:cubicBezTo>
                    <a:pt x="408" y="124"/>
                    <a:pt x="429" y="131"/>
                    <a:pt x="430" y="133"/>
                  </a:cubicBezTo>
                  <a:cubicBezTo>
                    <a:pt x="430" y="135"/>
                    <a:pt x="446" y="143"/>
                    <a:pt x="448" y="153"/>
                  </a:cubicBezTo>
                  <a:cubicBezTo>
                    <a:pt x="450" y="163"/>
                    <a:pt x="458" y="180"/>
                    <a:pt x="456" y="189"/>
                  </a:cubicBezTo>
                  <a:cubicBezTo>
                    <a:pt x="454" y="197"/>
                    <a:pt x="458" y="210"/>
                    <a:pt x="460" y="214"/>
                  </a:cubicBezTo>
                  <a:cubicBezTo>
                    <a:pt x="462" y="218"/>
                    <a:pt x="465" y="224"/>
                    <a:pt x="456" y="228"/>
                  </a:cubicBezTo>
                  <a:cubicBezTo>
                    <a:pt x="447" y="233"/>
                    <a:pt x="449" y="242"/>
                    <a:pt x="445" y="247"/>
                  </a:cubicBezTo>
                  <a:cubicBezTo>
                    <a:pt x="441" y="252"/>
                    <a:pt x="447" y="264"/>
                    <a:pt x="444" y="265"/>
                  </a:cubicBezTo>
                  <a:cubicBezTo>
                    <a:pt x="440" y="265"/>
                    <a:pt x="451" y="277"/>
                    <a:pt x="443" y="279"/>
                  </a:cubicBezTo>
                  <a:cubicBezTo>
                    <a:pt x="435" y="280"/>
                    <a:pt x="420" y="281"/>
                    <a:pt x="420" y="281"/>
                  </a:cubicBezTo>
                  <a:cubicBezTo>
                    <a:pt x="420" y="281"/>
                    <a:pt x="419" y="286"/>
                    <a:pt x="417" y="290"/>
                  </a:cubicBezTo>
                  <a:cubicBezTo>
                    <a:pt x="415" y="294"/>
                    <a:pt x="420" y="297"/>
                    <a:pt x="410" y="296"/>
                  </a:cubicBezTo>
                  <a:cubicBezTo>
                    <a:pt x="401" y="296"/>
                    <a:pt x="396" y="303"/>
                    <a:pt x="395" y="292"/>
                  </a:cubicBezTo>
                  <a:cubicBezTo>
                    <a:pt x="394" y="282"/>
                    <a:pt x="396" y="280"/>
                    <a:pt x="391" y="283"/>
                  </a:cubicBezTo>
                  <a:cubicBezTo>
                    <a:pt x="386" y="286"/>
                    <a:pt x="377" y="288"/>
                    <a:pt x="376" y="291"/>
                  </a:cubicBezTo>
                  <a:cubicBezTo>
                    <a:pt x="375" y="294"/>
                    <a:pt x="378" y="298"/>
                    <a:pt x="373" y="298"/>
                  </a:cubicBezTo>
                  <a:cubicBezTo>
                    <a:pt x="369" y="299"/>
                    <a:pt x="358" y="296"/>
                    <a:pt x="350" y="291"/>
                  </a:cubicBezTo>
                  <a:cubicBezTo>
                    <a:pt x="341" y="286"/>
                    <a:pt x="353" y="294"/>
                    <a:pt x="341" y="286"/>
                  </a:cubicBezTo>
                  <a:cubicBezTo>
                    <a:pt x="329" y="279"/>
                    <a:pt x="322" y="269"/>
                    <a:pt x="322" y="267"/>
                  </a:cubicBezTo>
                  <a:cubicBezTo>
                    <a:pt x="323" y="264"/>
                    <a:pt x="332" y="266"/>
                    <a:pt x="324" y="259"/>
                  </a:cubicBezTo>
                  <a:cubicBezTo>
                    <a:pt x="316" y="251"/>
                    <a:pt x="311" y="263"/>
                    <a:pt x="306" y="261"/>
                  </a:cubicBezTo>
                  <a:cubicBezTo>
                    <a:pt x="301" y="259"/>
                    <a:pt x="303" y="264"/>
                    <a:pt x="296" y="259"/>
                  </a:cubicBezTo>
                  <a:cubicBezTo>
                    <a:pt x="290" y="255"/>
                    <a:pt x="286" y="251"/>
                    <a:pt x="286" y="251"/>
                  </a:cubicBezTo>
                  <a:lnTo>
                    <a:pt x="269" y="25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  <p:sp>
          <p:nvSpPr>
            <p:cNvPr id="87" name="Freeform 193"/>
            <p:cNvSpPr/>
            <p:nvPr/>
          </p:nvSpPr>
          <p:spPr bwMode="auto">
            <a:xfrm>
              <a:off x="9653588" y="4995862"/>
              <a:ext cx="165099" cy="103188"/>
            </a:xfrm>
            <a:custGeom>
              <a:gdLst>
                <a:gd fmla="*/ 37 w 62" name="T0"/>
                <a:gd fmla="*/ 11 h 39" name="T1"/>
                <a:gd fmla="*/ 9 w 62" name="T2"/>
                <a:gd fmla="*/ 3 h 39" name="T3"/>
                <a:gd fmla="*/ 13 w 62" name="T4"/>
                <a:gd fmla="*/ 17 h 39" name="T5"/>
                <a:gd fmla="*/ 25 w 62" name="T6"/>
                <a:gd fmla="*/ 27 h 39" name="T7"/>
                <a:gd fmla="*/ 36 w 62" name="T8"/>
                <a:gd fmla="*/ 38 h 39" name="T9"/>
                <a:gd fmla="*/ 55 w 62" name="T10"/>
                <a:gd fmla="*/ 31 h 39" name="T11"/>
                <a:gd fmla="*/ 57 w 62" name="T12"/>
                <a:gd fmla="*/ 11 h 39" name="T13"/>
                <a:gd fmla="*/ 49 w 62" name="T14"/>
                <a:gd fmla="*/ 2 h 39" name="T15"/>
                <a:gd fmla="*/ 37 w 62" name="T16"/>
                <a:gd fmla="*/ 11 h 39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39" w="62">
                  <a:moveTo>
                    <a:pt x="37" y="11"/>
                  </a:moveTo>
                  <a:cubicBezTo>
                    <a:pt x="19" y="8"/>
                    <a:pt x="19" y="3"/>
                    <a:pt x="9" y="3"/>
                  </a:cubicBezTo>
                  <a:cubicBezTo>
                    <a:pt x="0" y="3"/>
                    <a:pt x="7" y="14"/>
                    <a:pt x="13" y="17"/>
                  </a:cubicBezTo>
                  <a:cubicBezTo>
                    <a:pt x="20" y="20"/>
                    <a:pt x="20" y="21"/>
                    <a:pt x="25" y="27"/>
                  </a:cubicBezTo>
                  <a:cubicBezTo>
                    <a:pt x="30" y="33"/>
                    <a:pt x="25" y="38"/>
                    <a:pt x="36" y="38"/>
                  </a:cubicBezTo>
                  <a:cubicBezTo>
                    <a:pt x="48" y="39"/>
                    <a:pt x="54" y="34"/>
                    <a:pt x="55" y="31"/>
                  </a:cubicBezTo>
                  <a:cubicBezTo>
                    <a:pt x="56" y="28"/>
                    <a:pt x="62" y="18"/>
                    <a:pt x="57" y="11"/>
                  </a:cubicBezTo>
                  <a:cubicBezTo>
                    <a:pt x="51" y="5"/>
                    <a:pt x="54" y="0"/>
                    <a:pt x="49" y="2"/>
                  </a:cubicBezTo>
                  <a:cubicBezTo>
                    <a:pt x="44" y="4"/>
                    <a:pt x="37" y="11"/>
                    <a:pt x="37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37B83"/>
                </a:solidFill>
                <a:latin typeface="+mn-lt"/>
                <a:ea typeface="+mn-ea"/>
              </a:endParaRPr>
            </a:p>
          </p:txBody>
        </p:sp>
      </p:grpSp>
      <p:sp>
        <p:nvSpPr>
          <p:cNvPr id="88" name="矩形 87"/>
          <p:cNvSpPr/>
          <p:nvPr/>
        </p:nvSpPr>
        <p:spPr>
          <a:xfrm>
            <a:off x="-14199" y="297099"/>
            <a:ext cx="411489" cy="33896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89" name="组合 88"/>
          <p:cNvGrpSpPr/>
          <p:nvPr/>
        </p:nvGrpSpPr>
        <p:grpSpPr>
          <a:xfrm>
            <a:off x="470985" y="336357"/>
            <a:ext cx="919107" cy="281730"/>
            <a:chOff x="3622675" y="4030663"/>
            <a:chExt cx="1898650" cy="528637"/>
          </a:xfrm>
          <a:solidFill>
            <a:schemeClr val="bg1"/>
          </a:solidFill>
        </p:grpSpPr>
        <p:sp>
          <p:nvSpPr>
            <p:cNvPr id="90" name="Freeform 12"/>
            <p:cNvSpPr>
              <a:spLocks noEditPoints="1"/>
            </p:cNvSpPr>
            <p:nvPr/>
          </p:nvSpPr>
          <p:spPr bwMode="auto">
            <a:xfrm>
              <a:off x="4522788" y="4425951"/>
              <a:ext cx="133350" cy="130175"/>
            </a:xfrm>
            <a:custGeom>
              <a:gdLst>
                <a:gd fmla="*/ 0 w 54" name="T0"/>
                <a:gd fmla="*/ 0 h 53" name="T1"/>
                <a:gd fmla="*/ 39 w 54" name="T2"/>
                <a:gd fmla="*/ 0 h 53" name="T3"/>
                <a:gd fmla="*/ 45 w 54" name="T4"/>
                <a:gd fmla="*/ 1 h 53" name="T5"/>
                <a:gd fmla="*/ 50 w 54" name="T6"/>
                <a:gd fmla="*/ 4 h 53" name="T7"/>
                <a:gd fmla="*/ 53 w 54" name="T8"/>
                <a:gd fmla="*/ 9 h 53" name="T9"/>
                <a:gd fmla="*/ 54 w 54" name="T10"/>
                <a:gd fmla="*/ 15 h 53" name="T11"/>
                <a:gd fmla="*/ 53 w 54" name="T12"/>
                <a:gd fmla="*/ 21 h 53" name="T13"/>
                <a:gd fmla="*/ 50 w 54" name="T14"/>
                <a:gd fmla="*/ 25 h 53" name="T15"/>
                <a:gd fmla="*/ 45 w 54" name="T16"/>
                <a:gd fmla="*/ 29 h 53" name="T17"/>
                <a:gd fmla="*/ 39 w 54" name="T18"/>
                <a:gd fmla="*/ 30 h 53" name="T19"/>
                <a:gd fmla="*/ 2 w 54" name="T20"/>
                <a:gd fmla="*/ 30 h 53" name="T21"/>
                <a:gd fmla="*/ 2 w 54" name="T22"/>
                <a:gd fmla="*/ 53 h 53" name="T23"/>
                <a:gd fmla="*/ 0 w 54" name="T24"/>
                <a:gd fmla="*/ 53 h 53" name="T25"/>
                <a:gd fmla="*/ 0 w 54" name="T26"/>
                <a:gd fmla="*/ 0 h 53" name="T27"/>
                <a:gd fmla="*/ 39 w 54" name="T28"/>
                <a:gd fmla="*/ 28 h 53" name="T29"/>
                <a:gd fmla="*/ 44 w 54" name="T30"/>
                <a:gd fmla="*/ 27 h 53" name="T31"/>
                <a:gd fmla="*/ 48 w 54" name="T32"/>
                <a:gd fmla="*/ 24 h 53" name="T33"/>
                <a:gd fmla="*/ 51 w 54" name="T34"/>
                <a:gd fmla="*/ 20 h 53" name="T35"/>
                <a:gd fmla="*/ 52 w 54" name="T36"/>
                <a:gd fmla="*/ 15 h 53" name="T37"/>
                <a:gd fmla="*/ 51 w 54" name="T38"/>
                <a:gd fmla="*/ 10 h 53" name="T39"/>
                <a:gd fmla="*/ 48 w 54" name="T40"/>
                <a:gd fmla="*/ 6 h 53" name="T41"/>
                <a:gd fmla="*/ 44 w 54" name="T42"/>
                <a:gd fmla="*/ 3 h 53" name="T43"/>
                <a:gd fmla="*/ 39 w 54" name="T44"/>
                <a:gd fmla="*/ 2 h 53" name="T45"/>
                <a:gd fmla="*/ 2 w 54" name="T46"/>
                <a:gd fmla="*/ 2 h 53" name="T47"/>
                <a:gd fmla="*/ 2 w 54" name="T48"/>
                <a:gd fmla="*/ 28 h 53" name="T49"/>
                <a:gd fmla="*/ 39 w 54" name="T50"/>
                <a:gd fmla="*/ 28 h 53" name="T5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b="b" l="0" r="r" t="0"/>
              <a:pathLst>
                <a:path h="52" w="54">
                  <a:moveTo>
                    <a:pt x="0" y="0"/>
                  </a:moveTo>
                  <a:cubicBezTo>
                    <a:pt x="39" y="0"/>
                    <a:pt x="39" y="0"/>
                    <a:pt x="39" y="0"/>
                  </a:cubicBezTo>
                  <a:cubicBezTo>
                    <a:pt x="41" y="0"/>
                    <a:pt x="43" y="0"/>
                    <a:pt x="45" y="1"/>
                  </a:cubicBezTo>
                  <a:cubicBezTo>
                    <a:pt x="47" y="2"/>
                    <a:pt x="48" y="3"/>
                    <a:pt x="50" y="4"/>
                  </a:cubicBezTo>
                  <a:cubicBezTo>
                    <a:pt x="51" y="5"/>
                    <a:pt x="52" y="7"/>
                    <a:pt x="53" y="9"/>
                  </a:cubicBezTo>
                  <a:cubicBezTo>
                    <a:pt x="54" y="11"/>
                    <a:pt x="54" y="13"/>
                    <a:pt x="54" y="15"/>
                  </a:cubicBezTo>
                  <a:cubicBezTo>
                    <a:pt x="54" y="17"/>
                    <a:pt x="54" y="19"/>
                    <a:pt x="53" y="21"/>
                  </a:cubicBezTo>
                  <a:cubicBezTo>
                    <a:pt x="52" y="22"/>
                    <a:pt x="51" y="24"/>
                    <a:pt x="50" y="25"/>
                  </a:cubicBezTo>
                  <a:cubicBezTo>
                    <a:pt x="48" y="27"/>
                    <a:pt x="47" y="28"/>
                    <a:pt x="45" y="29"/>
                  </a:cubicBezTo>
                  <a:cubicBezTo>
                    <a:pt x="43" y="29"/>
                    <a:pt x="41" y="30"/>
                    <a:pt x="39" y="30"/>
                  </a:cubicBezTo>
                  <a:cubicBezTo>
                    <a:pt x="2" y="30"/>
                    <a:pt x="2" y="30"/>
                    <a:pt x="2" y="30"/>
                  </a:cubicBezTo>
                  <a:cubicBezTo>
                    <a:pt x="2" y="53"/>
                    <a:pt x="2" y="53"/>
                    <a:pt x="2" y="53"/>
                  </a:cubicBezTo>
                  <a:cubicBezTo>
                    <a:pt x="0" y="53"/>
                    <a:pt x="0" y="53"/>
                    <a:pt x="0" y="53"/>
                  </a:cubicBezTo>
                  <a:cubicBezTo>
                    <a:pt x="0" y="0"/>
                    <a:pt x="0" y="0"/>
                    <a:pt x="0" y="0"/>
                  </a:cubicBezTo>
                  <a:close/>
                  <a:moveTo>
                    <a:pt x="39" y="28"/>
                  </a:moveTo>
                  <a:cubicBezTo>
                    <a:pt x="41" y="28"/>
                    <a:pt x="42" y="27"/>
                    <a:pt x="44" y="27"/>
                  </a:cubicBezTo>
                  <a:cubicBezTo>
                    <a:pt x="46" y="26"/>
                    <a:pt x="47" y="25"/>
                    <a:pt x="48" y="24"/>
                  </a:cubicBezTo>
                  <a:cubicBezTo>
                    <a:pt x="49" y="23"/>
                    <a:pt x="50" y="21"/>
                    <a:pt x="51" y="20"/>
                  </a:cubicBezTo>
                  <a:cubicBezTo>
                    <a:pt x="52" y="18"/>
                    <a:pt x="52" y="16"/>
                    <a:pt x="52" y="15"/>
                  </a:cubicBezTo>
                  <a:cubicBezTo>
                    <a:pt x="52" y="13"/>
                    <a:pt x="52" y="11"/>
                    <a:pt x="51" y="10"/>
                  </a:cubicBezTo>
                  <a:cubicBezTo>
                    <a:pt x="50" y="8"/>
                    <a:pt x="49" y="7"/>
                    <a:pt x="48" y="6"/>
                  </a:cubicBezTo>
                  <a:cubicBezTo>
                    <a:pt x="47" y="5"/>
                    <a:pt x="46" y="4"/>
                    <a:pt x="44" y="3"/>
                  </a:cubicBezTo>
                  <a:cubicBezTo>
                    <a:pt x="42" y="2"/>
                    <a:pt x="41" y="2"/>
                    <a:pt x="39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8"/>
                    <a:pt x="2" y="28"/>
                    <a:pt x="2" y="28"/>
                  </a:cubicBezTo>
                  <a:cubicBezTo>
                    <a:pt x="39" y="28"/>
                    <a:pt x="39" y="28"/>
                    <a:pt x="39" y="2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91" name="Freeform 20"/>
            <p:cNvSpPr>
              <a:spLocks noEditPoints="1"/>
            </p:cNvSpPr>
            <p:nvPr/>
          </p:nvSpPr>
          <p:spPr bwMode="auto">
            <a:xfrm>
              <a:off x="4241800" y="4425950"/>
              <a:ext cx="133350" cy="130175"/>
            </a:xfrm>
            <a:custGeom>
              <a:gdLst>
                <a:gd fmla="*/ 0 w 54" name="T0"/>
                <a:gd fmla="*/ 0 h 53" name="T1"/>
                <a:gd fmla="*/ 39 w 54" name="T2"/>
                <a:gd fmla="*/ 0 h 53" name="T3"/>
                <a:gd fmla="*/ 45 w 54" name="T4"/>
                <a:gd fmla="*/ 1 h 53" name="T5"/>
                <a:gd fmla="*/ 50 w 54" name="T6"/>
                <a:gd fmla="*/ 4 h 53" name="T7"/>
                <a:gd fmla="*/ 53 w 54" name="T8"/>
                <a:gd fmla="*/ 9 h 53" name="T9"/>
                <a:gd fmla="*/ 54 w 54" name="T10"/>
                <a:gd fmla="*/ 15 h 53" name="T11"/>
                <a:gd fmla="*/ 53 w 54" name="T12"/>
                <a:gd fmla="*/ 21 h 53" name="T13"/>
                <a:gd fmla="*/ 50 w 54" name="T14"/>
                <a:gd fmla="*/ 25 h 53" name="T15"/>
                <a:gd fmla="*/ 45 w 54" name="T16"/>
                <a:gd fmla="*/ 29 h 53" name="T17"/>
                <a:gd fmla="*/ 39 w 54" name="T18"/>
                <a:gd fmla="*/ 30 h 53" name="T19"/>
                <a:gd fmla="*/ 39 w 54" name="T20"/>
                <a:gd fmla="*/ 30 h 53" name="T21"/>
                <a:gd fmla="*/ 54 w 54" name="T22"/>
                <a:gd fmla="*/ 53 h 53" name="T23"/>
                <a:gd fmla="*/ 52 w 54" name="T24"/>
                <a:gd fmla="*/ 53 h 53" name="T25"/>
                <a:gd fmla="*/ 36 w 54" name="T26"/>
                <a:gd fmla="*/ 30 h 53" name="T27"/>
                <a:gd fmla="*/ 2 w 54" name="T28"/>
                <a:gd fmla="*/ 30 h 53" name="T29"/>
                <a:gd fmla="*/ 2 w 54" name="T30"/>
                <a:gd fmla="*/ 53 h 53" name="T31"/>
                <a:gd fmla="*/ 0 w 54" name="T32"/>
                <a:gd fmla="*/ 53 h 53" name="T33"/>
                <a:gd fmla="*/ 0 w 54" name="T34"/>
                <a:gd fmla="*/ 0 h 53" name="T35"/>
                <a:gd fmla="*/ 44 w 54" name="T36"/>
                <a:gd fmla="*/ 27 h 53" name="T37"/>
                <a:gd fmla="*/ 48 w 54" name="T38"/>
                <a:gd fmla="*/ 24 h 53" name="T39"/>
                <a:gd fmla="*/ 51 w 54" name="T40"/>
                <a:gd fmla="*/ 20 h 53" name="T41"/>
                <a:gd fmla="*/ 52 w 54" name="T42"/>
                <a:gd fmla="*/ 15 h 53" name="T43"/>
                <a:gd fmla="*/ 51 w 54" name="T44"/>
                <a:gd fmla="*/ 10 h 53" name="T45"/>
                <a:gd fmla="*/ 48 w 54" name="T46"/>
                <a:gd fmla="*/ 6 h 53" name="T47"/>
                <a:gd fmla="*/ 44 w 54" name="T48"/>
                <a:gd fmla="*/ 3 h 53" name="T49"/>
                <a:gd fmla="*/ 39 w 54" name="T50"/>
                <a:gd fmla="*/ 2 h 53" name="T51"/>
                <a:gd fmla="*/ 2 w 54" name="T52"/>
                <a:gd fmla="*/ 2 h 53" name="T53"/>
                <a:gd fmla="*/ 2 w 54" name="T54"/>
                <a:gd fmla="*/ 28 h 53" name="T55"/>
                <a:gd fmla="*/ 39 w 54" name="T56"/>
                <a:gd fmla="*/ 28 h 53" name="T57"/>
                <a:gd fmla="*/ 44 w 54" name="T58"/>
                <a:gd fmla="*/ 27 h 53" name="T5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b="b" l="0" r="r" t="0"/>
              <a:pathLst>
                <a:path h="52" w="54">
                  <a:moveTo>
                    <a:pt x="0" y="0"/>
                  </a:moveTo>
                  <a:cubicBezTo>
                    <a:pt x="39" y="0"/>
                    <a:pt x="39" y="0"/>
                    <a:pt x="39" y="0"/>
                  </a:cubicBezTo>
                  <a:cubicBezTo>
                    <a:pt x="41" y="0"/>
                    <a:pt x="43" y="0"/>
                    <a:pt x="45" y="1"/>
                  </a:cubicBezTo>
                  <a:cubicBezTo>
                    <a:pt x="47" y="2"/>
                    <a:pt x="48" y="3"/>
                    <a:pt x="50" y="4"/>
                  </a:cubicBezTo>
                  <a:cubicBezTo>
                    <a:pt x="51" y="5"/>
                    <a:pt x="52" y="7"/>
                    <a:pt x="53" y="9"/>
                  </a:cubicBezTo>
                  <a:cubicBezTo>
                    <a:pt x="54" y="11"/>
                    <a:pt x="54" y="13"/>
                    <a:pt x="54" y="15"/>
                  </a:cubicBezTo>
                  <a:cubicBezTo>
                    <a:pt x="54" y="17"/>
                    <a:pt x="54" y="19"/>
                    <a:pt x="53" y="21"/>
                  </a:cubicBezTo>
                  <a:cubicBezTo>
                    <a:pt x="52" y="22"/>
                    <a:pt x="51" y="24"/>
                    <a:pt x="50" y="25"/>
                  </a:cubicBezTo>
                  <a:cubicBezTo>
                    <a:pt x="48" y="27"/>
                    <a:pt x="47" y="28"/>
                    <a:pt x="45" y="29"/>
                  </a:cubicBezTo>
                  <a:cubicBezTo>
                    <a:pt x="43" y="29"/>
                    <a:pt x="41" y="30"/>
                    <a:pt x="39" y="30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2" y="53"/>
                    <a:pt x="52" y="53"/>
                    <a:pt x="52" y="5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2" y="30"/>
                    <a:pt x="2" y="30"/>
                    <a:pt x="2" y="30"/>
                  </a:cubicBezTo>
                  <a:cubicBezTo>
                    <a:pt x="2" y="53"/>
                    <a:pt x="2" y="53"/>
                    <a:pt x="2" y="53"/>
                  </a:cubicBezTo>
                  <a:cubicBezTo>
                    <a:pt x="0" y="53"/>
                    <a:pt x="0" y="53"/>
                    <a:pt x="0" y="53"/>
                  </a:cubicBezTo>
                  <a:cubicBezTo>
                    <a:pt x="0" y="0"/>
                    <a:pt x="0" y="0"/>
                    <a:pt x="0" y="0"/>
                  </a:cubicBezTo>
                  <a:close/>
                  <a:moveTo>
                    <a:pt x="44" y="27"/>
                  </a:moveTo>
                  <a:cubicBezTo>
                    <a:pt x="46" y="26"/>
                    <a:pt x="47" y="25"/>
                    <a:pt x="48" y="24"/>
                  </a:cubicBezTo>
                  <a:cubicBezTo>
                    <a:pt x="49" y="23"/>
                    <a:pt x="50" y="21"/>
                    <a:pt x="51" y="20"/>
                  </a:cubicBezTo>
                  <a:cubicBezTo>
                    <a:pt x="52" y="18"/>
                    <a:pt x="52" y="16"/>
                    <a:pt x="52" y="15"/>
                  </a:cubicBezTo>
                  <a:cubicBezTo>
                    <a:pt x="52" y="13"/>
                    <a:pt x="52" y="11"/>
                    <a:pt x="51" y="10"/>
                  </a:cubicBezTo>
                  <a:cubicBezTo>
                    <a:pt x="50" y="8"/>
                    <a:pt x="49" y="7"/>
                    <a:pt x="48" y="6"/>
                  </a:cubicBezTo>
                  <a:cubicBezTo>
                    <a:pt x="47" y="5"/>
                    <a:pt x="46" y="4"/>
                    <a:pt x="44" y="3"/>
                  </a:cubicBezTo>
                  <a:cubicBezTo>
                    <a:pt x="42" y="2"/>
                    <a:pt x="41" y="2"/>
                    <a:pt x="39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8"/>
                    <a:pt x="2" y="28"/>
                    <a:pt x="2" y="28"/>
                  </a:cubicBezTo>
                  <a:cubicBezTo>
                    <a:pt x="39" y="28"/>
                    <a:pt x="39" y="28"/>
                    <a:pt x="39" y="28"/>
                  </a:cubicBezTo>
                  <a:cubicBezTo>
                    <a:pt x="41" y="28"/>
                    <a:pt x="42" y="27"/>
                    <a:pt x="44" y="27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black"/>
                </a:solidFill>
                <a:latin typeface="+mn-lt"/>
                <a:ea typeface="+mn-ea"/>
              </a:endParaRPr>
            </a:p>
          </p:txBody>
        </p:sp>
        <p:sp>
          <p:nvSpPr>
            <p:cNvPr id="92" name="Freeform 26"/>
            <p:cNvSpPr/>
            <p:nvPr/>
          </p:nvSpPr>
          <p:spPr bwMode="auto">
            <a:xfrm>
              <a:off x="4959349" y="4422775"/>
              <a:ext cx="261937" cy="133350"/>
            </a:xfrm>
            <a:custGeom>
              <a:gdLst>
                <a:gd fmla="*/ 104 w 106" name="T0"/>
                <a:gd fmla="*/ 27 h 54" name="T1"/>
                <a:gd fmla="*/ 102 w 106" name="T2"/>
                <a:gd fmla="*/ 17 h 54" name="T3"/>
                <a:gd fmla="*/ 97 w 106" name="T4"/>
                <a:gd fmla="*/ 9 h 54" name="T5"/>
                <a:gd fmla="*/ 89 w 106" name="T6"/>
                <a:gd fmla="*/ 4 h 54" name="T7"/>
                <a:gd fmla="*/ 79 w 106" name="T8"/>
                <a:gd fmla="*/ 2 h 54" name="T9"/>
                <a:gd fmla="*/ 71 w 106" name="T10"/>
                <a:gd fmla="*/ 4 h 54" name="T11"/>
                <a:gd fmla="*/ 63 w 106" name="T12"/>
                <a:gd fmla="*/ 9 h 54" name="T13"/>
                <a:gd fmla="*/ 58 w 106" name="T14"/>
                <a:gd fmla="*/ 16 h 54" name="T15"/>
                <a:gd fmla="*/ 55 w 106" name="T16"/>
                <a:gd fmla="*/ 27 h 54" name="T17"/>
                <a:gd fmla="*/ 52 w 106" name="T18"/>
                <a:gd fmla="*/ 39 h 54" name="T19"/>
                <a:gd fmla="*/ 46 w 106" name="T20"/>
                <a:gd fmla="*/ 47 h 54" name="T21"/>
                <a:gd fmla="*/ 38 w 106" name="T22"/>
                <a:gd fmla="*/ 53 h 54" name="T23"/>
                <a:gd fmla="*/ 27 w 106" name="T24"/>
                <a:gd fmla="*/ 54 h 54" name="T25"/>
                <a:gd fmla="*/ 17 w 106" name="T26"/>
                <a:gd fmla="*/ 52 h 54" name="T27"/>
                <a:gd fmla="*/ 8 w 106" name="T28"/>
                <a:gd fmla="*/ 46 h 54" name="T29"/>
                <a:gd fmla="*/ 2 w 106" name="T30"/>
                <a:gd fmla="*/ 38 h 54" name="T31"/>
                <a:gd fmla="*/ 0 w 106" name="T32"/>
                <a:gd fmla="*/ 27 h 54" name="T33"/>
                <a:gd fmla="*/ 2 w 106" name="T34"/>
                <a:gd fmla="*/ 17 h 54" name="T35"/>
                <a:gd fmla="*/ 8 w 106" name="T36"/>
                <a:gd fmla="*/ 8 h 54" name="T37"/>
                <a:gd fmla="*/ 17 w 106" name="T38"/>
                <a:gd fmla="*/ 2 h 54" name="T39"/>
                <a:gd fmla="*/ 27 w 106" name="T40"/>
                <a:gd fmla="*/ 0 h 54" name="T41"/>
                <a:gd fmla="*/ 27 w 106" name="T42"/>
                <a:gd fmla="*/ 2 h 54" name="T43"/>
                <a:gd fmla="*/ 17 w 106" name="T44"/>
                <a:gd fmla="*/ 4 h 54" name="T45"/>
                <a:gd fmla="*/ 10 w 106" name="T46"/>
                <a:gd fmla="*/ 9 h 54" name="T47"/>
                <a:gd fmla="*/ 4 w 106" name="T48"/>
                <a:gd fmla="*/ 17 h 54" name="T49"/>
                <a:gd fmla="*/ 2 w 106" name="T50"/>
                <a:gd fmla="*/ 27 h 54" name="T51"/>
                <a:gd fmla="*/ 4 w 106" name="T52"/>
                <a:gd fmla="*/ 37 h 54" name="T53"/>
                <a:gd fmla="*/ 10 w 106" name="T54"/>
                <a:gd fmla="*/ 45 h 54" name="T55"/>
                <a:gd fmla="*/ 17 w 106" name="T56"/>
                <a:gd fmla="*/ 50 h 54" name="T57"/>
                <a:gd fmla="*/ 27 w 106" name="T58"/>
                <a:gd fmla="*/ 52 h 54" name="T59"/>
                <a:gd fmla="*/ 37 w 106" name="T60"/>
                <a:gd fmla="*/ 50 h 54" name="T61"/>
                <a:gd fmla="*/ 44 w 106" name="T62"/>
                <a:gd fmla="*/ 45 h 54" name="T63"/>
                <a:gd fmla="*/ 49 w 106" name="T64"/>
                <a:gd fmla="*/ 38 h 54" name="T65"/>
                <a:gd fmla="*/ 52 w 106" name="T66"/>
                <a:gd fmla="*/ 27 h 54" name="T67"/>
                <a:gd fmla="*/ 55 w 106" name="T68"/>
                <a:gd fmla="*/ 16 h 54" name="T69"/>
                <a:gd fmla="*/ 61 w 106" name="T70"/>
                <a:gd fmla="*/ 7 h 54" name="T71"/>
                <a:gd fmla="*/ 69 w 106" name="T72"/>
                <a:gd fmla="*/ 2 h 54" name="T73"/>
                <a:gd fmla="*/ 79 w 106" name="T74"/>
                <a:gd fmla="*/ 0 h 54" name="T75"/>
                <a:gd fmla="*/ 90 w 106" name="T76"/>
                <a:gd fmla="*/ 2 h 54" name="T77"/>
                <a:gd fmla="*/ 98 w 106" name="T78"/>
                <a:gd fmla="*/ 8 h 54" name="T79"/>
                <a:gd fmla="*/ 104 w 106" name="T80"/>
                <a:gd fmla="*/ 17 h 54" name="T81"/>
                <a:gd fmla="*/ 106 w 106" name="T82"/>
                <a:gd fmla="*/ 27 h 54" name="T83"/>
                <a:gd fmla="*/ 105 w 106" name="T84"/>
                <a:gd fmla="*/ 35 h 54" name="T85"/>
                <a:gd fmla="*/ 102 w 106" name="T86"/>
                <a:gd fmla="*/ 42 h 54" name="T87"/>
                <a:gd fmla="*/ 97 w 106" name="T88"/>
                <a:gd fmla="*/ 48 h 54" name="T89"/>
                <a:gd fmla="*/ 91 w 106" name="T90"/>
                <a:gd fmla="*/ 52 h 54" name="T91"/>
                <a:gd fmla="*/ 91 w 106" name="T92"/>
                <a:gd fmla="*/ 50 h 54" name="T93"/>
                <a:gd fmla="*/ 96 w 106" name="T94"/>
                <a:gd fmla="*/ 46 h 54" name="T95"/>
                <a:gd fmla="*/ 100 w 106" name="T96"/>
                <a:gd fmla="*/ 40 h 54" name="T97"/>
                <a:gd fmla="*/ 103 w 106" name="T98"/>
                <a:gd fmla="*/ 34 h 54" name="T99"/>
                <a:gd fmla="*/ 104 w 106" name="T100"/>
                <a:gd fmla="*/ 27 h 54" name="T10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b="b" l="0" r="r" t="0"/>
              <a:pathLst>
                <a:path h="54" w="105">
                  <a:moveTo>
                    <a:pt x="104" y="27"/>
                  </a:moveTo>
                  <a:cubicBezTo>
                    <a:pt x="104" y="24"/>
                    <a:pt x="104" y="21"/>
                    <a:pt x="102" y="17"/>
                  </a:cubicBezTo>
                  <a:cubicBezTo>
                    <a:pt x="101" y="14"/>
                    <a:pt x="99" y="12"/>
                    <a:pt x="97" y="9"/>
                  </a:cubicBezTo>
                  <a:cubicBezTo>
                    <a:pt x="95" y="7"/>
                    <a:pt x="92" y="5"/>
                    <a:pt x="89" y="4"/>
                  </a:cubicBezTo>
                  <a:cubicBezTo>
                    <a:pt x="86" y="3"/>
                    <a:pt x="83" y="2"/>
                    <a:pt x="79" y="2"/>
                  </a:cubicBezTo>
                  <a:cubicBezTo>
                    <a:pt x="76" y="2"/>
                    <a:pt x="74" y="3"/>
                    <a:pt x="71" y="4"/>
                  </a:cubicBezTo>
                  <a:cubicBezTo>
                    <a:pt x="68" y="5"/>
                    <a:pt x="66" y="6"/>
                    <a:pt x="63" y="9"/>
                  </a:cubicBezTo>
                  <a:cubicBezTo>
                    <a:pt x="61" y="11"/>
                    <a:pt x="59" y="13"/>
                    <a:pt x="58" y="16"/>
                  </a:cubicBezTo>
                  <a:cubicBezTo>
                    <a:pt x="56" y="20"/>
                    <a:pt x="55" y="23"/>
                    <a:pt x="55" y="27"/>
                  </a:cubicBezTo>
                  <a:cubicBezTo>
                    <a:pt x="54" y="31"/>
                    <a:pt x="53" y="35"/>
                    <a:pt x="52" y="39"/>
                  </a:cubicBezTo>
                  <a:cubicBezTo>
                    <a:pt x="50" y="42"/>
                    <a:pt x="48" y="45"/>
                    <a:pt x="46" y="47"/>
                  </a:cubicBezTo>
                  <a:cubicBezTo>
                    <a:pt x="43" y="49"/>
                    <a:pt x="41" y="51"/>
                    <a:pt x="38" y="53"/>
                  </a:cubicBezTo>
                  <a:cubicBezTo>
                    <a:pt x="34" y="54"/>
                    <a:pt x="31" y="54"/>
                    <a:pt x="27" y="54"/>
                  </a:cubicBezTo>
                  <a:cubicBezTo>
                    <a:pt x="24" y="54"/>
                    <a:pt x="20" y="54"/>
                    <a:pt x="17" y="52"/>
                  </a:cubicBezTo>
                  <a:cubicBezTo>
                    <a:pt x="13" y="51"/>
                    <a:pt x="11" y="49"/>
                    <a:pt x="8" y="46"/>
                  </a:cubicBezTo>
                  <a:cubicBezTo>
                    <a:pt x="6" y="44"/>
                    <a:pt x="4" y="41"/>
                    <a:pt x="2" y="38"/>
                  </a:cubicBezTo>
                  <a:cubicBezTo>
                    <a:pt x="1" y="34"/>
                    <a:pt x="0" y="31"/>
                    <a:pt x="0" y="27"/>
                  </a:cubicBezTo>
                  <a:cubicBezTo>
                    <a:pt x="0" y="23"/>
                    <a:pt x="1" y="20"/>
                    <a:pt x="2" y="17"/>
                  </a:cubicBezTo>
                  <a:cubicBezTo>
                    <a:pt x="4" y="13"/>
                    <a:pt x="6" y="10"/>
                    <a:pt x="8" y="8"/>
                  </a:cubicBezTo>
                  <a:cubicBezTo>
                    <a:pt x="11" y="5"/>
                    <a:pt x="13" y="4"/>
                    <a:pt x="17" y="2"/>
                  </a:cubicBezTo>
                  <a:cubicBezTo>
                    <a:pt x="20" y="1"/>
                    <a:pt x="24" y="0"/>
                    <a:pt x="27" y="0"/>
                  </a:cubicBezTo>
                  <a:cubicBezTo>
                    <a:pt x="27" y="2"/>
                    <a:pt x="27" y="2"/>
                    <a:pt x="27" y="2"/>
                  </a:cubicBezTo>
                  <a:cubicBezTo>
                    <a:pt x="24" y="2"/>
                    <a:pt x="21" y="3"/>
                    <a:pt x="17" y="4"/>
                  </a:cubicBezTo>
                  <a:cubicBezTo>
                    <a:pt x="14" y="5"/>
                    <a:pt x="12" y="7"/>
                    <a:pt x="10" y="9"/>
                  </a:cubicBezTo>
                  <a:cubicBezTo>
                    <a:pt x="7" y="12"/>
                    <a:pt x="6" y="14"/>
                    <a:pt x="4" y="17"/>
                  </a:cubicBezTo>
                  <a:cubicBezTo>
                    <a:pt x="3" y="20"/>
                    <a:pt x="2" y="24"/>
                    <a:pt x="2" y="27"/>
                  </a:cubicBezTo>
                  <a:cubicBezTo>
                    <a:pt x="2" y="31"/>
                    <a:pt x="3" y="34"/>
                    <a:pt x="4" y="37"/>
                  </a:cubicBezTo>
                  <a:cubicBezTo>
                    <a:pt x="6" y="40"/>
                    <a:pt x="7" y="43"/>
                    <a:pt x="10" y="45"/>
                  </a:cubicBezTo>
                  <a:cubicBezTo>
                    <a:pt x="12" y="47"/>
                    <a:pt x="14" y="49"/>
                    <a:pt x="17" y="50"/>
                  </a:cubicBezTo>
                  <a:cubicBezTo>
                    <a:pt x="21" y="51"/>
                    <a:pt x="24" y="52"/>
                    <a:pt x="27" y="52"/>
                  </a:cubicBezTo>
                  <a:cubicBezTo>
                    <a:pt x="31" y="52"/>
                    <a:pt x="34" y="51"/>
                    <a:pt x="37" y="50"/>
                  </a:cubicBezTo>
                  <a:cubicBezTo>
                    <a:pt x="39" y="49"/>
                    <a:pt x="42" y="48"/>
                    <a:pt x="44" y="45"/>
                  </a:cubicBezTo>
                  <a:cubicBezTo>
                    <a:pt x="46" y="43"/>
                    <a:pt x="48" y="41"/>
                    <a:pt x="49" y="38"/>
                  </a:cubicBezTo>
                  <a:cubicBezTo>
                    <a:pt x="51" y="35"/>
                    <a:pt x="52" y="31"/>
                    <a:pt x="52" y="27"/>
                  </a:cubicBezTo>
                  <a:cubicBezTo>
                    <a:pt x="53" y="23"/>
                    <a:pt x="54" y="19"/>
                    <a:pt x="55" y="16"/>
                  </a:cubicBezTo>
                  <a:cubicBezTo>
                    <a:pt x="57" y="13"/>
                    <a:pt x="59" y="10"/>
                    <a:pt x="61" y="7"/>
                  </a:cubicBezTo>
                  <a:cubicBezTo>
                    <a:pt x="63" y="5"/>
                    <a:pt x="66" y="3"/>
                    <a:pt x="69" y="2"/>
                  </a:cubicBezTo>
                  <a:cubicBezTo>
                    <a:pt x="72" y="1"/>
                    <a:pt x="76" y="0"/>
                    <a:pt x="79" y="0"/>
                  </a:cubicBezTo>
                  <a:cubicBezTo>
                    <a:pt x="83" y="0"/>
                    <a:pt x="87" y="1"/>
                    <a:pt x="90" y="2"/>
                  </a:cubicBezTo>
                  <a:cubicBezTo>
                    <a:pt x="93" y="4"/>
                    <a:pt x="96" y="6"/>
                    <a:pt x="98" y="8"/>
                  </a:cubicBezTo>
                  <a:cubicBezTo>
                    <a:pt x="101" y="10"/>
                    <a:pt x="103" y="13"/>
                    <a:pt x="104" y="17"/>
                  </a:cubicBezTo>
                  <a:cubicBezTo>
                    <a:pt x="106" y="20"/>
                    <a:pt x="106" y="23"/>
                    <a:pt x="106" y="27"/>
                  </a:cubicBezTo>
                  <a:cubicBezTo>
                    <a:pt x="106" y="30"/>
                    <a:pt x="106" y="33"/>
                    <a:pt x="105" y="35"/>
                  </a:cubicBezTo>
                  <a:cubicBezTo>
                    <a:pt x="104" y="38"/>
                    <a:pt x="103" y="40"/>
                    <a:pt x="102" y="42"/>
                  </a:cubicBezTo>
                  <a:cubicBezTo>
                    <a:pt x="101" y="44"/>
                    <a:pt x="99" y="46"/>
                    <a:pt x="97" y="48"/>
                  </a:cubicBezTo>
                  <a:cubicBezTo>
                    <a:pt x="95" y="49"/>
                    <a:pt x="93" y="51"/>
                    <a:pt x="91" y="52"/>
                  </a:cubicBezTo>
                  <a:cubicBezTo>
                    <a:pt x="91" y="50"/>
                    <a:pt x="91" y="50"/>
                    <a:pt x="91" y="50"/>
                  </a:cubicBezTo>
                  <a:cubicBezTo>
                    <a:pt x="93" y="48"/>
                    <a:pt x="95" y="47"/>
                    <a:pt x="96" y="46"/>
                  </a:cubicBezTo>
                  <a:cubicBezTo>
                    <a:pt x="98" y="44"/>
                    <a:pt x="99" y="42"/>
                    <a:pt x="100" y="40"/>
                  </a:cubicBezTo>
                  <a:cubicBezTo>
                    <a:pt x="102" y="39"/>
                    <a:pt x="103" y="36"/>
                    <a:pt x="103" y="34"/>
                  </a:cubicBezTo>
                  <a:cubicBezTo>
                    <a:pt x="104" y="32"/>
                    <a:pt x="104" y="30"/>
                    <a:pt x="104" y="27"/>
                  </a:cubicBezTo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black"/>
                </a:solidFill>
                <a:latin typeface="+mn-lt"/>
                <a:ea typeface="+mn-ea"/>
              </a:endParaRPr>
            </a:p>
          </p:txBody>
        </p:sp>
        <p:sp>
          <p:nvSpPr>
            <p:cNvPr id="93" name="Freeform 30"/>
            <p:cNvSpPr>
              <a:spLocks noEditPoints="1"/>
            </p:cNvSpPr>
            <p:nvPr/>
          </p:nvSpPr>
          <p:spPr bwMode="auto">
            <a:xfrm>
              <a:off x="4244975" y="4065588"/>
              <a:ext cx="322262" cy="317500"/>
            </a:xfrm>
            <a:custGeom>
              <a:gdLst>
                <a:gd fmla="*/ 36 w 131" name="T0"/>
                <a:gd fmla="*/ 6 h 129" name="T1"/>
                <a:gd fmla="*/ 36 w 131" name="T2"/>
                <a:gd fmla="*/ 8 h 129" name="T3"/>
                <a:gd fmla="*/ 30 w 131" name="T4"/>
                <a:gd fmla="*/ 15 h 129" name="T5"/>
                <a:gd fmla="*/ 42 w 131" name="T6"/>
                <a:gd fmla="*/ 22 h 129" name="T7"/>
                <a:gd fmla="*/ 54 w 131" name="T8"/>
                <a:gd fmla="*/ 30 h 129" name="T9"/>
                <a:gd fmla="*/ 22 w 131" name="T10"/>
                <a:gd fmla="*/ 29 h 129" name="T11"/>
                <a:gd fmla="*/ 9 w 131" name="T12"/>
                <a:gd fmla="*/ 47 h 129" name="T13"/>
                <a:gd fmla="*/ 27 w 131" name="T14"/>
                <a:gd fmla="*/ 1 h 129" name="T15"/>
                <a:gd fmla="*/ 26 w 131" name="T16"/>
                <a:gd fmla="*/ 73 h 129" name="T17"/>
                <a:gd fmla="*/ 22 w 131" name="T18"/>
                <a:gd fmla="*/ 54 h 129" name="T19"/>
                <a:gd fmla="*/ 10 w 131" name="T20"/>
                <a:gd fmla="*/ 46 h 129" name="T21"/>
                <a:gd fmla="*/ 22 w 131" name="T22"/>
                <a:gd fmla="*/ 47 h 129" name="T23"/>
                <a:gd fmla="*/ 46 w 131" name="T24"/>
                <a:gd fmla="*/ 46 h 129" name="T25"/>
                <a:gd fmla="*/ 48 w 131" name="T26"/>
                <a:gd fmla="*/ 55 h 129" name="T27"/>
                <a:gd fmla="*/ 33 w 131" name="T28"/>
                <a:gd fmla="*/ 54 h 129" name="T29"/>
                <a:gd fmla="*/ 43 w 131" name="T30"/>
                <a:gd fmla="*/ 73 h 129" name="T31"/>
                <a:gd fmla="*/ 54 w 131" name="T32"/>
                <a:gd fmla="*/ 81 h 129" name="T33"/>
                <a:gd fmla="*/ 33 w 131" name="T34"/>
                <a:gd fmla="*/ 80 h 129" name="T35"/>
                <a:gd fmla="*/ 39 w 131" name="T36"/>
                <a:gd fmla="*/ 105 h 129" name="T37"/>
                <a:gd fmla="*/ 53 w 131" name="T38"/>
                <a:gd fmla="*/ 104 h 129" name="T39"/>
                <a:gd fmla="*/ 27 w 131" name="T40"/>
                <a:gd fmla="*/ 122 h 129" name="T41"/>
                <a:gd fmla="*/ 26 w 131" name="T42"/>
                <a:gd fmla="*/ 108 h 129" name="T43"/>
                <a:gd fmla="*/ 16 w 131" name="T44"/>
                <a:gd fmla="*/ 80 h 129" name="T45"/>
                <a:gd fmla="*/ 0 w 131" name="T46"/>
                <a:gd fmla="*/ 72 h 129" name="T47"/>
                <a:gd fmla="*/ 73 w 131" name="T48"/>
                <a:gd fmla="*/ 75 h 129" name="T49"/>
                <a:gd fmla="*/ 60 w 131" name="T50"/>
                <a:gd fmla="*/ 76 h 129" name="T51"/>
                <a:gd fmla="*/ 61 w 131" name="T52"/>
                <a:gd fmla="*/ 65 h 129" name="T53"/>
                <a:gd fmla="*/ 60 w 131" name="T54"/>
                <a:gd fmla="*/ 32 h 129" name="T55"/>
                <a:gd fmla="*/ 92 w 131" name="T56"/>
                <a:gd fmla="*/ 32 h 129" name="T57"/>
                <a:gd fmla="*/ 105 w 131" name="T58"/>
                <a:gd fmla="*/ 0 h 129" name="T59"/>
                <a:gd fmla="*/ 117 w 131" name="T60"/>
                <a:gd fmla="*/ 6 h 129" name="T61"/>
                <a:gd fmla="*/ 110 w 131" name="T62"/>
                <a:gd fmla="*/ 12 h 129" name="T63"/>
                <a:gd fmla="*/ 106 w 131" name="T64"/>
                <a:gd fmla="*/ 32 h 129" name="T65"/>
                <a:gd fmla="*/ 117 w 131" name="T66"/>
                <a:gd fmla="*/ 43 h 129" name="T67"/>
                <a:gd fmla="*/ 118 w 131" name="T68"/>
                <a:gd fmla="*/ 76 h 129" name="T69"/>
                <a:gd fmla="*/ 106 w 131" name="T70"/>
                <a:gd fmla="*/ 75 h 129" name="T71"/>
                <a:gd fmla="*/ 103 w 131" name="T72"/>
                <a:gd fmla="*/ 114 h 129" name="T73"/>
                <a:gd fmla="*/ 112 w 131" name="T74"/>
                <a:gd fmla="*/ 120 h 129" name="T75"/>
                <a:gd fmla="*/ 131 w 131" name="T76"/>
                <a:gd fmla="*/ 111 h 129" name="T77"/>
                <a:gd fmla="*/ 105 w 131" name="T78"/>
                <a:gd fmla="*/ 128 h 129" name="T79"/>
                <a:gd fmla="*/ 95 w 131" name="T80"/>
                <a:gd fmla="*/ 75 h 129" name="T81"/>
                <a:gd fmla="*/ 74 w 131" name="T82"/>
                <a:gd fmla="*/ 108 h 129" name="T83"/>
                <a:gd fmla="*/ 39 w 131" name="T84"/>
                <a:gd fmla="*/ 122 h 129" name="T85"/>
                <a:gd fmla="*/ 73 w 131" name="T86"/>
                <a:gd fmla="*/ 75 h 129" name="T87"/>
                <a:gd fmla="*/ 83 w 131" name="T88"/>
                <a:gd fmla="*/ 22 h 129" name="T89"/>
                <a:gd fmla="*/ 60 w 131" name="T90"/>
                <a:gd fmla="*/ 5 h 129" name="T91"/>
                <a:gd fmla="*/ 69 w 131" name="T92"/>
                <a:gd fmla="*/ 40 h 129" name="T93"/>
                <a:gd fmla="*/ 109 w 131" name="T94"/>
                <a:gd fmla="*/ 68 h 129" name="T95"/>
                <a:gd fmla="*/ 69 w 131" name="T96"/>
                <a:gd fmla="*/ 40 h 129" name="T9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b="b" l="0" r="r" t="0"/>
              <a:pathLst>
                <a:path h="129" w="131">
                  <a:moveTo>
                    <a:pt x="27" y="1"/>
                  </a:moveTo>
                  <a:cubicBezTo>
                    <a:pt x="36" y="6"/>
                    <a:pt x="36" y="6"/>
                    <a:pt x="36" y="6"/>
                  </a:cubicBezTo>
                  <a:cubicBezTo>
                    <a:pt x="38" y="7"/>
                    <a:pt x="38" y="7"/>
                    <a:pt x="38" y="7"/>
                  </a:cubicBezTo>
                  <a:cubicBezTo>
                    <a:pt x="38" y="7"/>
                    <a:pt x="37" y="7"/>
                    <a:pt x="36" y="8"/>
                  </a:cubicBezTo>
                  <a:cubicBezTo>
                    <a:pt x="34" y="9"/>
                    <a:pt x="33" y="10"/>
                    <a:pt x="32" y="12"/>
                  </a:cubicBezTo>
                  <a:cubicBezTo>
                    <a:pt x="31" y="12"/>
                    <a:pt x="31" y="13"/>
                    <a:pt x="30" y="15"/>
                  </a:cubicBezTo>
                  <a:cubicBezTo>
                    <a:pt x="29" y="18"/>
                    <a:pt x="27" y="20"/>
                    <a:pt x="26" y="22"/>
                  </a:cubicBezTo>
                  <a:cubicBezTo>
                    <a:pt x="42" y="22"/>
                    <a:pt x="42" y="22"/>
                    <a:pt x="42" y="22"/>
                  </a:cubicBezTo>
                  <a:cubicBezTo>
                    <a:pt x="46" y="22"/>
                    <a:pt x="50" y="22"/>
                    <a:pt x="54" y="21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0" y="29"/>
                    <a:pt x="46" y="29"/>
                    <a:pt x="42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2" y="30"/>
                    <a:pt x="21" y="31"/>
                    <a:pt x="20" y="32"/>
                  </a:cubicBezTo>
                  <a:cubicBezTo>
                    <a:pt x="15" y="39"/>
                    <a:pt x="12" y="44"/>
                    <a:pt x="9" y="47"/>
                  </a:cubicBezTo>
                  <a:cubicBezTo>
                    <a:pt x="6" y="45"/>
                    <a:pt x="3" y="43"/>
                    <a:pt x="0" y="42"/>
                  </a:cubicBezTo>
                  <a:cubicBezTo>
                    <a:pt x="11" y="33"/>
                    <a:pt x="20" y="20"/>
                    <a:pt x="27" y="1"/>
                  </a:cubicBezTo>
                  <a:close/>
                  <a:moveTo>
                    <a:pt x="16" y="73"/>
                  </a:moveTo>
                  <a:cubicBezTo>
                    <a:pt x="26" y="73"/>
                    <a:pt x="26" y="73"/>
                    <a:pt x="26" y="73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2" y="54"/>
                    <a:pt x="22" y="54"/>
                    <a:pt x="22" y="54"/>
                  </a:cubicBezTo>
                  <a:cubicBezTo>
                    <a:pt x="19" y="54"/>
                    <a:pt x="15" y="54"/>
                    <a:pt x="10" y="55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6"/>
                    <a:pt x="12" y="46"/>
                    <a:pt x="13" y="46"/>
                  </a:cubicBezTo>
                  <a:cubicBezTo>
                    <a:pt x="17" y="47"/>
                    <a:pt x="20" y="47"/>
                    <a:pt x="22" y="47"/>
                  </a:cubicBezTo>
                  <a:cubicBezTo>
                    <a:pt x="37" y="47"/>
                    <a:pt x="37" y="47"/>
                    <a:pt x="37" y="47"/>
                  </a:cubicBezTo>
                  <a:cubicBezTo>
                    <a:pt x="39" y="47"/>
                    <a:pt x="42" y="47"/>
                    <a:pt x="46" y="46"/>
                  </a:cubicBezTo>
                  <a:cubicBezTo>
                    <a:pt x="47" y="46"/>
                    <a:pt x="48" y="46"/>
                    <a:pt x="48" y="46"/>
                  </a:cubicBezTo>
                  <a:cubicBezTo>
                    <a:pt x="48" y="55"/>
                    <a:pt x="48" y="55"/>
                    <a:pt x="48" y="55"/>
                  </a:cubicBezTo>
                  <a:cubicBezTo>
                    <a:pt x="46" y="54"/>
                    <a:pt x="42" y="54"/>
                    <a:pt x="37" y="54"/>
                  </a:cubicBezTo>
                  <a:cubicBezTo>
                    <a:pt x="33" y="54"/>
                    <a:pt x="33" y="54"/>
                    <a:pt x="33" y="54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43" y="73"/>
                    <a:pt x="43" y="73"/>
                    <a:pt x="43" y="73"/>
                  </a:cubicBezTo>
                  <a:cubicBezTo>
                    <a:pt x="45" y="73"/>
                    <a:pt x="49" y="73"/>
                    <a:pt x="54" y="72"/>
                  </a:cubicBezTo>
                  <a:cubicBezTo>
                    <a:pt x="54" y="81"/>
                    <a:pt x="54" y="81"/>
                    <a:pt x="54" y="81"/>
                  </a:cubicBezTo>
                  <a:cubicBezTo>
                    <a:pt x="51" y="80"/>
                    <a:pt x="47" y="80"/>
                    <a:pt x="43" y="80"/>
                  </a:cubicBezTo>
                  <a:cubicBezTo>
                    <a:pt x="33" y="80"/>
                    <a:pt x="33" y="80"/>
                    <a:pt x="33" y="80"/>
                  </a:cubicBezTo>
                  <a:cubicBezTo>
                    <a:pt x="33" y="109"/>
                    <a:pt x="33" y="109"/>
                    <a:pt x="33" y="109"/>
                  </a:cubicBezTo>
                  <a:cubicBezTo>
                    <a:pt x="34" y="108"/>
                    <a:pt x="36" y="107"/>
                    <a:pt x="39" y="105"/>
                  </a:cubicBezTo>
                  <a:cubicBezTo>
                    <a:pt x="41" y="103"/>
                    <a:pt x="46" y="100"/>
                    <a:pt x="52" y="95"/>
                  </a:cubicBezTo>
                  <a:cubicBezTo>
                    <a:pt x="52" y="98"/>
                    <a:pt x="52" y="101"/>
                    <a:pt x="53" y="104"/>
                  </a:cubicBezTo>
                  <a:cubicBezTo>
                    <a:pt x="52" y="104"/>
                    <a:pt x="52" y="105"/>
                    <a:pt x="50" y="106"/>
                  </a:cubicBezTo>
                  <a:cubicBezTo>
                    <a:pt x="39" y="112"/>
                    <a:pt x="31" y="118"/>
                    <a:pt x="27" y="122"/>
                  </a:cubicBezTo>
                  <a:cubicBezTo>
                    <a:pt x="25" y="119"/>
                    <a:pt x="23" y="116"/>
                    <a:pt x="21" y="114"/>
                  </a:cubicBezTo>
                  <a:cubicBezTo>
                    <a:pt x="24" y="113"/>
                    <a:pt x="25" y="111"/>
                    <a:pt x="26" y="108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3" y="80"/>
                    <a:pt x="4" y="80"/>
                    <a:pt x="0" y="81"/>
                  </a:cubicBezTo>
                  <a:cubicBezTo>
                    <a:pt x="0" y="72"/>
                    <a:pt x="0" y="72"/>
                    <a:pt x="0" y="72"/>
                  </a:cubicBezTo>
                  <a:cubicBezTo>
                    <a:pt x="4" y="73"/>
                    <a:pt x="13" y="73"/>
                    <a:pt x="16" y="73"/>
                  </a:cubicBezTo>
                  <a:close/>
                  <a:moveTo>
                    <a:pt x="73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69" y="75"/>
                    <a:pt x="65" y="75"/>
                    <a:pt x="60" y="76"/>
                  </a:cubicBezTo>
                  <a:cubicBezTo>
                    <a:pt x="60" y="76"/>
                    <a:pt x="60" y="75"/>
                    <a:pt x="60" y="75"/>
                  </a:cubicBezTo>
                  <a:cubicBezTo>
                    <a:pt x="61" y="71"/>
                    <a:pt x="61" y="68"/>
                    <a:pt x="61" y="65"/>
                  </a:cubicBezTo>
                  <a:cubicBezTo>
                    <a:pt x="61" y="43"/>
                    <a:pt x="61" y="43"/>
                    <a:pt x="61" y="43"/>
                  </a:cubicBezTo>
                  <a:cubicBezTo>
                    <a:pt x="61" y="39"/>
                    <a:pt x="61" y="35"/>
                    <a:pt x="60" y="32"/>
                  </a:cubicBezTo>
                  <a:cubicBezTo>
                    <a:pt x="63" y="32"/>
                    <a:pt x="67" y="32"/>
                    <a:pt x="7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1"/>
                    <a:pt x="93" y="31"/>
                  </a:cubicBezTo>
                  <a:cubicBezTo>
                    <a:pt x="101" y="16"/>
                    <a:pt x="105" y="6"/>
                    <a:pt x="105" y="0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5"/>
                    <a:pt x="117" y="5"/>
                    <a:pt x="117" y="6"/>
                  </a:cubicBezTo>
                  <a:cubicBezTo>
                    <a:pt x="117" y="6"/>
                    <a:pt x="117" y="7"/>
                    <a:pt x="115" y="7"/>
                  </a:cubicBezTo>
                  <a:cubicBezTo>
                    <a:pt x="113" y="8"/>
                    <a:pt x="111" y="10"/>
                    <a:pt x="110" y="12"/>
                  </a:cubicBezTo>
                  <a:cubicBezTo>
                    <a:pt x="107" y="19"/>
                    <a:pt x="104" y="26"/>
                    <a:pt x="100" y="32"/>
                  </a:cubicBezTo>
                  <a:cubicBezTo>
                    <a:pt x="106" y="32"/>
                    <a:pt x="106" y="32"/>
                    <a:pt x="106" y="32"/>
                  </a:cubicBezTo>
                  <a:cubicBezTo>
                    <a:pt x="109" y="32"/>
                    <a:pt x="113" y="32"/>
                    <a:pt x="118" y="32"/>
                  </a:cubicBezTo>
                  <a:cubicBezTo>
                    <a:pt x="117" y="36"/>
                    <a:pt x="117" y="39"/>
                    <a:pt x="117" y="43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7" y="68"/>
                    <a:pt x="117" y="72"/>
                    <a:pt x="118" y="76"/>
                  </a:cubicBezTo>
                  <a:cubicBezTo>
                    <a:pt x="117" y="76"/>
                    <a:pt x="116" y="76"/>
                    <a:pt x="116" y="76"/>
                  </a:cubicBezTo>
                  <a:cubicBezTo>
                    <a:pt x="112" y="75"/>
                    <a:pt x="109" y="75"/>
                    <a:pt x="106" y="75"/>
                  </a:cubicBezTo>
                  <a:cubicBezTo>
                    <a:pt x="103" y="75"/>
                    <a:pt x="103" y="75"/>
                    <a:pt x="103" y="75"/>
                  </a:cubicBezTo>
                  <a:cubicBezTo>
                    <a:pt x="103" y="113"/>
                    <a:pt x="103" y="114"/>
                    <a:pt x="103" y="114"/>
                  </a:cubicBezTo>
                  <a:cubicBezTo>
                    <a:pt x="102" y="119"/>
                    <a:pt x="104" y="121"/>
                    <a:pt x="108" y="120"/>
                  </a:cubicBezTo>
                  <a:cubicBezTo>
                    <a:pt x="112" y="120"/>
                    <a:pt x="112" y="120"/>
                    <a:pt x="112" y="120"/>
                  </a:cubicBezTo>
                  <a:cubicBezTo>
                    <a:pt x="119" y="122"/>
                    <a:pt x="122" y="117"/>
                    <a:pt x="122" y="106"/>
                  </a:cubicBezTo>
                  <a:cubicBezTo>
                    <a:pt x="124" y="110"/>
                    <a:pt x="127" y="111"/>
                    <a:pt x="131" y="111"/>
                  </a:cubicBezTo>
                  <a:cubicBezTo>
                    <a:pt x="130" y="124"/>
                    <a:pt x="124" y="129"/>
                    <a:pt x="113" y="128"/>
                  </a:cubicBezTo>
                  <a:cubicBezTo>
                    <a:pt x="105" y="128"/>
                    <a:pt x="105" y="128"/>
                    <a:pt x="105" y="128"/>
                  </a:cubicBezTo>
                  <a:cubicBezTo>
                    <a:pt x="98" y="128"/>
                    <a:pt x="94" y="125"/>
                    <a:pt x="95" y="118"/>
                  </a:cubicBezTo>
                  <a:cubicBezTo>
                    <a:pt x="95" y="76"/>
                    <a:pt x="95" y="75"/>
                    <a:pt x="95" y="75"/>
                  </a:cubicBezTo>
                  <a:cubicBezTo>
                    <a:pt x="81" y="75"/>
                    <a:pt x="81" y="75"/>
                    <a:pt x="81" y="75"/>
                  </a:cubicBezTo>
                  <a:cubicBezTo>
                    <a:pt x="81" y="90"/>
                    <a:pt x="79" y="101"/>
                    <a:pt x="74" y="108"/>
                  </a:cubicBezTo>
                  <a:cubicBezTo>
                    <a:pt x="70" y="115"/>
                    <a:pt x="61" y="122"/>
                    <a:pt x="47" y="129"/>
                  </a:cubicBezTo>
                  <a:cubicBezTo>
                    <a:pt x="45" y="125"/>
                    <a:pt x="42" y="123"/>
                    <a:pt x="39" y="122"/>
                  </a:cubicBezTo>
                  <a:cubicBezTo>
                    <a:pt x="54" y="117"/>
                    <a:pt x="63" y="112"/>
                    <a:pt x="66" y="107"/>
                  </a:cubicBezTo>
                  <a:cubicBezTo>
                    <a:pt x="71" y="101"/>
                    <a:pt x="73" y="91"/>
                    <a:pt x="73" y="75"/>
                  </a:cubicBezTo>
                  <a:close/>
                  <a:moveTo>
                    <a:pt x="67" y="0"/>
                  </a:moveTo>
                  <a:cubicBezTo>
                    <a:pt x="74" y="7"/>
                    <a:pt x="79" y="14"/>
                    <a:pt x="83" y="22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0" y="17"/>
                    <a:pt x="65" y="10"/>
                    <a:pt x="60" y="5"/>
                  </a:cubicBezTo>
                  <a:cubicBezTo>
                    <a:pt x="67" y="0"/>
                    <a:pt x="67" y="0"/>
                    <a:pt x="67" y="0"/>
                  </a:cubicBezTo>
                  <a:close/>
                  <a:moveTo>
                    <a:pt x="69" y="40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109" y="68"/>
                    <a:pt x="109" y="68"/>
                    <a:pt x="109" y="68"/>
                  </a:cubicBezTo>
                  <a:cubicBezTo>
                    <a:pt x="109" y="40"/>
                    <a:pt x="109" y="40"/>
                    <a:pt x="109" y="40"/>
                  </a:cubicBezTo>
                  <a:cubicBezTo>
                    <a:pt x="69" y="40"/>
                    <a:pt x="69" y="40"/>
                    <a:pt x="69" y="4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black"/>
                </a:solidFill>
                <a:latin typeface="+mn-lt"/>
                <a:ea typeface="+mn-ea"/>
              </a:endParaRPr>
            </a:p>
          </p:txBody>
        </p:sp>
        <p:sp>
          <p:nvSpPr>
            <p:cNvPr id="94" name="Freeform 31"/>
            <p:cNvSpPr>
              <a:spLocks noEditPoints="1"/>
            </p:cNvSpPr>
            <p:nvPr/>
          </p:nvSpPr>
          <p:spPr bwMode="auto">
            <a:xfrm>
              <a:off x="4597400" y="4065591"/>
              <a:ext cx="300037" cy="317500"/>
            </a:xfrm>
            <a:custGeom>
              <a:gdLst>
                <a:gd fmla="*/ 46 w 122" name="T0"/>
                <a:gd fmla="*/ 59 h 129" name="T1"/>
                <a:gd fmla="*/ 16 w 122" name="T2"/>
                <a:gd fmla="*/ 27 h 129" name="T3"/>
                <a:gd fmla="*/ 8 w 122" name="T4"/>
                <a:gd fmla="*/ 20 h 129" name="T5"/>
                <a:gd fmla="*/ 41 w 122" name="T6"/>
                <a:gd fmla="*/ 20 h 129" name="T7"/>
                <a:gd fmla="*/ 33 w 122" name="T8"/>
                <a:gd fmla="*/ 1 h 129" name="T9"/>
                <a:gd fmla="*/ 43 w 122" name="T10"/>
                <a:gd fmla="*/ 20 h 129" name="T11"/>
                <a:gd fmla="*/ 83 w 122" name="T12"/>
                <a:gd fmla="*/ 0 h 129" name="T13"/>
                <a:gd fmla="*/ 94 w 122" name="T14"/>
                <a:gd fmla="*/ 7 h 129" name="T15"/>
                <a:gd fmla="*/ 87 w 122" name="T16"/>
                <a:gd fmla="*/ 11 h 129" name="T17"/>
                <a:gd fmla="*/ 81 w 122" name="T18"/>
                <a:gd fmla="*/ 20 h 129" name="T19"/>
                <a:gd fmla="*/ 115 w 122" name="T20"/>
                <a:gd fmla="*/ 20 h 129" name="T21"/>
                <a:gd fmla="*/ 106 w 122" name="T22"/>
                <a:gd fmla="*/ 27 h 129" name="T23"/>
                <a:gd fmla="*/ 78 w 122" name="T24"/>
                <a:gd fmla="*/ 59 h 129" name="T25"/>
                <a:gd fmla="*/ 122 w 122" name="T26"/>
                <a:gd fmla="*/ 58 h 129" name="T27"/>
                <a:gd fmla="*/ 114 w 122" name="T28"/>
                <a:gd fmla="*/ 66 h 129" name="T29"/>
                <a:gd fmla="*/ 0 w 122" name="T30"/>
                <a:gd fmla="*/ 66 h 129" name="T31"/>
                <a:gd fmla="*/ 8 w 122" name="T32"/>
                <a:gd fmla="*/ 59 h 129" name="T33"/>
                <a:gd fmla="*/ 22 w 122" name="T34"/>
                <a:gd fmla="*/ 31 h 129" name="T35"/>
                <a:gd fmla="*/ 36 w 122" name="T36"/>
                <a:gd fmla="*/ 49 h 129" name="T37"/>
                <a:gd fmla="*/ 16 w 122" name="T38"/>
                <a:gd fmla="*/ 36 h 129" name="T39"/>
                <a:gd fmla="*/ 23 w 122" name="T40"/>
                <a:gd fmla="*/ 129 h 129" name="T41"/>
                <a:gd fmla="*/ 24 w 122" name="T42"/>
                <a:gd fmla="*/ 118 h 129" name="T43"/>
                <a:gd fmla="*/ 23 w 122" name="T44"/>
                <a:gd fmla="*/ 79 h 129" name="T45"/>
                <a:gd fmla="*/ 33 w 122" name="T46"/>
                <a:gd fmla="*/ 76 h 129" name="T47"/>
                <a:gd fmla="*/ 101 w 122" name="T48"/>
                <a:gd fmla="*/ 75 h 129" name="T49"/>
                <a:gd fmla="*/ 100 w 122" name="T50"/>
                <a:gd fmla="*/ 117 h 129" name="T51"/>
                <a:gd fmla="*/ 91 w 122" name="T52"/>
                <a:gd fmla="*/ 129 h 129" name="T53"/>
                <a:gd fmla="*/ 31 w 122" name="T54"/>
                <a:gd fmla="*/ 119 h 129" name="T55"/>
                <a:gd fmla="*/ 32 w 122" name="T56"/>
                <a:gd fmla="*/ 129 h 129" name="T57"/>
                <a:gd fmla="*/ 32 w 122" name="T58"/>
                <a:gd fmla="*/ 96 h 129" name="T59"/>
                <a:gd fmla="*/ 92 w 122" name="T60"/>
                <a:gd fmla="*/ 83 h 129" name="T61"/>
                <a:gd fmla="*/ 32 w 122" name="T62"/>
                <a:gd fmla="*/ 102 h 129" name="T63"/>
                <a:gd fmla="*/ 92 w 122" name="T64"/>
                <a:gd fmla="*/ 114 h 129" name="T65"/>
                <a:gd fmla="*/ 32 w 122" name="T66"/>
                <a:gd fmla="*/ 102 h 129" name="T67"/>
                <a:gd fmla="*/ 53 w 122" name="T68"/>
                <a:gd fmla="*/ 59 h 129" name="T69"/>
                <a:gd fmla="*/ 70 w 122" name="T70"/>
                <a:gd fmla="*/ 27 h 129" name="T71"/>
                <a:gd fmla="*/ 86 w 122" name="T72"/>
                <a:gd fmla="*/ 51 h 129" name="T73"/>
                <a:gd fmla="*/ 108 w 122" name="T74"/>
                <a:gd fmla="*/ 35 h 129" name="T75"/>
                <a:gd fmla="*/ 107 w 122" name="T76"/>
                <a:gd fmla="*/ 38 h 129" name="T77"/>
                <a:gd fmla="*/ 92 w 122" name="T78"/>
                <a:gd fmla="*/ 55 h 129" name="T7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b="b" l="0" r="r" t="0"/>
              <a:pathLst>
                <a:path h="129" w="122">
                  <a:moveTo>
                    <a:pt x="8" y="59"/>
                  </a:moveTo>
                  <a:cubicBezTo>
                    <a:pt x="46" y="59"/>
                    <a:pt x="46" y="59"/>
                    <a:pt x="46" y="59"/>
                  </a:cubicBezTo>
                  <a:cubicBezTo>
                    <a:pt x="46" y="27"/>
                    <a:pt x="46" y="27"/>
                    <a:pt x="46" y="27"/>
                  </a:cubicBezTo>
                  <a:cubicBezTo>
                    <a:pt x="16" y="27"/>
                    <a:pt x="16" y="27"/>
                    <a:pt x="16" y="27"/>
                  </a:cubicBezTo>
                  <a:cubicBezTo>
                    <a:pt x="14" y="27"/>
                    <a:pt x="11" y="27"/>
                    <a:pt x="8" y="2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10" y="20"/>
                    <a:pt x="13" y="20"/>
                    <a:pt x="16" y="20"/>
                  </a:cubicBezTo>
                  <a:cubicBezTo>
                    <a:pt x="41" y="20"/>
                    <a:pt x="41" y="20"/>
                    <a:pt x="41" y="20"/>
                  </a:cubicBezTo>
                  <a:cubicBezTo>
                    <a:pt x="36" y="14"/>
                    <a:pt x="31" y="10"/>
                    <a:pt x="27" y="7"/>
                  </a:cubicBezTo>
                  <a:cubicBezTo>
                    <a:pt x="33" y="1"/>
                    <a:pt x="33" y="1"/>
                    <a:pt x="33" y="1"/>
                  </a:cubicBezTo>
                  <a:cubicBezTo>
                    <a:pt x="38" y="5"/>
                    <a:pt x="43" y="9"/>
                    <a:pt x="48" y="15"/>
                  </a:cubicBezTo>
                  <a:cubicBezTo>
                    <a:pt x="43" y="20"/>
                    <a:pt x="43" y="20"/>
                    <a:pt x="43" y="20"/>
                  </a:cubicBezTo>
                  <a:cubicBezTo>
                    <a:pt x="72" y="20"/>
                    <a:pt x="72" y="20"/>
                    <a:pt x="72" y="20"/>
                  </a:cubicBezTo>
                  <a:cubicBezTo>
                    <a:pt x="77" y="12"/>
                    <a:pt x="81" y="5"/>
                    <a:pt x="83" y="0"/>
                  </a:cubicBezTo>
                  <a:cubicBezTo>
                    <a:pt x="93" y="6"/>
                    <a:pt x="93" y="6"/>
                    <a:pt x="93" y="6"/>
                  </a:cubicBezTo>
                  <a:cubicBezTo>
                    <a:pt x="94" y="6"/>
                    <a:pt x="94" y="7"/>
                    <a:pt x="94" y="7"/>
                  </a:cubicBezTo>
                  <a:cubicBezTo>
                    <a:pt x="94" y="8"/>
                    <a:pt x="93" y="8"/>
                    <a:pt x="91" y="8"/>
                  </a:cubicBezTo>
                  <a:cubicBezTo>
                    <a:pt x="89" y="9"/>
                    <a:pt x="88" y="10"/>
                    <a:pt x="87" y="11"/>
                  </a:cubicBezTo>
                  <a:cubicBezTo>
                    <a:pt x="86" y="12"/>
                    <a:pt x="85" y="13"/>
                    <a:pt x="84" y="15"/>
                  </a:cubicBezTo>
                  <a:cubicBezTo>
                    <a:pt x="82" y="18"/>
                    <a:pt x="81" y="19"/>
                    <a:pt x="81" y="20"/>
                  </a:cubicBezTo>
                  <a:cubicBezTo>
                    <a:pt x="106" y="20"/>
                    <a:pt x="106" y="20"/>
                    <a:pt x="106" y="20"/>
                  </a:cubicBezTo>
                  <a:cubicBezTo>
                    <a:pt x="109" y="20"/>
                    <a:pt x="112" y="20"/>
                    <a:pt x="115" y="20"/>
                  </a:cubicBezTo>
                  <a:cubicBezTo>
                    <a:pt x="115" y="28"/>
                    <a:pt x="115" y="28"/>
                    <a:pt x="115" y="28"/>
                  </a:cubicBezTo>
                  <a:cubicBezTo>
                    <a:pt x="112" y="27"/>
                    <a:pt x="109" y="27"/>
                    <a:pt x="106" y="27"/>
                  </a:cubicBezTo>
                  <a:cubicBezTo>
                    <a:pt x="78" y="27"/>
                    <a:pt x="78" y="27"/>
                    <a:pt x="78" y="27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114" y="59"/>
                    <a:pt x="114" y="59"/>
                    <a:pt x="114" y="59"/>
                  </a:cubicBezTo>
                  <a:cubicBezTo>
                    <a:pt x="116" y="59"/>
                    <a:pt x="119" y="59"/>
                    <a:pt x="122" y="58"/>
                  </a:cubicBezTo>
                  <a:cubicBezTo>
                    <a:pt x="122" y="66"/>
                    <a:pt x="122" y="66"/>
                    <a:pt x="122" y="66"/>
                  </a:cubicBezTo>
                  <a:cubicBezTo>
                    <a:pt x="120" y="66"/>
                    <a:pt x="117" y="66"/>
                    <a:pt x="114" y="66"/>
                  </a:cubicBezTo>
                  <a:cubicBezTo>
                    <a:pt x="9" y="66"/>
                    <a:pt x="9" y="66"/>
                    <a:pt x="9" y="66"/>
                  </a:cubicBezTo>
                  <a:cubicBezTo>
                    <a:pt x="6" y="66"/>
                    <a:pt x="3" y="66"/>
                    <a:pt x="0" y="66"/>
                  </a:cubicBezTo>
                  <a:cubicBezTo>
                    <a:pt x="0" y="58"/>
                    <a:pt x="0" y="58"/>
                    <a:pt x="0" y="58"/>
                  </a:cubicBezTo>
                  <a:cubicBezTo>
                    <a:pt x="3" y="59"/>
                    <a:pt x="5" y="59"/>
                    <a:pt x="8" y="59"/>
                  </a:cubicBezTo>
                  <a:close/>
                  <a:moveTo>
                    <a:pt x="16" y="36"/>
                  </a:moveTo>
                  <a:cubicBezTo>
                    <a:pt x="22" y="31"/>
                    <a:pt x="22" y="31"/>
                    <a:pt x="22" y="31"/>
                  </a:cubicBezTo>
                  <a:cubicBezTo>
                    <a:pt x="23" y="31"/>
                    <a:pt x="23" y="32"/>
                    <a:pt x="23" y="33"/>
                  </a:cubicBezTo>
                  <a:cubicBezTo>
                    <a:pt x="29" y="38"/>
                    <a:pt x="33" y="44"/>
                    <a:pt x="36" y="49"/>
                  </a:cubicBezTo>
                  <a:cubicBezTo>
                    <a:pt x="30" y="54"/>
                    <a:pt x="30" y="54"/>
                    <a:pt x="30" y="54"/>
                  </a:cubicBezTo>
                  <a:cubicBezTo>
                    <a:pt x="26" y="48"/>
                    <a:pt x="21" y="42"/>
                    <a:pt x="16" y="36"/>
                  </a:cubicBezTo>
                  <a:close/>
                  <a:moveTo>
                    <a:pt x="32" y="129"/>
                  </a:moveTo>
                  <a:cubicBezTo>
                    <a:pt x="23" y="129"/>
                    <a:pt x="23" y="129"/>
                    <a:pt x="23" y="129"/>
                  </a:cubicBezTo>
                  <a:cubicBezTo>
                    <a:pt x="23" y="129"/>
                    <a:pt x="23" y="128"/>
                    <a:pt x="23" y="127"/>
                  </a:cubicBezTo>
                  <a:cubicBezTo>
                    <a:pt x="24" y="124"/>
                    <a:pt x="24" y="119"/>
                    <a:pt x="24" y="118"/>
                  </a:cubicBezTo>
                  <a:cubicBezTo>
                    <a:pt x="24" y="85"/>
                    <a:pt x="24" y="85"/>
                    <a:pt x="24" y="85"/>
                  </a:cubicBezTo>
                  <a:cubicBezTo>
                    <a:pt x="24" y="84"/>
                    <a:pt x="24" y="82"/>
                    <a:pt x="23" y="79"/>
                  </a:cubicBezTo>
                  <a:cubicBezTo>
                    <a:pt x="23" y="78"/>
                    <a:pt x="23" y="77"/>
                    <a:pt x="23" y="75"/>
                  </a:cubicBezTo>
                  <a:cubicBezTo>
                    <a:pt x="26" y="76"/>
                    <a:pt x="29" y="76"/>
                    <a:pt x="33" y="76"/>
                  </a:cubicBezTo>
                  <a:cubicBezTo>
                    <a:pt x="91" y="76"/>
                    <a:pt x="91" y="76"/>
                    <a:pt x="91" y="76"/>
                  </a:cubicBezTo>
                  <a:cubicBezTo>
                    <a:pt x="94" y="76"/>
                    <a:pt x="97" y="76"/>
                    <a:pt x="101" y="75"/>
                  </a:cubicBezTo>
                  <a:cubicBezTo>
                    <a:pt x="100" y="78"/>
                    <a:pt x="100" y="81"/>
                    <a:pt x="100" y="85"/>
                  </a:cubicBezTo>
                  <a:cubicBezTo>
                    <a:pt x="100" y="117"/>
                    <a:pt x="100" y="117"/>
                    <a:pt x="100" y="117"/>
                  </a:cubicBezTo>
                  <a:cubicBezTo>
                    <a:pt x="100" y="121"/>
                    <a:pt x="100" y="126"/>
                    <a:pt x="101" y="129"/>
                  </a:cubicBezTo>
                  <a:cubicBezTo>
                    <a:pt x="91" y="129"/>
                    <a:pt x="91" y="129"/>
                    <a:pt x="91" y="129"/>
                  </a:cubicBezTo>
                  <a:cubicBezTo>
                    <a:pt x="92" y="127"/>
                    <a:pt x="92" y="122"/>
                    <a:pt x="92" y="119"/>
                  </a:cubicBezTo>
                  <a:cubicBezTo>
                    <a:pt x="31" y="119"/>
                    <a:pt x="31" y="119"/>
                    <a:pt x="31" y="119"/>
                  </a:cubicBezTo>
                  <a:cubicBezTo>
                    <a:pt x="31" y="121"/>
                    <a:pt x="31" y="125"/>
                    <a:pt x="32" y="127"/>
                  </a:cubicBezTo>
                  <a:cubicBezTo>
                    <a:pt x="32" y="128"/>
                    <a:pt x="32" y="129"/>
                    <a:pt x="32" y="129"/>
                  </a:cubicBezTo>
                  <a:close/>
                  <a:moveTo>
                    <a:pt x="32" y="83"/>
                  </a:moveTo>
                  <a:cubicBezTo>
                    <a:pt x="32" y="96"/>
                    <a:pt x="32" y="96"/>
                    <a:pt x="32" y="96"/>
                  </a:cubicBezTo>
                  <a:cubicBezTo>
                    <a:pt x="92" y="96"/>
                    <a:pt x="92" y="96"/>
                    <a:pt x="92" y="96"/>
                  </a:cubicBezTo>
                  <a:cubicBezTo>
                    <a:pt x="92" y="83"/>
                    <a:pt x="92" y="83"/>
                    <a:pt x="92" y="83"/>
                  </a:cubicBezTo>
                  <a:cubicBezTo>
                    <a:pt x="32" y="83"/>
                    <a:pt x="32" y="83"/>
                    <a:pt x="32" y="83"/>
                  </a:cubicBezTo>
                  <a:close/>
                  <a:moveTo>
                    <a:pt x="32" y="102"/>
                  </a:moveTo>
                  <a:cubicBezTo>
                    <a:pt x="32" y="114"/>
                    <a:pt x="32" y="114"/>
                    <a:pt x="32" y="114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2" y="102"/>
                    <a:pt x="92" y="102"/>
                    <a:pt x="92" y="102"/>
                  </a:cubicBezTo>
                  <a:cubicBezTo>
                    <a:pt x="32" y="102"/>
                    <a:pt x="32" y="102"/>
                    <a:pt x="32" y="102"/>
                  </a:cubicBezTo>
                  <a:close/>
                  <a:moveTo>
                    <a:pt x="53" y="27"/>
                  </a:moveTo>
                  <a:cubicBezTo>
                    <a:pt x="53" y="59"/>
                    <a:pt x="53" y="59"/>
                    <a:pt x="5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27"/>
                    <a:pt x="70" y="27"/>
                    <a:pt x="70" y="27"/>
                  </a:cubicBezTo>
                  <a:cubicBezTo>
                    <a:pt x="53" y="27"/>
                    <a:pt x="53" y="27"/>
                    <a:pt x="53" y="27"/>
                  </a:cubicBezTo>
                  <a:close/>
                  <a:moveTo>
                    <a:pt x="86" y="51"/>
                  </a:moveTo>
                  <a:cubicBezTo>
                    <a:pt x="93" y="42"/>
                    <a:pt x="98" y="35"/>
                    <a:pt x="100" y="30"/>
                  </a:cubicBezTo>
                  <a:cubicBezTo>
                    <a:pt x="108" y="35"/>
                    <a:pt x="108" y="35"/>
                    <a:pt x="108" y="35"/>
                  </a:cubicBezTo>
                  <a:cubicBezTo>
                    <a:pt x="109" y="36"/>
                    <a:pt x="109" y="36"/>
                    <a:pt x="109" y="36"/>
                  </a:cubicBezTo>
                  <a:cubicBezTo>
                    <a:pt x="107" y="38"/>
                    <a:pt x="107" y="38"/>
                    <a:pt x="107" y="38"/>
                  </a:cubicBezTo>
                  <a:cubicBezTo>
                    <a:pt x="105" y="38"/>
                    <a:pt x="104" y="39"/>
                    <a:pt x="103" y="41"/>
                  </a:cubicBezTo>
                  <a:cubicBezTo>
                    <a:pt x="100" y="45"/>
                    <a:pt x="96" y="50"/>
                    <a:pt x="92" y="55"/>
                  </a:cubicBezTo>
                  <a:cubicBezTo>
                    <a:pt x="86" y="51"/>
                    <a:pt x="86" y="51"/>
                    <a:pt x="86" y="5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black"/>
                </a:solidFill>
                <a:latin typeface="+mn-lt"/>
                <a:ea typeface="+mn-ea"/>
              </a:endParaRPr>
            </a:p>
          </p:txBody>
        </p:sp>
        <p:sp>
          <p:nvSpPr>
            <p:cNvPr id="95" name="Freeform 32"/>
            <p:cNvSpPr>
              <a:spLocks noEditPoints="1"/>
            </p:cNvSpPr>
            <p:nvPr/>
          </p:nvSpPr>
          <p:spPr bwMode="auto">
            <a:xfrm>
              <a:off x="4945062" y="4100510"/>
              <a:ext cx="169862" cy="246062"/>
            </a:xfrm>
            <a:custGeom>
              <a:gdLst>
                <a:gd fmla="*/ 9 w 69" name="T0"/>
                <a:gd fmla="*/ 100 h 100" name="T1"/>
                <a:gd fmla="*/ 0 w 69" name="T2"/>
                <a:gd fmla="*/ 100 h 100" name="T3"/>
                <a:gd fmla="*/ 0 w 69" name="T4"/>
                <a:gd fmla="*/ 0 h 100" name="T5"/>
                <a:gd fmla="*/ 36 w 69" name="T6"/>
                <a:gd fmla="*/ 0 h 100" name="T7"/>
                <a:gd fmla="*/ 69 w 69" name="T8"/>
                <a:gd fmla="*/ 28 h 100" name="T9"/>
                <a:gd fmla="*/ 31 w 69" name="T10"/>
                <a:gd fmla="*/ 56 h 100" name="T11"/>
                <a:gd fmla="*/ 9 w 69" name="T12"/>
                <a:gd fmla="*/ 56 h 100" name="T13"/>
                <a:gd fmla="*/ 9 w 69" name="T14"/>
                <a:gd fmla="*/ 100 h 100" name="T15"/>
                <a:gd fmla="*/ 9 w 69" name="T16"/>
                <a:gd fmla="*/ 48 h 100" name="T17"/>
                <a:gd fmla="*/ 31 w 69" name="T18"/>
                <a:gd fmla="*/ 48 h 100" name="T19"/>
                <a:gd fmla="*/ 60 w 69" name="T20"/>
                <a:gd fmla="*/ 27 h 100" name="T21"/>
                <a:gd fmla="*/ 34 w 69" name="T22"/>
                <a:gd fmla="*/ 8 h 100" name="T23"/>
                <a:gd fmla="*/ 9 w 69" name="T24"/>
                <a:gd fmla="*/ 8 h 100" name="T25"/>
                <a:gd fmla="*/ 9 w 69" name="T26"/>
                <a:gd fmla="*/ 48 h 100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00" w="69">
                  <a:moveTo>
                    <a:pt x="9" y="100"/>
                  </a:moveTo>
                  <a:cubicBezTo>
                    <a:pt x="0" y="100"/>
                    <a:pt x="0" y="100"/>
                    <a:pt x="0" y="10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6" y="0"/>
                    <a:pt x="36" y="0"/>
                    <a:pt x="36" y="0"/>
                  </a:cubicBezTo>
                  <a:cubicBezTo>
                    <a:pt x="58" y="0"/>
                    <a:pt x="69" y="9"/>
                    <a:pt x="69" y="28"/>
                  </a:cubicBezTo>
                  <a:cubicBezTo>
                    <a:pt x="69" y="46"/>
                    <a:pt x="56" y="56"/>
                    <a:pt x="31" y="56"/>
                  </a:cubicBezTo>
                  <a:cubicBezTo>
                    <a:pt x="9" y="56"/>
                    <a:pt x="9" y="56"/>
                    <a:pt x="9" y="56"/>
                  </a:cubicBezTo>
                  <a:cubicBezTo>
                    <a:pt x="9" y="100"/>
                    <a:pt x="9" y="100"/>
                    <a:pt x="9" y="100"/>
                  </a:cubicBezTo>
                  <a:close/>
                  <a:moveTo>
                    <a:pt x="9" y="48"/>
                  </a:moveTo>
                  <a:cubicBezTo>
                    <a:pt x="31" y="48"/>
                    <a:pt x="31" y="48"/>
                    <a:pt x="31" y="48"/>
                  </a:cubicBezTo>
                  <a:cubicBezTo>
                    <a:pt x="51" y="49"/>
                    <a:pt x="60" y="42"/>
                    <a:pt x="60" y="27"/>
                  </a:cubicBezTo>
                  <a:cubicBezTo>
                    <a:pt x="60" y="14"/>
                    <a:pt x="51" y="8"/>
                    <a:pt x="34" y="8"/>
                  </a:cubicBezTo>
                  <a:cubicBezTo>
                    <a:pt x="9" y="8"/>
                    <a:pt x="9" y="8"/>
                    <a:pt x="9" y="8"/>
                  </a:cubicBezTo>
                  <a:cubicBezTo>
                    <a:pt x="9" y="48"/>
                    <a:pt x="9" y="48"/>
                    <a:pt x="9" y="4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  <p:sp>
          <p:nvSpPr>
            <p:cNvPr id="96" name="Freeform 34"/>
            <p:cNvSpPr/>
            <p:nvPr/>
          </p:nvSpPr>
          <p:spPr bwMode="auto">
            <a:xfrm>
              <a:off x="5341938" y="4100514"/>
              <a:ext cx="179387" cy="246062"/>
            </a:xfrm>
            <a:custGeom>
              <a:gdLst>
                <a:gd fmla="*/ 0 w 113" name="T0"/>
                <a:gd fmla="*/ 12 h 155" name="T1"/>
                <a:gd fmla="*/ 0 w 113" name="T2"/>
                <a:gd fmla="*/ 0 h 155" name="T3"/>
                <a:gd fmla="*/ 113 w 113" name="T4"/>
                <a:gd fmla="*/ 0 h 155" name="T5"/>
                <a:gd fmla="*/ 113 w 113" name="T6"/>
                <a:gd fmla="*/ 12 h 155" name="T7"/>
                <a:gd fmla="*/ 63 w 113" name="T8"/>
                <a:gd fmla="*/ 12 h 155" name="T9"/>
                <a:gd fmla="*/ 63 w 113" name="T10"/>
                <a:gd fmla="*/ 155 h 155" name="T11"/>
                <a:gd fmla="*/ 49 w 113" name="T12"/>
                <a:gd fmla="*/ 155 h 155" name="T13"/>
                <a:gd fmla="*/ 49 w 113" name="T14"/>
                <a:gd fmla="*/ 12 h 155" name="T15"/>
                <a:gd fmla="*/ 0 w 113" name="T16"/>
                <a:gd fmla="*/ 12 h 155" name="T17"/>
                <a:gd fmla="*/ 0 w 113" name="T18"/>
                <a:gd fmla="*/ 12 h 155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155" w="113">
                  <a:moveTo>
                    <a:pt x="0" y="12"/>
                  </a:moveTo>
                  <a:lnTo>
                    <a:pt x="0" y="0"/>
                  </a:lnTo>
                  <a:lnTo>
                    <a:pt x="113" y="0"/>
                  </a:lnTo>
                  <a:lnTo>
                    <a:pt x="113" y="12"/>
                  </a:lnTo>
                  <a:lnTo>
                    <a:pt x="63" y="12"/>
                  </a:lnTo>
                  <a:lnTo>
                    <a:pt x="63" y="155"/>
                  </a:lnTo>
                  <a:lnTo>
                    <a:pt x="49" y="155"/>
                  </a:lnTo>
                  <a:lnTo>
                    <a:pt x="49" y="12"/>
                  </a:lnTo>
                  <a:lnTo>
                    <a:pt x="0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black"/>
                </a:solidFill>
                <a:latin typeface="+mn-lt"/>
                <a:ea typeface="+mn-ea"/>
              </a:endParaRPr>
            </a:p>
          </p:txBody>
        </p:sp>
        <p:sp>
          <p:nvSpPr>
            <p:cNvPr id="97" name="Freeform 35"/>
            <p:cNvSpPr/>
            <p:nvPr/>
          </p:nvSpPr>
          <p:spPr bwMode="auto">
            <a:xfrm>
              <a:off x="3622675" y="4030663"/>
              <a:ext cx="287337" cy="528637"/>
            </a:xfrm>
            <a:custGeom>
              <a:gdLst>
                <a:gd fmla="*/ 0 w 181" name="T0"/>
                <a:gd fmla="*/ 0 h 333" name="T1"/>
                <a:gd fmla="*/ 0 w 181" name="T2"/>
                <a:gd fmla="*/ 333 h 333" name="T3"/>
                <a:gd fmla="*/ 181 w 181" name="T4"/>
                <a:gd fmla="*/ 0 h 333" name="T5"/>
                <a:gd fmla="*/ 0 w 181" name="T6"/>
                <a:gd fmla="*/ 0 h 333" name="T7"/>
                <a:gd fmla="*/ 0 w 181" name="T8"/>
                <a:gd fmla="*/ 0 h 333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33" w="181">
                  <a:moveTo>
                    <a:pt x="0" y="0"/>
                  </a:moveTo>
                  <a:lnTo>
                    <a:pt x="0" y="333"/>
                  </a:lnTo>
                  <a:lnTo>
                    <a:pt x="18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F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srgbClr val="FF0000"/>
                </a:solidFill>
                <a:latin typeface="+mn-lt"/>
                <a:ea typeface="+mn-ea"/>
              </a:endParaRPr>
            </a:p>
          </p:txBody>
        </p:sp>
        <p:sp>
          <p:nvSpPr>
            <p:cNvPr id="98" name="Freeform 36"/>
            <p:cNvSpPr/>
            <p:nvPr/>
          </p:nvSpPr>
          <p:spPr bwMode="auto">
            <a:xfrm>
              <a:off x="3749675" y="4067175"/>
              <a:ext cx="411162" cy="492125"/>
            </a:xfrm>
            <a:custGeom>
              <a:gdLst>
                <a:gd fmla="*/ 152 w 259" name="T0"/>
                <a:gd fmla="*/ 0 h 310" name="T1"/>
                <a:gd fmla="*/ 101 w 259" name="T2"/>
                <a:gd fmla="*/ 91 h 310" name="T3"/>
                <a:gd fmla="*/ 143 w 259" name="T4"/>
                <a:gd fmla="*/ 147 h 310" name="T5"/>
                <a:gd fmla="*/ 59 w 259" name="T6"/>
                <a:gd fmla="*/ 171 h 310" name="T7"/>
                <a:gd fmla="*/ 0 w 259" name="T8"/>
                <a:gd fmla="*/ 275 h 310" name="T9"/>
                <a:gd fmla="*/ 115 w 259" name="T10"/>
                <a:gd fmla="*/ 235 h 310" name="T11"/>
                <a:gd fmla="*/ 167 w 259" name="T12"/>
                <a:gd fmla="*/ 310 h 310" name="T13"/>
                <a:gd fmla="*/ 158 w 259" name="T14"/>
                <a:gd fmla="*/ 221 h 310" name="T15"/>
                <a:gd fmla="*/ 259 w 259" name="T16"/>
                <a:gd fmla="*/ 187 h 310" name="T17"/>
                <a:gd fmla="*/ 152 w 259" name="T18"/>
                <a:gd fmla="*/ 0 h 310" name="T19"/>
                <a:gd fmla="*/ 152 w 259" name="T20"/>
                <a:gd fmla="*/ 0 h 310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310" w="259">
                  <a:moveTo>
                    <a:pt x="152" y="0"/>
                  </a:moveTo>
                  <a:lnTo>
                    <a:pt x="101" y="91"/>
                  </a:lnTo>
                  <a:lnTo>
                    <a:pt x="143" y="147"/>
                  </a:lnTo>
                  <a:lnTo>
                    <a:pt x="59" y="171"/>
                  </a:lnTo>
                  <a:lnTo>
                    <a:pt x="0" y="275"/>
                  </a:lnTo>
                  <a:lnTo>
                    <a:pt x="115" y="235"/>
                  </a:lnTo>
                  <a:lnTo>
                    <a:pt x="167" y="310"/>
                  </a:lnTo>
                  <a:lnTo>
                    <a:pt x="158" y="221"/>
                  </a:lnTo>
                  <a:lnTo>
                    <a:pt x="259" y="187"/>
                  </a:lnTo>
                  <a:lnTo>
                    <a:pt x="152" y="0"/>
                  </a:lnTo>
                  <a:lnTo>
                    <a:pt x="152" y="0"/>
                  </a:lnTo>
                  <a:close/>
                </a:path>
              </a:pathLst>
            </a:custGeom>
            <a:solidFill>
              <a:srgbClr val="00B0F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black"/>
                </a:solidFill>
                <a:latin typeface="+mn-lt"/>
                <a:ea typeface="+mn-ea"/>
              </a:endParaRPr>
            </a:p>
          </p:txBody>
        </p:sp>
        <p:sp>
          <p:nvSpPr>
            <p:cNvPr id="99" name="Freeform 38"/>
            <p:cNvSpPr>
              <a:spLocks noEditPoints="1"/>
            </p:cNvSpPr>
            <p:nvPr/>
          </p:nvSpPr>
          <p:spPr bwMode="auto">
            <a:xfrm>
              <a:off x="4383088" y="4425947"/>
              <a:ext cx="133350" cy="130175"/>
            </a:xfrm>
            <a:custGeom>
              <a:gdLst>
                <a:gd fmla="*/ 84 w 84" name="T0"/>
                <a:gd fmla="*/ 82 h 82" name="T1"/>
                <a:gd fmla="*/ 80 w 84" name="T2"/>
                <a:gd fmla="*/ 82 h 82" name="T3"/>
                <a:gd fmla="*/ 77 w 84" name="T4"/>
                <a:gd fmla="*/ 76 h 82" name="T5"/>
                <a:gd fmla="*/ 6 w 84" name="T6"/>
                <a:gd fmla="*/ 76 h 82" name="T7"/>
                <a:gd fmla="*/ 3 w 84" name="T8"/>
                <a:gd fmla="*/ 82 h 82" name="T9"/>
                <a:gd fmla="*/ 0 w 84" name="T10"/>
                <a:gd fmla="*/ 82 h 82" name="T11"/>
                <a:gd fmla="*/ 40 w 84" name="T12"/>
                <a:gd fmla="*/ 0 h 82" name="T13"/>
                <a:gd fmla="*/ 43 w 84" name="T14"/>
                <a:gd fmla="*/ 0 h 82" name="T15"/>
                <a:gd fmla="*/ 84 w 84" name="T16"/>
                <a:gd fmla="*/ 82 h 82" name="T17"/>
                <a:gd fmla="*/ 84 w 84" name="T18"/>
                <a:gd fmla="*/ 82 h 82" name="T19"/>
                <a:gd fmla="*/ 7 w 84" name="T20"/>
                <a:gd fmla="*/ 73 h 82" name="T21"/>
                <a:gd fmla="*/ 76 w 84" name="T22"/>
                <a:gd fmla="*/ 73 h 82" name="T23"/>
                <a:gd fmla="*/ 42 w 84" name="T24"/>
                <a:gd fmla="*/ 4 h 82" name="T25"/>
                <a:gd fmla="*/ 7 w 84" name="T26"/>
                <a:gd fmla="*/ 73 h 82" name="T27"/>
                <a:gd fmla="*/ 7 w 84" name="T28"/>
                <a:gd fmla="*/ 73 h 82" name="T2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b="b" l="0" r="r" t="0"/>
              <a:pathLst>
                <a:path h="82" w="84">
                  <a:moveTo>
                    <a:pt x="84" y="82"/>
                  </a:moveTo>
                  <a:lnTo>
                    <a:pt x="80" y="82"/>
                  </a:lnTo>
                  <a:lnTo>
                    <a:pt x="77" y="76"/>
                  </a:lnTo>
                  <a:lnTo>
                    <a:pt x="6" y="76"/>
                  </a:lnTo>
                  <a:lnTo>
                    <a:pt x="3" y="82"/>
                  </a:lnTo>
                  <a:lnTo>
                    <a:pt x="0" y="82"/>
                  </a:lnTo>
                  <a:lnTo>
                    <a:pt x="40" y="0"/>
                  </a:lnTo>
                  <a:lnTo>
                    <a:pt x="43" y="0"/>
                  </a:lnTo>
                  <a:lnTo>
                    <a:pt x="84" y="82"/>
                  </a:lnTo>
                  <a:lnTo>
                    <a:pt x="84" y="82"/>
                  </a:lnTo>
                  <a:close/>
                  <a:moveTo>
                    <a:pt x="7" y="73"/>
                  </a:moveTo>
                  <a:lnTo>
                    <a:pt x="76" y="73"/>
                  </a:lnTo>
                  <a:lnTo>
                    <a:pt x="42" y="4"/>
                  </a:lnTo>
                  <a:lnTo>
                    <a:pt x="7" y="73"/>
                  </a:lnTo>
                  <a:lnTo>
                    <a:pt x="7" y="73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black"/>
                </a:solidFill>
                <a:latin typeface="+mn-lt"/>
                <a:ea typeface="+mn-ea"/>
              </a:endParaRPr>
            </a:p>
          </p:txBody>
        </p:sp>
        <p:sp>
          <p:nvSpPr>
            <p:cNvPr id="100" name="Freeform 41"/>
            <p:cNvSpPr>
              <a:spLocks noEditPoints="1"/>
            </p:cNvSpPr>
            <p:nvPr/>
          </p:nvSpPr>
          <p:spPr bwMode="auto">
            <a:xfrm>
              <a:off x="4678364" y="4425950"/>
              <a:ext cx="134937" cy="130175"/>
            </a:xfrm>
            <a:custGeom>
              <a:gdLst>
                <a:gd fmla="*/ 0 w 55" name="T0"/>
                <a:gd fmla="*/ 0 h 53" name="T1"/>
                <a:gd fmla="*/ 28 w 55" name="T2"/>
                <a:gd fmla="*/ 0 h 53" name="T3"/>
                <a:gd fmla="*/ 38 w 55" name="T4"/>
                <a:gd fmla="*/ 2 h 53" name="T5"/>
                <a:gd fmla="*/ 47 w 55" name="T6"/>
                <a:gd fmla="*/ 8 h 53" name="T7"/>
                <a:gd fmla="*/ 53 w 55" name="T8"/>
                <a:gd fmla="*/ 16 h 53" name="T9"/>
                <a:gd fmla="*/ 55 w 55" name="T10"/>
                <a:gd fmla="*/ 26 h 53" name="T11"/>
                <a:gd fmla="*/ 53 w 55" name="T12"/>
                <a:gd fmla="*/ 37 h 53" name="T13"/>
                <a:gd fmla="*/ 47 w 55" name="T14"/>
                <a:gd fmla="*/ 45 h 53" name="T15"/>
                <a:gd fmla="*/ 38 w 55" name="T16"/>
                <a:gd fmla="*/ 51 h 53" name="T17"/>
                <a:gd fmla="*/ 28 w 55" name="T18"/>
                <a:gd fmla="*/ 53 h 53" name="T19"/>
                <a:gd fmla="*/ 0 w 55" name="T20"/>
                <a:gd fmla="*/ 53 h 53" name="T21"/>
                <a:gd fmla="*/ 0 w 55" name="T22"/>
                <a:gd fmla="*/ 0 h 53" name="T23"/>
                <a:gd fmla="*/ 28 w 55" name="T24"/>
                <a:gd fmla="*/ 51 h 53" name="T25"/>
                <a:gd fmla="*/ 38 w 55" name="T26"/>
                <a:gd fmla="*/ 49 h 53" name="T27"/>
                <a:gd fmla="*/ 45 w 55" name="T28"/>
                <a:gd fmla="*/ 44 h 53" name="T29"/>
                <a:gd fmla="*/ 51 w 55" name="T30"/>
                <a:gd fmla="*/ 36 h 53" name="T31"/>
                <a:gd fmla="*/ 53 w 55" name="T32"/>
                <a:gd fmla="*/ 26 h 53" name="T33"/>
                <a:gd fmla="*/ 51 w 55" name="T34"/>
                <a:gd fmla="*/ 17 h 53" name="T35"/>
                <a:gd fmla="*/ 45 w 55" name="T36"/>
                <a:gd fmla="*/ 9 h 53" name="T37"/>
                <a:gd fmla="*/ 38 w 55" name="T38"/>
                <a:gd fmla="*/ 4 h 53" name="T39"/>
                <a:gd fmla="*/ 28 w 55" name="T40"/>
                <a:gd fmla="*/ 2 h 53" name="T41"/>
                <a:gd fmla="*/ 3 w 55" name="T42"/>
                <a:gd fmla="*/ 2 h 53" name="T43"/>
                <a:gd fmla="*/ 3 w 55" name="T44"/>
                <a:gd fmla="*/ 51 h 53" name="T45"/>
                <a:gd fmla="*/ 28 w 55" name="T46"/>
                <a:gd fmla="*/ 51 h 53" name="T4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b="b" l="0" r="r" t="0"/>
              <a:pathLst>
                <a:path h="52" w="55">
                  <a:moveTo>
                    <a:pt x="0" y="0"/>
                  </a:moveTo>
                  <a:cubicBezTo>
                    <a:pt x="28" y="0"/>
                    <a:pt x="28" y="0"/>
                    <a:pt x="28" y="0"/>
                  </a:cubicBezTo>
                  <a:cubicBezTo>
                    <a:pt x="31" y="0"/>
                    <a:pt x="35" y="0"/>
                    <a:pt x="38" y="2"/>
                  </a:cubicBezTo>
                  <a:cubicBezTo>
                    <a:pt x="42" y="3"/>
                    <a:pt x="44" y="5"/>
                    <a:pt x="47" y="8"/>
                  </a:cubicBezTo>
                  <a:cubicBezTo>
                    <a:pt x="49" y="10"/>
                    <a:pt x="51" y="13"/>
                    <a:pt x="53" y="16"/>
                  </a:cubicBezTo>
                  <a:cubicBezTo>
                    <a:pt x="54" y="19"/>
                    <a:pt x="55" y="23"/>
                    <a:pt x="55" y="26"/>
                  </a:cubicBezTo>
                  <a:cubicBezTo>
                    <a:pt x="55" y="30"/>
                    <a:pt x="54" y="34"/>
                    <a:pt x="53" y="37"/>
                  </a:cubicBezTo>
                  <a:cubicBezTo>
                    <a:pt x="51" y="40"/>
                    <a:pt x="49" y="43"/>
                    <a:pt x="47" y="45"/>
                  </a:cubicBezTo>
                  <a:cubicBezTo>
                    <a:pt x="44" y="48"/>
                    <a:pt x="42" y="50"/>
                    <a:pt x="38" y="51"/>
                  </a:cubicBezTo>
                  <a:cubicBezTo>
                    <a:pt x="35" y="53"/>
                    <a:pt x="31" y="53"/>
                    <a:pt x="28" y="53"/>
                  </a:cubicBezTo>
                  <a:cubicBezTo>
                    <a:pt x="0" y="53"/>
                    <a:pt x="0" y="53"/>
                    <a:pt x="0" y="53"/>
                  </a:cubicBezTo>
                  <a:cubicBezTo>
                    <a:pt x="0" y="0"/>
                    <a:pt x="0" y="0"/>
                    <a:pt x="0" y="0"/>
                  </a:cubicBezTo>
                  <a:close/>
                  <a:moveTo>
                    <a:pt x="28" y="51"/>
                  </a:moveTo>
                  <a:cubicBezTo>
                    <a:pt x="31" y="51"/>
                    <a:pt x="34" y="50"/>
                    <a:pt x="38" y="49"/>
                  </a:cubicBezTo>
                  <a:cubicBezTo>
                    <a:pt x="41" y="48"/>
                    <a:pt x="43" y="46"/>
                    <a:pt x="45" y="44"/>
                  </a:cubicBezTo>
                  <a:cubicBezTo>
                    <a:pt x="48" y="42"/>
                    <a:pt x="49" y="39"/>
                    <a:pt x="51" y="36"/>
                  </a:cubicBezTo>
                  <a:cubicBezTo>
                    <a:pt x="52" y="33"/>
                    <a:pt x="53" y="30"/>
                    <a:pt x="53" y="26"/>
                  </a:cubicBezTo>
                  <a:cubicBezTo>
                    <a:pt x="53" y="23"/>
                    <a:pt x="52" y="20"/>
                    <a:pt x="51" y="17"/>
                  </a:cubicBezTo>
                  <a:cubicBezTo>
                    <a:pt x="49" y="14"/>
                    <a:pt x="48" y="11"/>
                    <a:pt x="45" y="9"/>
                  </a:cubicBezTo>
                  <a:cubicBezTo>
                    <a:pt x="43" y="7"/>
                    <a:pt x="41" y="5"/>
                    <a:pt x="38" y="4"/>
                  </a:cubicBezTo>
                  <a:cubicBezTo>
                    <a:pt x="34" y="3"/>
                    <a:pt x="31" y="2"/>
                    <a:pt x="28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51"/>
                    <a:pt x="3" y="51"/>
                    <a:pt x="3" y="51"/>
                  </a:cubicBezTo>
                  <a:cubicBezTo>
                    <a:pt x="28" y="51"/>
                    <a:pt x="28" y="51"/>
                    <a:pt x="28" y="51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black"/>
                </a:solidFill>
                <a:latin typeface="+mn-lt"/>
                <a:ea typeface="+mn-ea"/>
              </a:endParaRPr>
            </a:p>
          </p:txBody>
        </p:sp>
        <p:sp>
          <p:nvSpPr>
            <p:cNvPr id="101" name="Freeform 42"/>
            <p:cNvSpPr/>
            <p:nvPr/>
          </p:nvSpPr>
          <p:spPr bwMode="auto">
            <a:xfrm>
              <a:off x="4821237" y="4425950"/>
              <a:ext cx="134937" cy="130175"/>
            </a:xfrm>
            <a:custGeom>
              <a:gdLst>
                <a:gd fmla="*/ 0 w 85" name="T0"/>
                <a:gd fmla="*/ 0 h 82" name="T1"/>
                <a:gd fmla="*/ 85 w 85" name="T2"/>
                <a:gd fmla="*/ 0 h 82" name="T3"/>
                <a:gd fmla="*/ 85 w 85" name="T4"/>
                <a:gd fmla="*/ 3 h 82" name="T5"/>
                <a:gd fmla="*/ 3 w 85" name="T6"/>
                <a:gd fmla="*/ 3 h 82" name="T7"/>
                <a:gd fmla="*/ 3 w 85" name="T8"/>
                <a:gd fmla="*/ 39 h 82" name="T9"/>
                <a:gd fmla="*/ 82 w 85" name="T10"/>
                <a:gd fmla="*/ 39 h 82" name="T11"/>
                <a:gd fmla="*/ 82 w 85" name="T12"/>
                <a:gd fmla="*/ 43 h 82" name="T13"/>
                <a:gd fmla="*/ 3 w 85" name="T14"/>
                <a:gd fmla="*/ 43 h 82" name="T15"/>
                <a:gd fmla="*/ 3 w 85" name="T16"/>
                <a:gd fmla="*/ 79 h 82" name="T17"/>
                <a:gd fmla="*/ 85 w 85" name="T18"/>
                <a:gd fmla="*/ 79 h 82" name="T19"/>
                <a:gd fmla="*/ 85 w 85" name="T20"/>
                <a:gd fmla="*/ 82 h 82" name="T21"/>
                <a:gd fmla="*/ 0 w 85" name="T22"/>
                <a:gd fmla="*/ 82 h 82" name="T23"/>
                <a:gd fmla="*/ 0 w 85" name="T24"/>
                <a:gd fmla="*/ 0 h 82" name="T25"/>
                <a:gd fmla="*/ 0 w 85" name="T26"/>
                <a:gd fmla="*/ 0 h 82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82" w="85">
                  <a:moveTo>
                    <a:pt x="0" y="0"/>
                  </a:moveTo>
                  <a:lnTo>
                    <a:pt x="85" y="0"/>
                  </a:lnTo>
                  <a:lnTo>
                    <a:pt x="85" y="3"/>
                  </a:lnTo>
                  <a:lnTo>
                    <a:pt x="3" y="3"/>
                  </a:lnTo>
                  <a:lnTo>
                    <a:pt x="3" y="39"/>
                  </a:lnTo>
                  <a:lnTo>
                    <a:pt x="82" y="39"/>
                  </a:lnTo>
                  <a:lnTo>
                    <a:pt x="82" y="43"/>
                  </a:lnTo>
                  <a:lnTo>
                    <a:pt x="3" y="43"/>
                  </a:lnTo>
                  <a:lnTo>
                    <a:pt x="3" y="79"/>
                  </a:lnTo>
                  <a:lnTo>
                    <a:pt x="85" y="79"/>
                  </a:lnTo>
                  <a:lnTo>
                    <a:pt x="85" y="82"/>
                  </a:lnTo>
                  <a:lnTo>
                    <a:pt x="0" y="8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black"/>
                </a:solidFill>
                <a:latin typeface="+mn-lt"/>
                <a:ea typeface="+mn-ea"/>
              </a:endParaRPr>
            </a:p>
          </p:txBody>
        </p:sp>
        <p:sp>
          <p:nvSpPr>
            <p:cNvPr id="102" name="Freeform 44"/>
            <p:cNvSpPr/>
            <p:nvPr/>
          </p:nvSpPr>
          <p:spPr bwMode="auto">
            <a:xfrm>
              <a:off x="5230813" y="4425950"/>
              <a:ext cx="4762" cy="130175"/>
            </a:xfrm>
            <a:custGeom>
              <a:gdLst>
                <a:gd fmla="*/ 0 w 3" name="T0"/>
                <a:gd fmla="*/ 0 h 82" name="T1"/>
                <a:gd fmla="*/ 0 w 3" name="T2"/>
                <a:gd fmla="*/ 82 h 82" name="T3"/>
                <a:gd fmla="*/ 3 w 3" name="T4"/>
                <a:gd fmla="*/ 82 h 82" name="T5"/>
                <a:gd fmla="*/ 3 w 3" name="T6"/>
                <a:gd fmla="*/ 0 h 82" name="T7"/>
                <a:gd fmla="*/ 0 w 3" name="T8"/>
                <a:gd fmla="*/ 0 h 82" name="T9"/>
                <a:gd fmla="*/ 0 w 3" name="T10"/>
                <a:gd fmla="*/ 0 h 82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82" w="3">
                  <a:moveTo>
                    <a:pt x="0" y="0"/>
                  </a:moveTo>
                  <a:lnTo>
                    <a:pt x="0" y="82"/>
                  </a:lnTo>
                  <a:lnTo>
                    <a:pt x="3" y="82"/>
                  </a:lnTo>
                  <a:lnTo>
                    <a:pt x="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black"/>
                </a:solidFill>
                <a:latin typeface="+mn-lt"/>
                <a:ea typeface="+mn-ea"/>
              </a:endParaRPr>
            </a:p>
          </p:txBody>
        </p:sp>
        <p:sp>
          <p:nvSpPr>
            <p:cNvPr id="103" name="Freeform 45"/>
            <p:cNvSpPr/>
            <p:nvPr/>
          </p:nvSpPr>
          <p:spPr bwMode="auto">
            <a:xfrm>
              <a:off x="5248275" y="4422775"/>
              <a:ext cx="131762" cy="133350"/>
            </a:xfrm>
            <a:custGeom>
              <a:gdLst>
                <a:gd fmla="*/ 4 w 54" name="T0"/>
                <a:gd fmla="*/ 37 h 54" name="T1"/>
                <a:gd fmla="*/ 9 w 54" name="T2"/>
                <a:gd fmla="*/ 45 h 54" name="T3"/>
                <a:gd fmla="*/ 17 w 54" name="T4"/>
                <a:gd fmla="*/ 50 h 54" name="T5"/>
                <a:gd fmla="*/ 27 w 54" name="T6"/>
                <a:gd fmla="*/ 52 h 54" name="T7"/>
                <a:gd fmla="*/ 36 w 54" name="T8"/>
                <a:gd fmla="*/ 50 h 54" name="T9"/>
                <a:gd fmla="*/ 44 w 54" name="T10"/>
                <a:gd fmla="*/ 45 h 54" name="T11"/>
                <a:gd fmla="*/ 50 w 54" name="T12"/>
                <a:gd fmla="*/ 37 h 54" name="T13"/>
                <a:gd fmla="*/ 52 w 54" name="T14"/>
                <a:gd fmla="*/ 27 h 54" name="T15"/>
                <a:gd fmla="*/ 52 w 54" name="T16"/>
                <a:gd fmla="*/ 27 h 54" name="T17"/>
                <a:gd fmla="*/ 29 w 54" name="T18"/>
                <a:gd fmla="*/ 27 h 54" name="T19"/>
                <a:gd fmla="*/ 29 w 54" name="T20"/>
                <a:gd fmla="*/ 25 h 54" name="T21"/>
                <a:gd fmla="*/ 54 w 54" name="T22"/>
                <a:gd fmla="*/ 25 h 54" name="T23"/>
                <a:gd fmla="*/ 54 w 54" name="T24"/>
                <a:gd fmla="*/ 27 h 54" name="T25"/>
                <a:gd fmla="*/ 52 w 54" name="T26"/>
                <a:gd fmla="*/ 38 h 54" name="T27"/>
                <a:gd fmla="*/ 46 w 54" name="T28"/>
                <a:gd fmla="*/ 46 h 54" name="T29"/>
                <a:gd fmla="*/ 37 w 54" name="T30"/>
                <a:gd fmla="*/ 52 h 54" name="T31"/>
                <a:gd fmla="*/ 27 w 54" name="T32"/>
                <a:gd fmla="*/ 54 h 54" name="T33"/>
                <a:gd fmla="*/ 16 w 54" name="T34"/>
                <a:gd fmla="*/ 52 h 54" name="T35"/>
                <a:gd fmla="*/ 7 w 54" name="T36"/>
                <a:gd fmla="*/ 46 h 54" name="T37"/>
                <a:gd fmla="*/ 2 w 54" name="T38"/>
                <a:gd fmla="*/ 38 h 54" name="T39"/>
                <a:gd fmla="*/ 0 w 54" name="T40"/>
                <a:gd fmla="*/ 27 h 54" name="T41"/>
                <a:gd fmla="*/ 0 w 54" name="T42"/>
                <a:gd fmla="*/ 27 h 54" name="T43"/>
                <a:gd fmla="*/ 2 w 54" name="T44"/>
                <a:gd fmla="*/ 17 h 54" name="T45"/>
                <a:gd fmla="*/ 7 w 54" name="T46"/>
                <a:gd fmla="*/ 8 h 54" name="T47"/>
                <a:gd fmla="*/ 16 w 54" name="T48"/>
                <a:gd fmla="*/ 2 h 54" name="T49"/>
                <a:gd fmla="*/ 27 w 54" name="T50"/>
                <a:gd fmla="*/ 0 h 54" name="T51"/>
                <a:gd fmla="*/ 35 w 54" name="T52"/>
                <a:gd fmla="*/ 1 h 54" name="T53"/>
                <a:gd fmla="*/ 42 w 54" name="T54"/>
                <a:gd fmla="*/ 4 h 54" name="T55"/>
                <a:gd fmla="*/ 37 w 54" name="T56"/>
                <a:gd fmla="*/ 4 h 54" name="T57"/>
                <a:gd fmla="*/ 32 w 54" name="T58"/>
                <a:gd fmla="*/ 3 h 54" name="T59"/>
                <a:gd fmla="*/ 27 w 54" name="T60"/>
                <a:gd fmla="*/ 2 h 54" name="T61"/>
                <a:gd fmla="*/ 17 w 54" name="T62"/>
                <a:gd fmla="*/ 4 h 54" name="T63"/>
                <a:gd fmla="*/ 9 w 54" name="T64"/>
                <a:gd fmla="*/ 9 h 54" name="T65"/>
                <a:gd fmla="*/ 4 w 54" name="T66"/>
                <a:gd fmla="*/ 17 h 54" name="T67"/>
                <a:gd fmla="*/ 2 w 54" name="T68"/>
                <a:gd fmla="*/ 27 h 54" name="T69"/>
                <a:gd fmla="*/ 4 w 54" name="T70"/>
                <a:gd fmla="*/ 37 h 54" name="T7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b="b" l="0" r="r" t="0"/>
              <a:pathLst>
                <a:path h="54" w="54">
                  <a:moveTo>
                    <a:pt x="4" y="37"/>
                  </a:moveTo>
                  <a:cubicBezTo>
                    <a:pt x="5" y="40"/>
                    <a:pt x="7" y="43"/>
                    <a:pt x="9" y="45"/>
                  </a:cubicBezTo>
                  <a:cubicBezTo>
                    <a:pt x="11" y="47"/>
                    <a:pt x="14" y="49"/>
                    <a:pt x="17" y="50"/>
                  </a:cubicBezTo>
                  <a:cubicBezTo>
                    <a:pt x="20" y="51"/>
                    <a:pt x="23" y="52"/>
                    <a:pt x="27" y="52"/>
                  </a:cubicBezTo>
                  <a:cubicBezTo>
                    <a:pt x="30" y="52"/>
                    <a:pt x="33" y="51"/>
                    <a:pt x="36" y="50"/>
                  </a:cubicBezTo>
                  <a:cubicBezTo>
                    <a:pt x="39" y="49"/>
                    <a:pt x="42" y="47"/>
                    <a:pt x="44" y="45"/>
                  </a:cubicBezTo>
                  <a:cubicBezTo>
                    <a:pt x="47" y="43"/>
                    <a:pt x="48" y="40"/>
                    <a:pt x="50" y="37"/>
                  </a:cubicBezTo>
                  <a:cubicBezTo>
                    <a:pt x="51" y="34"/>
                    <a:pt x="52" y="31"/>
                    <a:pt x="52" y="27"/>
                  </a:cubicBezTo>
                  <a:cubicBezTo>
                    <a:pt x="52" y="27"/>
                    <a:pt x="52" y="27"/>
                    <a:pt x="52" y="27"/>
                  </a:cubicBezTo>
                  <a:cubicBezTo>
                    <a:pt x="29" y="27"/>
                    <a:pt x="29" y="27"/>
                    <a:pt x="29" y="27"/>
                  </a:cubicBezTo>
                  <a:cubicBezTo>
                    <a:pt x="29" y="25"/>
                    <a:pt x="29" y="25"/>
                    <a:pt x="29" y="25"/>
                  </a:cubicBezTo>
                  <a:cubicBezTo>
                    <a:pt x="54" y="25"/>
                    <a:pt x="54" y="25"/>
                    <a:pt x="54" y="25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31"/>
                    <a:pt x="53" y="35"/>
                    <a:pt x="52" y="38"/>
                  </a:cubicBezTo>
                  <a:cubicBezTo>
                    <a:pt x="50" y="41"/>
                    <a:pt x="48" y="44"/>
                    <a:pt x="46" y="46"/>
                  </a:cubicBezTo>
                  <a:cubicBezTo>
                    <a:pt x="43" y="49"/>
                    <a:pt x="41" y="51"/>
                    <a:pt x="37" y="52"/>
                  </a:cubicBezTo>
                  <a:cubicBezTo>
                    <a:pt x="34" y="54"/>
                    <a:pt x="30" y="54"/>
                    <a:pt x="27" y="54"/>
                  </a:cubicBezTo>
                  <a:cubicBezTo>
                    <a:pt x="23" y="54"/>
                    <a:pt x="19" y="54"/>
                    <a:pt x="16" y="52"/>
                  </a:cubicBezTo>
                  <a:cubicBezTo>
                    <a:pt x="13" y="51"/>
                    <a:pt x="10" y="49"/>
                    <a:pt x="7" y="46"/>
                  </a:cubicBezTo>
                  <a:cubicBezTo>
                    <a:pt x="5" y="44"/>
                    <a:pt x="3" y="41"/>
                    <a:pt x="2" y="38"/>
                  </a:cubicBezTo>
                  <a:cubicBezTo>
                    <a:pt x="0" y="35"/>
                    <a:pt x="0" y="31"/>
                    <a:pt x="0" y="27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3"/>
                    <a:pt x="0" y="20"/>
                    <a:pt x="2" y="17"/>
                  </a:cubicBezTo>
                  <a:cubicBezTo>
                    <a:pt x="3" y="13"/>
                    <a:pt x="5" y="10"/>
                    <a:pt x="7" y="8"/>
                  </a:cubicBezTo>
                  <a:cubicBezTo>
                    <a:pt x="10" y="5"/>
                    <a:pt x="13" y="4"/>
                    <a:pt x="16" y="2"/>
                  </a:cubicBezTo>
                  <a:cubicBezTo>
                    <a:pt x="19" y="1"/>
                    <a:pt x="23" y="0"/>
                    <a:pt x="27" y="0"/>
                  </a:cubicBezTo>
                  <a:cubicBezTo>
                    <a:pt x="29" y="0"/>
                    <a:pt x="32" y="0"/>
                    <a:pt x="35" y="1"/>
                  </a:cubicBezTo>
                  <a:cubicBezTo>
                    <a:pt x="37" y="2"/>
                    <a:pt x="39" y="3"/>
                    <a:pt x="42" y="4"/>
                  </a:cubicBezTo>
                  <a:cubicBezTo>
                    <a:pt x="37" y="4"/>
                    <a:pt x="37" y="4"/>
                    <a:pt x="37" y="4"/>
                  </a:cubicBezTo>
                  <a:cubicBezTo>
                    <a:pt x="36" y="4"/>
                    <a:pt x="34" y="3"/>
                    <a:pt x="32" y="3"/>
                  </a:cubicBezTo>
                  <a:cubicBezTo>
                    <a:pt x="30" y="2"/>
                    <a:pt x="29" y="2"/>
                    <a:pt x="27" y="2"/>
                  </a:cubicBezTo>
                  <a:cubicBezTo>
                    <a:pt x="23" y="2"/>
                    <a:pt x="20" y="3"/>
                    <a:pt x="17" y="4"/>
                  </a:cubicBezTo>
                  <a:cubicBezTo>
                    <a:pt x="14" y="5"/>
                    <a:pt x="11" y="7"/>
                    <a:pt x="9" y="9"/>
                  </a:cubicBezTo>
                  <a:cubicBezTo>
                    <a:pt x="7" y="12"/>
                    <a:pt x="5" y="14"/>
                    <a:pt x="4" y="17"/>
                  </a:cubicBezTo>
                  <a:cubicBezTo>
                    <a:pt x="2" y="20"/>
                    <a:pt x="2" y="24"/>
                    <a:pt x="2" y="27"/>
                  </a:cubicBezTo>
                  <a:cubicBezTo>
                    <a:pt x="2" y="31"/>
                    <a:pt x="2" y="34"/>
                    <a:pt x="4" y="37"/>
                  </a:cubicBezTo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black"/>
                </a:solidFill>
                <a:latin typeface="+mn-lt"/>
                <a:ea typeface="+mn-ea"/>
              </a:endParaRPr>
            </a:p>
          </p:txBody>
        </p:sp>
        <p:sp>
          <p:nvSpPr>
            <p:cNvPr id="104" name="Freeform 46"/>
            <p:cNvSpPr/>
            <p:nvPr/>
          </p:nvSpPr>
          <p:spPr bwMode="auto">
            <a:xfrm>
              <a:off x="5386388" y="4425947"/>
              <a:ext cx="134937" cy="130175"/>
            </a:xfrm>
            <a:custGeom>
              <a:gdLst>
                <a:gd fmla="*/ 82 w 85" name="T0"/>
                <a:gd fmla="*/ 0 h 82" name="T1"/>
                <a:gd fmla="*/ 85 w 85" name="T2"/>
                <a:gd fmla="*/ 0 h 82" name="T3"/>
                <a:gd fmla="*/ 85 w 85" name="T4"/>
                <a:gd fmla="*/ 82 h 82" name="T5"/>
                <a:gd fmla="*/ 82 w 85" name="T6"/>
                <a:gd fmla="*/ 82 h 82" name="T7"/>
                <a:gd fmla="*/ 4 w 85" name="T8"/>
                <a:gd fmla="*/ 4 h 82" name="T9"/>
                <a:gd fmla="*/ 4 w 85" name="T10"/>
                <a:gd fmla="*/ 82 h 82" name="T11"/>
                <a:gd fmla="*/ 0 w 85" name="T12"/>
                <a:gd fmla="*/ 82 h 82" name="T13"/>
                <a:gd fmla="*/ 0 w 85" name="T14"/>
                <a:gd fmla="*/ 0 h 82" name="T15"/>
                <a:gd fmla="*/ 4 w 85" name="T16"/>
                <a:gd fmla="*/ 0 h 82" name="T17"/>
                <a:gd fmla="*/ 82 w 85" name="T18"/>
                <a:gd fmla="*/ 77 h 82" name="T19"/>
                <a:gd fmla="*/ 82 w 85" name="T20"/>
                <a:gd fmla="*/ 0 h 82" name="T21"/>
                <a:gd fmla="*/ 82 w 85" name="T22"/>
                <a:gd fmla="*/ 0 h 82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82" w="85">
                  <a:moveTo>
                    <a:pt x="82" y="0"/>
                  </a:moveTo>
                  <a:lnTo>
                    <a:pt x="85" y="0"/>
                  </a:lnTo>
                  <a:lnTo>
                    <a:pt x="85" y="82"/>
                  </a:lnTo>
                  <a:lnTo>
                    <a:pt x="82" y="82"/>
                  </a:lnTo>
                  <a:lnTo>
                    <a:pt x="4" y="4"/>
                  </a:lnTo>
                  <a:lnTo>
                    <a:pt x="4" y="82"/>
                  </a:lnTo>
                  <a:lnTo>
                    <a:pt x="0" y="82"/>
                  </a:lnTo>
                  <a:lnTo>
                    <a:pt x="0" y="0"/>
                  </a:lnTo>
                  <a:lnTo>
                    <a:pt x="4" y="0"/>
                  </a:lnTo>
                  <a:lnTo>
                    <a:pt x="82" y="77"/>
                  </a:lnTo>
                  <a:lnTo>
                    <a:pt x="82" y="0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black"/>
                </a:solidFill>
                <a:latin typeface="+mn-lt"/>
                <a:ea typeface="+mn-ea"/>
              </a:endParaRPr>
            </a:p>
          </p:txBody>
        </p:sp>
        <p:sp>
          <p:nvSpPr>
            <p:cNvPr id="105" name="Freeform 50"/>
            <p:cNvSpPr/>
            <p:nvPr/>
          </p:nvSpPr>
          <p:spPr bwMode="auto">
            <a:xfrm>
              <a:off x="4664075" y="4425950"/>
              <a:ext cx="1587" cy="130175"/>
            </a:xfrm>
            <a:custGeom>
              <a:gdLst>
                <a:gd fmla="*/ 0 w 1" name="T0"/>
                <a:gd fmla="*/ 0 h 82" name="T1"/>
                <a:gd fmla="*/ 0 w 1" name="T2"/>
                <a:gd fmla="*/ 82 h 82" name="T3"/>
                <a:gd fmla="*/ 1 w 1" name="T4"/>
                <a:gd fmla="*/ 82 h 82" name="T5"/>
                <a:gd fmla="*/ 1 w 1" name="T6"/>
                <a:gd fmla="*/ 0 h 82" name="T7"/>
                <a:gd fmla="*/ 0 w 1" name="T8"/>
                <a:gd fmla="*/ 0 h 82" name="T9"/>
                <a:gd fmla="*/ 0 w 1" name="T10"/>
                <a:gd fmla="*/ 0 h 82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82" w="1">
                  <a:moveTo>
                    <a:pt x="0" y="0"/>
                  </a:moveTo>
                  <a:lnTo>
                    <a:pt x="0" y="82"/>
                  </a:lnTo>
                  <a:lnTo>
                    <a:pt x="1" y="82"/>
                  </a:lnTo>
                  <a:lnTo>
                    <a:pt x="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solidFill>
                  <a:prstClr val="black"/>
                </a:solidFill>
                <a:latin typeface="+mn-lt"/>
                <a:ea typeface="+mn-ea"/>
              </a:endParaRPr>
            </a:p>
          </p:txBody>
        </p:sp>
        <p:sp>
          <p:nvSpPr>
            <p:cNvPr id="106" name="Freeform 60"/>
            <p:cNvSpPr>
              <a:spLocks noEditPoints="1"/>
            </p:cNvSpPr>
            <p:nvPr/>
          </p:nvSpPr>
          <p:spPr bwMode="auto">
            <a:xfrm>
              <a:off x="5154613" y="4100510"/>
              <a:ext cx="169862" cy="246062"/>
            </a:xfrm>
            <a:custGeom>
              <a:gdLst>
                <a:gd fmla="*/ 9 w 69" name="T0"/>
                <a:gd fmla="*/ 100 h 100" name="T1"/>
                <a:gd fmla="*/ 0 w 69" name="T2"/>
                <a:gd fmla="*/ 100 h 100" name="T3"/>
                <a:gd fmla="*/ 0 w 69" name="T4"/>
                <a:gd fmla="*/ 0 h 100" name="T5"/>
                <a:gd fmla="*/ 37 w 69" name="T6"/>
                <a:gd fmla="*/ 0 h 100" name="T7"/>
                <a:gd fmla="*/ 69 w 69" name="T8"/>
                <a:gd fmla="*/ 28 h 100" name="T9"/>
                <a:gd fmla="*/ 31 w 69" name="T10"/>
                <a:gd fmla="*/ 56 h 100" name="T11"/>
                <a:gd fmla="*/ 9 w 69" name="T12"/>
                <a:gd fmla="*/ 56 h 100" name="T13"/>
                <a:gd fmla="*/ 9 w 69" name="T14"/>
                <a:gd fmla="*/ 100 h 100" name="T15"/>
                <a:gd fmla="*/ 9 w 69" name="T16"/>
                <a:gd fmla="*/ 48 h 100" name="T17"/>
                <a:gd fmla="*/ 31 w 69" name="T18"/>
                <a:gd fmla="*/ 48 h 100" name="T19"/>
                <a:gd fmla="*/ 60 w 69" name="T20"/>
                <a:gd fmla="*/ 27 h 100" name="T21"/>
                <a:gd fmla="*/ 34 w 69" name="T22"/>
                <a:gd fmla="*/ 8 h 100" name="T23"/>
                <a:gd fmla="*/ 9 w 69" name="T24"/>
                <a:gd fmla="*/ 8 h 100" name="T25"/>
                <a:gd fmla="*/ 9 w 69" name="T26"/>
                <a:gd fmla="*/ 48 h 100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00" w="69">
                  <a:moveTo>
                    <a:pt x="9" y="100"/>
                  </a:moveTo>
                  <a:cubicBezTo>
                    <a:pt x="0" y="100"/>
                    <a:pt x="0" y="100"/>
                    <a:pt x="0" y="10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37" y="0"/>
                    <a:pt x="37" y="0"/>
                    <a:pt x="37" y="0"/>
                  </a:cubicBezTo>
                  <a:cubicBezTo>
                    <a:pt x="59" y="0"/>
                    <a:pt x="69" y="9"/>
                    <a:pt x="69" y="28"/>
                  </a:cubicBezTo>
                  <a:cubicBezTo>
                    <a:pt x="69" y="46"/>
                    <a:pt x="56" y="56"/>
                    <a:pt x="31" y="56"/>
                  </a:cubicBezTo>
                  <a:cubicBezTo>
                    <a:pt x="9" y="56"/>
                    <a:pt x="9" y="56"/>
                    <a:pt x="9" y="56"/>
                  </a:cubicBezTo>
                  <a:cubicBezTo>
                    <a:pt x="9" y="100"/>
                    <a:pt x="9" y="100"/>
                    <a:pt x="9" y="100"/>
                  </a:cubicBezTo>
                  <a:close/>
                  <a:moveTo>
                    <a:pt x="9" y="48"/>
                  </a:moveTo>
                  <a:cubicBezTo>
                    <a:pt x="31" y="48"/>
                    <a:pt x="31" y="48"/>
                    <a:pt x="31" y="48"/>
                  </a:cubicBezTo>
                  <a:cubicBezTo>
                    <a:pt x="51" y="49"/>
                    <a:pt x="61" y="42"/>
                    <a:pt x="60" y="27"/>
                  </a:cubicBezTo>
                  <a:cubicBezTo>
                    <a:pt x="60" y="14"/>
                    <a:pt x="51" y="8"/>
                    <a:pt x="34" y="8"/>
                  </a:cubicBezTo>
                  <a:cubicBezTo>
                    <a:pt x="9" y="8"/>
                    <a:pt x="9" y="8"/>
                    <a:pt x="9" y="8"/>
                  </a:cubicBezTo>
                  <a:cubicBezTo>
                    <a:pt x="9" y="48"/>
                    <a:pt x="9" y="48"/>
                    <a:pt x="9" y="48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ct val="0"/>
                </a:spcBef>
                <a:spcAft>
                  <a:spcPct val="0"/>
                </a:spcAft>
                <a:defRPr/>
              </a:pPr>
              <a:endParaRPr altLang="en-US" lang="zh-CN">
                <a:latin typeface="+mn-lt"/>
                <a:ea typeface="+mn-ea"/>
              </a:endParaRPr>
            </a:p>
          </p:txBody>
        </p:sp>
      </p:grpSp>
      <p:sp>
        <p:nvSpPr>
          <p:cNvPr id="107" name="TextBox 153"/>
          <p:cNvSpPr txBox="1">
            <a:spLocks noChangeArrowheads="1"/>
          </p:cNvSpPr>
          <p:nvPr/>
        </p:nvSpPr>
        <p:spPr bwMode="auto">
          <a:xfrm>
            <a:off x="1843014" y="280110"/>
            <a:ext cx="1706880" cy="396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1pPr>
            <a:lvl2pPr indent="-285750" marL="74295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2pPr>
            <a:lvl3pPr indent="-228600" marL="11430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3pPr>
            <a:lvl4pPr indent="-228600" marL="16002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4pPr>
            <a:lvl5pPr indent="-228600" marL="2057400"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5pPr>
            <a:lvl6pPr fontAlgn="base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6pPr>
            <a:lvl7pPr fontAlgn="base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7pPr>
            <a:lvl8pPr fontAlgn="base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8pPr>
            <a:lvl9pPr fontAlgn="base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charset="0" pitchFamily="34" typeface="Calibri"/>
                <a:ea charset="-122" pitchFamily="2" typeface="宋体"/>
              </a:defRPr>
            </a:lvl9pPr>
          </a:lstStyle>
          <a:p>
            <a:pPr algn="ctr"/>
            <a:r>
              <a:rPr altLang="en-US" b="1" lang="zh-CN" smtClean="0" sz="2000">
                <a:solidFill>
                  <a:schemeClr val="tx1">
                    <a:lumMod val="50000"/>
                    <a:lumOff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单击添加标题</a:t>
            </a:r>
          </a:p>
        </p:txBody>
      </p:sp>
      <p:sp>
        <p:nvSpPr>
          <p:cNvPr id="108" name="矩形 107"/>
          <p:cNvSpPr/>
          <p:nvPr/>
        </p:nvSpPr>
        <p:spPr>
          <a:xfrm>
            <a:off x="-24680" y="4789734"/>
            <a:ext cx="9168680" cy="34828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09" name="矩形 108"/>
          <p:cNvSpPr/>
          <p:nvPr/>
        </p:nvSpPr>
        <p:spPr>
          <a:xfrm>
            <a:off x="-18654" y="4828411"/>
            <a:ext cx="9162654" cy="3096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10" name="TextBox 22"/>
          <p:cNvSpPr txBox="1">
            <a:spLocks noChangeArrowheads="1"/>
          </p:cNvSpPr>
          <p:nvPr/>
        </p:nvSpPr>
        <p:spPr bwMode="auto">
          <a:xfrm>
            <a:off x="7180146" y="4852570"/>
            <a:ext cx="2694117" cy="274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/>
                <a:ea charset="-122" typeface="宋体"/>
              </a:defRPr>
            </a:lvl1pPr>
            <a:lvl2pPr eaLnBrk="0" hangingPunct="0" indent="-285750" marL="742950">
              <a:defRPr>
                <a:solidFill>
                  <a:schemeClr val="tx1"/>
                </a:solidFill>
                <a:latin typeface="Arial"/>
                <a:ea charset="-122" typeface="宋体"/>
              </a:defRPr>
            </a:lvl2pPr>
            <a:lvl3pPr eaLnBrk="0" hangingPunct="0" indent="-228600" marL="1143000">
              <a:defRPr>
                <a:solidFill>
                  <a:schemeClr val="tx1"/>
                </a:solidFill>
                <a:latin typeface="Arial"/>
                <a:ea charset="-122" typeface="宋体"/>
              </a:defRPr>
            </a:lvl3pPr>
            <a:lvl4pPr eaLnBrk="0" hangingPunct="0" indent="-228600" marL="1600200">
              <a:defRPr>
                <a:solidFill>
                  <a:schemeClr val="tx1"/>
                </a:solidFill>
                <a:latin typeface="Arial"/>
                <a:ea charset="-122" typeface="宋体"/>
              </a:defRPr>
            </a:lvl4pPr>
            <a:lvl5pPr eaLnBrk="0" hangingPunct="0" indent="-228600" marL="2057400">
              <a:defRPr>
                <a:solidFill>
                  <a:schemeClr val="tx1"/>
                </a:solidFill>
                <a:latin typeface="Arial"/>
                <a:ea charset="-122" typeface="宋体"/>
              </a:defRPr>
            </a:lvl5pPr>
            <a:lvl6pPr eaLnBrk="0" fontAlgn="base" hangingPunct="0" indent="-228600" marL="25146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ea charset="-122" typeface="宋体"/>
              </a:defRPr>
            </a:lvl6pPr>
            <a:lvl7pPr eaLnBrk="0" fontAlgn="base" hangingPunct="0" indent="-228600" marL="29718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ea charset="-122" typeface="宋体"/>
              </a:defRPr>
            </a:lvl7pPr>
            <a:lvl8pPr eaLnBrk="0" fontAlgn="base" hangingPunct="0" indent="-228600" marL="34290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ea charset="-122" typeface="宋体"/>
              </a:defRPr>
            </a:lvl8pPr>
            <a:lvl9pPr eaLnBrk="0" fontAlgn="base" hangingPunct="0" indent="-228600" marL="388620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ea charset="-122" typeface="宋体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altLang="en-US" b="1" lang="zh-CN" spc="200" sz="1200">
                <a:solidFill>
                  <a:schemeClr val="bg1">
                    <a:lumMod val="85000"/>
                  </a:schemeClr>
                </a:solidFill>
                <a:latin typeface="+mn-ea"/>
                <a:ea charset="-122" panose="02010609010101010101" pitchFamily="49" typeface="汉鼎简粗圆"/>
              </a:rPr>
              <a:t>上海锐普广告有限公司</a:t>
            </a:r>
          </a:p>
        </p:txBody>
      </p:sp>
      <p:sp>
        <p:nvSpPr>
          <p:cNvPr id="111" name="矩形 110"/>
          <p:cNvSpPr/>
          <p:nvPr/>
        </p:nvSpPr>
        <p:spPr>
          <a:xfrm>
            <a:off x="1463787" y="315079"/>
            <a:ext cx="411489" cy="33896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12" name="AutoShape 3"/>
          <p:cNvSpPr>
            <a:spLocks noChangeArrowheads="1" noChangeAspect="1" noTextEdit="1"/>
          </p:cNvSpPr>
          <p:nvPr/>
        </p:nvSpPr>
        <p:spPr bwMode="auto">
          <a:xfrm>
            <a:off x="452458" y="1192913"/>
            <a:ext cx="4786712" cy="2771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grpSp>
        <p:nvGrpSpPr>
          <p:cNvPr id="199" name="组合 198"/>
          <p:cNvGrpSpPr/>
          <p:nvPr/>
        </p:nvGrpSpPr>
        <p:grpSpPr>
          <a:xfrm>
            <a:off x="795000" y="791665"/>
            <a:ext cx="7495454" cy="1416469"/>
            <a:chOff x="795000" y="791665"/>
            <a:chExt cx="7495454" cy="1416469"/>
          </a:xfrm>
        </p:grpSpPr>
        <p:grpSp>
          <p:nvGrpSpPr>
            <p:cNvPr id="198" name="组合 197"/>
            <p:cNvGrpSpPr/>
            <p:nvPr/>
          </p:nvGrpSpPr>
          <p:grpSpPr>
            <a:xfrm>
              <a:off x="795000" y="791665"/>
              <a:ext cx="1150881" cy="1179883"/>
              <a:chOff x="770694" y="779791"/>
              <a:chExt cx="1150881" cy="1179883"/>
            </a:xfrm>
          </p:grpSpPr>
          <p:sp>
            <p:nvSpPr>
              <p:cNvPr id="152" name="Freeform 8"/>
              <p:cNvSpPr>
                <a:spLocks noEditPoints="1"/>
              </p:cNvSpPr>
              <p:nvPr/>
            </p:nvSpPr>
            <p:spPr bwMode="auto">
              <a:xfrm>
                <a:off x="995070" y="1014852"/>
                <a:ext cx="926505" cy="944822"/>
              </a:xfrm>
              <a:custGeom>
                <a:gdLst>
                  <a:gd fmla="*/ 16 w 33" name="T0"/>
                  <a:gd fmla="*/ 0 h 32" name="T1"/>
                  <a:gd fmla="*/ 0 w 33" name="T2"/>
                  <a:gd fmla="*/ 16 h 32" name="T3"/>
                  <a:gd fmla="*/ 16 w 33" name="T4"/>
                  <a:gd fmla="*/ 32 h 32" name="T5"/>
                  <a:gd fmla="*/ 33 w 33" name="T6"/>
                  <a:gd fmla="*/ 16 h 32" name="T7"/>
                  <a:gd fmla="*/ 16 w 33" name="T8"/>
                  <a:gd fmla="*/ 0 h 32" name="T9"/>
                  <a:gd fmla="*/ 16 w 33" name="T10"/>
                  <a:gd fmla="*/ 24 h 32" name="T11"/>
                  <a:gd fmla="*/ 8 w 33" name="T12"/>
                  <a:gd fmla="*/ 16 h 32" name="T13"/>
                  <a:gd fmla="*/ 16 w 33" name="T14"/>
                  <a:gd fmla="*/ 8 h 32" name="T15"/>
                  <a:gd fmla="*/ 24 w 33" name="T16"/>
                  <a:gd fmla="*/ 16 h 32" name="T17"/>
                  <a:gd fmla="*/ 16 w 33" name="T18"/>
                  <a:gd fmla="*/ 24 h 32" name="T1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b="b" l="0" r="r" t="0"/>
                <a:pathLst>
                  <a:path h="32" w="33">
                    <a:moveTo>
                      <a:pt x="16" y="0"/>
                    </a:moveTo>
                    <a:cubicBezTo>
                      <a:pt x="7" y="0"/>
                      <a:pt x="0" y="7"/>
                      <a:pt x="0" y="16"/>
                    </a:cubicBezTo>
                    <a:cubicBezTo>
                      <a:pt x="0" y="25"/>
                      <a:pt x="7" y="32"/>
                      <a:pt x="16" y="32"/>
                    </a:cubicBezTo>
                    <a:cubicBezTo>
                      <a:pt x="25" y="32"/>
                      <a:pt x="33" y="25"/>
                      <a:pt x="33" y="16"/>
                    </a:cubicBezTo>
                    <a:cubicBezTo>
                      <a:pt x="33" y="7"/>
                      <a:pt x="25" y="0"/>
                      <a:pt x="16" y="0"/>
                    </a:cubicBezTo>
                    <a:close/>
                    <a:moveTo>
                      <a:pt x="16" y="24"/>
                    </a:moveTo>
                    <a:cubicBezTo>
                      <a:pt x="12" y="24"/>
                      <a:pt x="8" y="21"/>
                      <a:pt x="8" y="16"/>
                    </a:cubicBezTo>
                    <a:cubicBezTo>
                      <a:pt x="8" y="11"/>
                      <a:pt x="12" y="8"/>
                      <a:pt x="16" y="8"/>
                    </a:cubicBezTo>
                    <a:cubicBezTo>
                      <a:pt x="21" y="8"/>
                      <a:pt x="24" y="11"/>
                      <a:pt x="24" y="16"/>
                    </a:cubicBezTo>
                    <a:cubicBezTo>
                      <a:pt x="24" y="21"/>
                      <a:pt x="21" y="24"/>
                      <a:pt x="16" y="24"/>
                    </a:cubicBezTo>
                    <a:close/>
                  </a:path>
                </a:pathLst>
              </a:custGeom>
              <a:solidFill>
                <a:srgbClr val="C6C5C4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>
                  <a:solidFill>
                    <a:srgbClr val="4BACC6"/>
                  </a:solidFill>
                </a:endParaRPr>
              </a:p>
            </p:txBody>
          </p:sp>
          <p:sp>
            <p:nvSpPr>
              <p:cNvPr id="153" name="Freeform 9"/>
              <p:cNvSpPr/>
              <p:nvPr/>
            </p:nvSpPr>
            <p:spPr bwMode="auto">
              <a:xfrm>
                <a:off x="770694" y="779791"/>
                <a:ext cx="673128" cy="708235"/>
              </a:xfrm>
              <a:custGeom>
                <a:gdLst>
                  <a:gd fmla="*/ 24 w 24" name="T0"/>
                  <a:gd fmla="*/ 12 h 24" name="T1"/>
                  <a:gd fmla="*/ 24 w 24" name="T2"/>
                  <a:gd fmla="*/ 0 h 24" name="T3"/>
                  <a:gd fmla="*/ 0 w 24" name="T4"/>
                  <a:gd fmla="*/ 24 h 24" name="T5"/>
                  <a:gd fmla="*/ 12 w 24" name="T6"/>
                  <a:gd fmla="*/ 24 h 24" name="T7"/>
                  <a:gd fmla="*/ 24 w 24" name="T8"/>
                  <a:gd fmla="*/ 12 h 24" name="T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b="b" l="0" r="r" t="0"/>
                <a:pathLst>
                  <a:path h="24" w="24">
                    <a:moveTo>
                      <a:pt x="24" y="12"/>
                    </a:moveTo>
                    <a:cubicBezTo>
                      <a:pt x="24" y="0"/>
                      <a:pt x="24" y="0"/>
                      <a:pt x="24" y="0"/>
                    </a:cubicBezTo>
                    <a:cubicBezTo>
                      <a:pt x="11" y="0"/>
                      <a:pt x="0" y="11"/>
                      <a:pt x="0" y="24"/>
                    </a:cubicBezTo>
                    <a:cubicBezTo>
                      <a:pt x="12" y="24"/>
                      <a:pt x="12" y="24"/>
                      <a:pt x="12" y="24"/>
                    </a:cubicBezTo>
                    <a:cubicBezTo>
                      <a:pt x="12" y="17"/>
                      <a:pt x="17" y="12"/>
                      <a:pt x="24" y="12"/>
                    </a:cubicBezTo>
                    <a:close/>
                  </a:path>
                </a:pathLst>
              </a:custGeom>
              <a:solidFill>
                <a:srgbClr val="4EBE8C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>
                  <a:solidFill>
                    <a:srgbClr val="4BACC6"/>
                  </a:solidFill>
                </a:endParaRPr>
              </a:p>
            </p:txBody>
          </p:sp>
        </p:grpSp>
        <p:grpSp>
          <p:nvGrpSpPr>
            <p:cNvPr id="176" name="组合 175"/>
            <p:cNvGrpSpPr/>
            <p:nvPr/>
          </p:nvGrpSpPr>
          <p:grpSpPr>
            <a:xfrm>
              <a:off x="2863086" y="791665"/>
              <a:ext cx="1253924" cy="1416469"/>
              <a:chOff x="2823717" y="1126697"/>
              <a:chExt cx="1121880" cy="1416469"/>
            </a:xfrm>
          </p:grpSpPr>
          <p:sp>
            <p:nvSpPr>
              <p:cNvPr id="157" name="Freeform 13"/>
              <p:cNvSpPr>
                <a:spLocks noEditPoints="1"/>
              </p:cNvSpPr>
              <p:nvPr/>
            </p:nvSpPr>
            <p:spPr bwMode="auto">
              <a:xfrm>
                <a:off x="3019092" y="1361758"/>
                <a:ext cx="926505" cy="944822"/>
              </a:xfrm>
              <a:custGeom>
                <a:gdLst>
                  <a:gd fmla="*/ 17 w 33" name="T0"/>
                  <a:gd fmla="*/ 0 h 32" name="T1"/>
                  <a:gd fmla="*/ 0 w 33" name="T2"/>
                  <a:gd fmla="*/ 16 h 32" name="T3"/>
                  <a:gd fmla="*/ 17 w 33" name="T4"/>
                  <a:gd fmla="*/ 32 h 32" name="T5"/>
                  <a:gd fmla="*/ 33 w 33" name="T6"/>
                  <a:gd fmla="*/ 16 h 32" name="T7"/>
                  <a:gd fmla="*/ 17 w 33" name="T8"/>
                  <a:gd fmla="*/ 0 h 32" name="T9"/>
                  <a:gd fmla="*/ 17 w 33" name="T10"/>
                  <a:gd fmla="*/ 24 h 32" name="T11"/>
                  <a:gd fmla="*/ 9 w 33" name="T12"/>
                  <a:gd fmla="*/ 16 h 32" name="T13"/>
                  <a:gd fmla="*/ 17 w 33" name="T14"/>
                  <a:gd fmla="*/ 8 h 32" name="T15"/>
                  <a:gd fmla="*/ 25 w 33" name="T16"/>
                  <a:gd fmla="*/ 16 h 32" name="T17"/>
                  <a:gd fmla="*/ 17 w 33" name="T18"/>
                  <a:gd fmla="*/ 24 h 32" name="T1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b="b" l="0" r="r" t="0"/>
                <a:pathLst>
                  <a:path h="32" w="33">
                    <a:moveTo>
                      <a:pt x="17" y="0"/>
                    </a:moveTo>
                    <a:cubicBezTo>
                      <a:pt x="8" y="0"/>
                      <a:pt x="0" y="7"/>
                      <a:pt x="0" y="16"/>
                    </a:cubicBezTo>
                    <a:cubicBezTo>
                      <a:pt x="0" y="25"/>
                      <a:pt x="8" y="32"/>
                      <a:pt x="17" y="32"/>
                    </a:cubicBezTo>
                    <a:cubicBezTo>
                      <a:pt x="26" y="32"/>
                      <a:pt x="33" y="25"/>
                      <a:pt x="33" y="16"/>
                    </a:cubicBezTo>
                    <a:cubicBezTo>
                      <a:pt x="33" y="7"/>
                      <a:pt x="26" y="0"/>
                      <a:pt x="17" y="0"/>
                    </a:cubicBezTo>
                    <a:close/>
                    <a:moveTo>
                      <a:pt x="17" y="24"/>
                    </a:moveTo>
                    <a:cubicBezTo>
                      <a:pt x="12" y="24"/>
                      <a:pt x="9" y="21"/>
                      <a:pt x="9" y="16"/>
                    </a:cubicBezTo>
                    <a:cubicBezTo>
                      <a:pt x="9" y="11"/>
                      <a:pt x="12" y="8"/>
                      <a:pt x="17" y="8"/>
                    </a:cubicBezTo>
                    <a:cubicBezTo>
                      <a:pt x="21" y="8"/>
                      <a:pt x="25" y="11"/>
                      <a:pt x="25" y="16"/>
                    </a:cubicBezTo>
                    <a:cubicBezTo>
                      <a:pt x="25" y="21"/>
                      <a:pt x="21" y="24"/>
                      <a:pt x="17" y="24"/>
                    </a:cubicBezTo>
                    <a:close/>
                  </a:path>
                </a:pathLst>
              </a:custGeom>
              <a:solidFill>
                <a:srgbClr val="C6C5C4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>
                  <a:solidFill>
                    <a:srgbClr val="4BACC6"/>
                  </a:solidFill>
                </a:endParaRPr>
              </a:p>
            </p:txBody>
          </p:sp>
          <p:sp>
            <p:nvSpPr>
              <p:cNvPr id="158" name="Freeform 14"/>
              <p:cNvSpPr/>
              <p:nvPr/>
            </p:nvSpPr>
            <p:spPr bwMode="auto">
              <a:xfrm>
                <a:off x="2823717" y="1126697"/>
                <a:ext cx="673128" cy="1416469"/>
              </a:xfrm>
              <a:custGeom>
                <a:gdLst>
                  <a:gd fmla="*/ 12 w 24" name="T0"/>
                  <a:gd fmla="*/ 24 h 48" name="T1"/>
                  <a:gd fmla="*/ 24 w 24" name="T2"/>
                  <a:gd fmla="*/ 12 h 48" name="T3"/>
                  <a:gd fmla="*/ 24 w 24" name="T4"/>
                  <a:gd fmla="*/ 0 h 48" name="T5"/>
                  <a:gd fmla="*/ 0 w 24" name="T6"/>
                  <a:gd fmla="*/ 24 h 48" name="T7"/>
                  <a:gd fmla="*/ 24 w 24" name="T8"/>
                  <a:gd fmla="*/ 48 h 48" name="T9"/>
                  <a:gd fmla="*/ 24 w 24" name="T10"/>
                  <a:gd fmla="*/ 36 h 48" name="T11"/>
                  <a:gd fmla="*/ 12 w 24" name="T12"/>
                  <a:gd fmla="*/ 24 h 48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48" w="24">
                    <a:moveTo>
                      <a:pt x="12" y="24"/>
                    </a:moveTo>
                    <a:cubicBezTo>
                      <a:pt x="12" y="17"/>
                      <a:pt x="17" y="12"/>
                      <a:pt x="24" y="12"/>
                    </a:cubicBezTo>
                    <a:cubicBezTo>
                      <a:pt x="24" y="0"/>
                      <a:pt x="24" y="0"/>
                      <a:pt x="24" y="0"/>
                    </a:cubicBezTo>
                    <a:cubicBezTo>
                      <a:pt x="10" y="0"/>
                      <a:pt x="0" y="11"/>
                      <a:pt x="0" y="24"/>
                    </a:cubicBezTo>
                    <a:cubicBezTo>
                      <a:pt x="0" y="37"/>
                      <a:pt x="10" y="48"/>
                      <a:pt x="24" y="48"/>
                    </a:cubicBezTo>
                    <a:cubicBezTo>
                      <a:pt x="24" y="36"/>
                      <a:pt x="24" y="36"/>
                      <a:pt x="24" y="36"/>
                    </a:cubicBezTo>
                    <a:cubicBezTo>
                      <a:pt x="17" y="36"/>
                      <a:pt x="12" y="31"/>
                      <a:pt x="12" y="24"/>
                    </a:cubicBezTo>
                    <a:close/>
                  </a:path>
                </a:pathLst>
              </a:custGeom>
              <a:solidFill>
                <a:srgbClr val="4BACC6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>
                  <a:solidFill>
                    <a:srgbClr val="4BACC6"/>
                  </a:solidFill>
                </a:endParaRPr>
              </a:p>
            </p:txBody>
          </p:sp>
        </p:grpSp>
        <p:grpSp>
          <p:nvGrpSpPr>
            <p:cNvPr id="177" name="组合 176"/>
            <p:cNvGrpSpPr/>
            <p:nvPr/>
          </p:nvGrpSpPr>
          <p:grpSpPr>
            <a:xfrm>
              <a:off x="4879477" y="791665"/>
              <a:ext cx="1375257" cy="1416469"/>
              <a:chOff x="4507300" y="1126697"/>
              <a:chExt cx="1375257" cy="1416469"/>
            </a:xfrm>
          </p:grpSpPr>
          <p:sp>
            <p:nvSpPr>
              <p:cNvPr id="162" name="Freeform 18"/>
              <p:cNvSpPr>
                <a:spLocks noEditPoints="1"/>
              </p:cNvSpPr>
              <p:nvPr/>
            </p:nvSpPr>
            <p:spPr bwMode="auto">
              <a:xfrm>
                <a:off x="4731676" y="1361758"/>
                <a:ext cx="926505" cy="944822"/>
              </a:xfrm>
              <a:custGeom>
                <a:gdLst>
                  <a:gd fmla="*/ 17 w 33" name="T0"/>
                  <a:gd fmla="*/ 0 h 32" name="T1"/>
                  <a:gd fmla="*/ 0 w 33" name="T2"/>
                  <a:gd fmla="*/ 16 h 32" name="T3"/>
                  <a:gd fmla="*/ 17 w 33" name="T4"/>
                  <a:gd fmla="*/ 32 h 32" name="T5"/>
                  <a:gd fmla="*/ 33 w 33" name="T6"/>
                  <a:gd fmla="*/ 16 h 32" name="T7"/>
                  <a:gd fmla="*/ 17 w 33" name="T8"/>
                  <a:gd fmla="*/ 0 h 32" name="T9"/>
                  <a:gd fmla="*/ 17 w 33" name="T10"/>
                  <a:gd fmla="*/ 24 h 32" name="T11"/>
                  <a:gd fmla="*/ 8 w 33" name="T12"/>
                  <a:gd fmla="*/ 16 h 32" name="T13"/>
                  <a:gd fmla="*/ 17 w 33" name="T14"/>
                  <a:gd fmla="*/ 8 h 32" name="T15"/>
                  <a:gd fmla="*/ 25 w 33" name="T16"/>
                  <a:gd fmla="*/ 16 h 32" name="T17"/>
                  <a:gd fmla="*/ 17 w 33" name="T18"/>
                  <a:gd fmla="*/ 24 h 32" name="T1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b="b" l="0" r="r" t="0"/>
                <a:pathLst>
                  <a:path h="32" w="33">
                    <a:moveTo>
                      <a:pt x="17" y="0"/>
                    </a:moveTo>
                    <a:cubicBezTo>
                      <a:pt x="7" y="0"/>
                      <a:pt x="0" y="7"/>
                      <a:pt x="0" y="16"/>
                    </a:cubicBezTo>
                    <a:cubicBezTo>
                      <a:pt x="0" y="25"/>
                      <a:pt x="7" y="32"/>
                      <a:pt x="17" y="32"/>
                    </a:cubicBezTo>
                    <a:cubicBezTo>
                      <a:pt x="26" y="32"/>
                      <a:pt x="33" y="25"/>
                      <a:pt x="33" y="16"/>
                    </a:cubicBezTo>
                    <a:cubicBezTo>
                      <a:pt x="33" y="7"/>
                      <a:pt x="26" y="0"/>
                      <a:pt x="17" y="0"/>
                    </a:cubicBezTo>
                    <a:close/>
                    <a:moveTo>
                      <a:pt x="17" y="24"/>
                    </a:moveTo>
                    <a:cubicBezTo>
                      <a:pt x="12" y="24"/>
                      <a:pt x="8" y="21"/>
                      <a:pt x="8" y="16"/>
                    </a:cubicBezTo>
                    <a:cubicBezTo>
                      <a:pt x="8" y="11"/>
                      <a:pt x="12" y="8"/>
                      <a:pt x="17" y="8"/>
                    </a:cubicBezTo>
                    <a:cubicBezTo>
                      <a:pt x="21" y="8"/>
                      <a:pt x="25" y="11"/>
                      <a:pt x="25" y="16"/>
                    </a:cubicBezTo>
                    <a:cubicBezTo>
                      <a:pt x="25" y="21"/>
                      <a:pt x="21" y="24"/>
                      <a:pt x="17" y="24"/>
                    </a:cubicBezTo>
                    <a:close/>
                  </a:path>
                </a:pathLst>
              </a:custGeom>
              <a:solidFill>
                <a:srgbClr val="C6C5C4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>
                  <a:solidFill>
                    <a:srgbClr val="4BACC6"/>
                  </a:solidFill>
                </a:endParaRPr>
              </a:p>
            </p:txBody>
          </p:sp>
          <p:sp>
            <p:nvSpPr>
              <p:cNvPr id="163" name="Freeform 19"/>
              <p:cNvSpPr/>
              <p:nvPr/>
            </p:nvSpPr>
            <p:spPr bwMode="auto">
              <a:xfrm>
                <a:off x="4507300" y="1126697"/>
                <a:ext cx="1375257" cy="1416469"/>
              </a:xfrm>
              <a:custGeom>
                <a:gdLst>
                  <a:gd fmla="*/ 49 w 49" name="T0"/>
                  <a:gd fmla="*/ 24 h 48" name="T1"/>
                  <a:gd fmla="*/ 37 w 49" name="T2"/>
                  <a:gd fmla="*/ 24 h 48" name="T3"/>
                  <a:gd fmla="*/ 37 w 49" name="T4"/>
                  <a:gd fmla="*/ 24 h 48" name="T5"/>
                  <a:gd fmla="*/ 25 w 49" name="T6"/>
                  <a:gd fmla="*/ 36 h 48" name="T7"/>
                  <a:gd fmla="*/ 12 w 49" name="T8"/>
                  <a:gd fmla="*/ 24 h 48" name="T9"/>
                  <a:gd fmla="*/ 25 w 49" name="T10"/>
                  <a:gd fmla="*/ 12 h 48" name="T11"/>
                  <a:gd fmla="*/ 25 w 49" name="T12"/>
                  <a:gd fmla="*/ 0 h 48" name="T13"/>
                  <a:gd fmla="*/ 0 w 49" name="T14"/>
                  <a:gd fmla="*/ 24 h 48" name="T15"/>
                  <a:gd fmla="*/ 25 w 49" name="T16"/>
                  <a:gd fmla="*/ 48 h 48" name="T17"/>
                  <a:gd fmla="*/ 49 w 49" name="T18"/>
                  <a:gd fmla="*/ 24 h 48" name="T1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b="b" l="0" r="r" t="0"/>
                <a:pathLst>
                  <a:path h="48" w="49">
                    <a:moveTo>
                      <a:pt x="49" y="24"/>
                    </a:moveTo>
                    <a:cubicBezTo>
                      <a:pt x="37" y="24"/>
                      <a:pt x="37" y="24"/>
                      <a:pt x="37" y="24"/>
                    </a:cubicBezTo>
                    <a:cubicBezTo>
                      <a:pt x="37" y="24"/>
                      <a:pt x="37" y="24"/>
                      <a:pt x="37" y="24"/>
                    </a:cubicBezTo>
                    <a:cubicBezTo>
                      <a:pt x="37" y="31"/>
                      <a:pt x="31" y="36"/>
                      <a:pt x="25" y="36"/>
                    </a:cubicBezTo>
                    <a:cubicBezTo>
                      <a:pt x="18" y="36"/>
                      <a:pt x="12" y="31"/>
                      <a:pt x="12" y="24"/>
                    </a:cubicBezTo>
                    <a:cubicBezTo>
                      <a:pt x="12" y="17"/>
                      <a:pt x="18" y="12"/>
                      <a:pt x="25" y="12"/>
                    </a:cubicBezTo>
                    <a:cubicBezTo>
                      <a:pt x="25" y="0"/>
                      <a:pt x="25" y="0"/>
                      <a:pt x="25" y="0"/>
                    </a:cubicBezTo>
                    <a:cubicBezTo>
                      <a:pt x="11" y="0"/>
                      <a:pt x="0" y="11"/>
                      <a:pt x="0" y="24"/>
                    </a:cubicBezTo>
                    <a:cubicBezTo>
                      <a:pt x="0" y="37"/>
                      <a:pt x="11" y="48"/>
                      <a:pt x="25" y="48"/>
                    </a:cubicBezTo>
                    <a:cubicBezTo>
                      <a:pt x="38" y="48"/>
                      <a:pt x="49" y="37"/>
                      <a:pt x="49" y="24"/>
                    </a:cubicBezTo>
                    <a:close/>
                  </a:path>
                </a:pathLst>
              </a:custGeom>
              <a:solidFill>
                <a:srgbClr val="F15937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>
                  <a:solidFill>
                    <a:srgbClr val="4BACC6"/>
                  </a:solidFill>
                </a:endParaRPr>
              </a:p>
            </p:txBody>
          </p:sp>
        </p:grpSp>
        <p:grpSp>
          <p:nvGrpSpPr>
            <p:cNvPr id="178" name="组合 177"/>
            <p:cNvGrpSpPr/>
            <p:nvPr/>
          </p:nvGrpSpPr>
          <p:grpSpPr>
            <a:xfrm>
              <a:off x="6942671" y="791665"/>
              <a:ext cx="1347783" cy="1416469"/>
              <a:chOff x="6219884" y="1126697"/>
              <a:chExt cx="1347783" cy="1416469"/>
            </a:xfrm>
          </p:grpSpPr>
          <p:sp>
            <p:nvSpPr>
              <p:cNvPr id="167" name="Freeform 23"/>
              <p:cNvSpPr>
                <a:spLocks noEditPoints="1"/>
              </p:cNvSpPr>
              <p:nvPr/>
            </p:nvSpPr>
            <p:spPr bwMode="auto">
              <a:xfrm>
                <a:off x="6444261" y="1361758"/>
                <a:ext cx="926505" cy="944822"/>
              </a:xfrm>
              <a:custGeom>
                <a:gdLst>
                  <a:gd fmla="*/ 16 w 33" name="T0"/>
                  <a:gd fmla="*/ 0 h 32" name="T1"/>
                  <a:gd fmla="*/ 0 w 33" name="T2"/>
                  <a:gd fmla="*/ 16 h 32" name="T3"/>
                  <a:gd fmla="*/ 16 w 33" name="T4"/>
                  <a:gd fmla="*/ 32 h 32" name="T5"/>
                  <a:gd fmla="*/ 33 w 33" name="T6"/>
                  <a:gd fmla="*/ 16 h 32" name="T7"/>
                  <a:gd fmla="*/ 16 w 33" name="T8"/>
                  <a:gd fmla="*/ 0 h 32" name="T9"/>
                  <a:gd fmla="*/ 16 w 33" name="T10"/>
                  <a:gd fmla="*/ 24 h 32" name="T11"/>
                  <a:gd fmla="*/ 8 w 33" name="T12"/>
                  <a:gd fmla="*/ 16 h 32" name="T13"/>
                  <a:gd fmla="*/ 16 w 33" name="T14"/>
                  <a:gd fmla="*/ 8 h 32" name="T15"/>
                  <a:gd fmla="*/ 24 w 33" name="T16"/>
                  <a:gd fmla="*/ 16 h 32" name="T17"/>
                  <a:gd fmla="*/ 16 w 33" name="T18"/>
                  <a:gd fmla="*/ 24 h 32" name="T1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b="b" l="0" r="r" t="0"/>
                <a:pathLst>
                  <a:path h="32" w="33">
                    <a:moveTo>
                      <a:pt x="16" y="0"/>
                    </a:moveTo>
                    <a:cubicBezTo>
                      <a:pt x="7" y="0"/>
                      <a:pt x="0" y="7"/>
                      <a:pt x="0" y="16"/>
                    </a:cubicBezTo>
                    <a:cubicBezTo>
                      <a:pt x="0" y="25"/>
                      <a:pt x="7" y="32"/>
                      <a:pt x="16" y="32"/>
                    </a:cubicBezTo>
                    <a:cubicBezTo>
                      <a:pt x="25" y="32"/>
                      <a:pt x="33" y="25"/>
                      <a:pt x="33" y="16"/>
                    </a:cubicBezTo>
                    <a:cubicBezTo>
                      <a:pt x="33" y="7"/>
                      <a:pt x="25" y="0"/>
                      <a:pt x="16" y="0"/>
                    </a:cubicBezTo>
                    <a:close/>
                    <a:moveTo>
                      <a:pt x="16" y="24"/>
                    </a:moveTo>
                    <a:cubicBezTo>
                      <a:pt x="12" y="24"/>
                      <a:pt x="8" y="21"/>
                      <a:pt x="8" y="16"/>
                    </a:cubicBezTo>
                    <a:cubicBezTo>
                      <a:pt x="8" y="11"/>
                      <a:pt x="12" y="8"/>
                      <a:pt x="16" y="8"/>
                    </a:cubicBezTo>
                    <a:cubicBezTo>
                      <a:pt x="21" y="8"/>
                      <a:pt x="24" y="11"/>
                      <a:pt x="24" y="16"/>
                    </a:cubicBezTo>
                    <a:cubicBezTo>
                      <a:pt x="24" y="21"/>
                      <a:pt x="21" y="24"/>
                      <a:pt x="16" y="24"/>
                    </a:cubicBezTo>
                    <a:close/>
                  </a:path>
                </a:pathLst>
              </a:custGeom>
              <a:solidFill>
                <a:srgbClr val="C6C5C4"/>
              </a:soli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>
                  <a:solidFill>
                    <a:srgbClr val="4BACC6"/>
                  </a:solidFill>
                </a:endParaRPr>
              </a:p>
            </p:txBody>
          </p:sp>
          <p:sp>
            <p:nvSpPr>
              <p:cNvPr id="168" name="Freeform 24"/>
              <p:cNvSpPr>
                <a:spLocks noEditPoints="1"/>
              </p:cNvSpPr>
              <p:nvPr/>
            </p:nvSpPr>
            <p:spPr bwMode="auto">
              <a:xfrm>
                <a:off x="6219884" y="1126697"/>
                <a:ext cx="1347783" cy="1416469"/>
              </a:xfrm>
              <a:custGeom>
                <a:gdLst>
                  <a:gd fmla="*/ 24 w 48" name="T0"/>
                  <a:gd fmla="*/ 0 h 48" name="T1"/>
                  <a:gd fmla="*/ 0 w 48" name="T2"/>
                  <a:gd fmla="*/ 24 h 48" name="T3"/>
                  <a:gd fmla="*/ 24 w 48" name="T4"/>
                  <a:gd fmla="*/ 48 h 48" name="T5"/>
                  <a:gd fmla="*/ 48 w 48" name="T6"/>
                  <a:gd fmla="*/ 24 h 48" name="T7"/>
                  <a:gd fmla="*/ 24 w 48" name="T8"/>
                  <a:gd fmla="*/ 0 h 48" name="T9"/>
                  <a:gd fmla="*/ 24 w 48" name="T10"/>
                  <a:gd fmla="*/ 36 h 48" name="T11"/>
                  <a:gd fmla="*/ 12 w 48" name="T12"/>
                  <a:gd fmla="*/ 24 h 48" name="T13"/>
                  <a:gd fmla="*/ 24 w 48" name="T14"/>
                  <a:gd fmla="*/ 12 h 48" name="T15"/>
                  <a:gd fmla="*/ 36 w 48" name="T16"/>
                  <a:gd fmla="*/ 24 h 48" name="T17"/>
                  <a:gd fmla="*/ 24 w 48" name="T18"/>
                  <a:gd fmla="*/ 36 h 48" name="T19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b="b" l="0" r="r" t="0"/>
                <a:pathLst>
                  <a:path h="48" w="48">
                    <a:moveTo>
                      <a:pt x="24" y="0"/>
                    </a:moveTo>
                    <a:cubicBezTo>
                      <a:pt x="11" y="0"/>
                      <a:pt x="0" y="11"/>
                      <a:pt x="0" y="24"/>
                    </a:cubicBezTo>
                    <a:cubicBezTo>
                      <a:pt x="0" y="37"/>
                      <a:pt x="11" y="48"/>
                      <a:pt x="24" y="48"/>
                    </a:cubicBezTo>
                    <a:cubicBezTo>
                      <a:pt x="38" y="48"/>
                      <a:pt x="48" y="37"/>
                      <a:pt x="48" y="24"/>
                    </a:cubicBezTo>
                    <a:cubicBezTo>
                      <a:pt x="48" y="11"/>
                      <a:pt x="38" y="0"/>
                      <a:pt x="24" y="0"/>
                    </a:cubicBezTo>
                    <a:close/>
                    <a:moveTo>
                      <a:pt x="24" y="36"/>
                    </a:moveTo>
                    <a:cubicBezTo>
                      <a:pt x="17" y="36"/>
                      <a:pt x="12" y="31"/>
                      <a:pt x="12" y="24"/>
                    </a:cubicBezTo>
                    <a:cubicBezTo>
                      <a:pt x="12" y="17"/>
                      <a:pt x="17" y="12"/>
                      <a:pt x="24" y="12"/>
                    </a:cubicBezTo>
                    <a:cubicBezTo>
                      <a:pt x="31" y="12"/>
                      <a:pt x="36" y="17"/>
                      <a:pt x="36" y="24"/>
                    </a:cubicBezTo>
                    <a:cubicBezTo>
                      <a:pt x="36" y="31"/>
                      <a:pt x="31" y="36"/>
                      <a:pt x="24" y="36"/>
                    </a:cubicBezTo>
                    <a:close/>
                  </a:path>
                </a:pathLst>
              </a:custGeom>
              <a:solidFill>
                <a:srgbClr val="F386A1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/>
              <a:p>
                <a:endParaRPr altLang="en-US" lang="zh-CN">
                  <a:solidFill>
                    <a:srgbClr val="4BACC6"/>
                  </a:solidFill>
                </a:endParaRPr>
              </a:p>
            </p:txBody>
          </p:sp>
        </p:grpSp>
      </p:grpSp>
      <p:grpSp>
        <p:nvGrpSpPr>
          <p:cNvPr id="186" name="组合 185"/>
          <p:cNvGrpSpPr/>
          <p:nvPr/>
        </p:nvGrpSpPr>
        <p:grpSpPr>
          <a:xfrm>
            <a:off x="611751" y="2357066"/>
            <a:ext cx="1664142" cy="1827797"/>
            <a:chOff x="611751" y="2357066"/>
            <a:chExt cx="1664142" cy="1827797"/>
          </a:xfrm>
        </p:grpSpPr>
        <p:sp>
          <p:nvSpPr>
            <p:cNvPr id="184" name="矩形 183"/>
            <p:cNvSpPr/>
            <p:nvPr/>
          </p:nvSpPr>
          <p:spPr>
            <a:xfrm>
              <a:off x="631982" y="2357066"/>
              <a:ext cx="1607549" cy="1827797"/>
            </a:xfrm>
            <a:prstGeom prst="rect">
              <a:avLst/>
            </a:prstGeom>
            <a:solidFill>
              <a:srgbClr val="4EBE8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83" name="文本框 182"/>
            <p:cNvSpPr txBox="1"/>
            <p:nvPr/>
          </p:nvSpPr>
          <p:spPr>
            <a:xfrm>
              <a:off x="611751" y="2368981"/>
              <a:ext cx="1664142" cy="17983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just"/>
              <a:r>
                <a:rPr altLang="en-US" lang="zh-CN" spc="120" sz="1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上海锐普广告有限公司是中国第一家精品ppt设计机构。拥有顶尖的ppt设计团队，坚持精益求精，拒接平庸的设计理念</a:t>
              </a:r>
            </a:p>
          </p:txBody>
        </p:sp>
      </p:grpSp>
      <p:grpSp>
        <p:nvGrpSpPr>
          <p:cNvPr id="187" name="组合 186"/>
          <p:cNvGrpSpPr/>
          <p:nvPr/>
        </p:nvGrpSpPr>
        <p:grpSpPr>
          <a:xfrm>
            <a:off x="2672020" y="2357066"/>
            <a:ext cx="1664142" cy="1827797"/>
            <a:chOff x="611751" y="2357066"/>
            <a:chExt cx="1664142" cy="1827797"/>
          </a:xfrm>
          <a:solidFill>
            <a:srgbClr val="4BACC6"/>
          </a:solidFill>
        </p:grpSpPr>
        <p:sp>
          <p:nvSpPr>
            <p:cNvPr id="188" name="矩形 187"/>
            <p:cNvSpPr/>
            <p:nvPr/>
          </p:nvSpPr>
          <p:spPr>
            <a:xfrm>
              <a:off x="631982" y="2357066"/>
              <a:ext cx="1607549" cy="182779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89" name="文本框 188"/>
            <p:cNvSpPr txBox="1"/>
            <p:nvPr/>
          </p:nvSpPr>
          <p:spPr>
            <a:xfrm>
              <a:off x="611751" y="2368981"/>
              <a:ext cx="1664142" cy="1798320"/>
            </a:xfrm>
            <a:prstGeom prst="rect">
              <a:avLst/>
            </a:prstGeom>
            <a:grpFill/>
          </p:spPr>
          <p:txBody>
            <a:bodyPr rtlCol="0" wrap="square">
              <a:spAutoFit/>
            </a:bodyPr>
            <a:lstStyle/>
            <a:p>
              <a:pPr algn="just"/>
              <a:r>
                <a:rPr altLang="en-US" lang="zh-CN" spc="120" sz="1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上海锐普广告有限公司是中国第一家精品ppt设计机构。拥有顶尖的ppt设计团队，坚持精益求精，拒接平庸的设计理念</a:t>
              </a:r>
            </a:p>
          </p:txBody>
        </p:sp>
      </p:grpSp>
      <p:grpSp>
        <p:nvGrpSpPr>
          <p:cNvPr id="190" name="组合 189"/>
          <p:cNvGrpSpPr/>
          <p:nvPr/>
        </p:nvGrpSpPr>
        <p:grpSpPr>
          <a:xfrm>
            <a:off x="6792558" y="2357066"/>
            <a:ext cx="1664142" cy="1827797"/>
            <a:chOff x="611751" y="2357066"/>
            <a:chExt cx="1664142" cy="1827797"/>
          </a:xfrm>
          <a:solidFill>
            <a:srgbClr val="F386A1"/>
          </a:solidFill>
        </p:grpSpPr>
        <p:sp>
          <p:nvSpPr>
            <p:cNvPr id="191" name="矩形 190"/>
            <p:cNvSpPr/>
            <p:nvPr/>
          </p:nvSpPr>
          <p:spPr>
            <a:xfrm>
              <a:off x="631982" y="2357066"/>
              <a:ext cx="1607549" cy="182779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92" name="文本框 191"/>
            <p:cNvSpPr txBox="1"/>
            <p:nvPr/>
          </p:nvSpPr>
          <p:spPr>
            <a:xfrm>
              <a:off x="611751" y="2368981"/>
              <a:ext cx="1664142" cy="1798320"/>
            </a:xfrm>
            <a:prstGeom prst="rect">
              <a:avLst/>
            </a:prstGeom>
            <a:grpFill/>
          </p:spPr>
          <p:txBody>
            <a:bodyPr rtlCol="0" wrap="square">
              <a:spAutoFit/>
            </a:bodyPr>
            <a:lstStyle/>
            <a:p>
              <a:pPr algn="just"/>
              <a:r>
                <a:rPr altLang="en-US" lang="zh-CN" spc="120" sz="1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上海锐普广告有限公司是中国第一家精品ppt设计机构。拥有顶尖的ppt设计团队，坚持精益求精，拒接平庸的设计理念</a:t>
              </a:r>
            </a:p>
          </p:txBody>
        </p:sp>
      </p:grpSp>
      <p:grpSp>
        <p:nvGrpSpPr>
          <p:cNvPr id="193" name="组合 192"/>
          <p:cNvGrpSpPr/>
          <p:nvPr/>
        </p:nvGrpSpPr>
        <p:grpSpPr>
          <a:xfrm>
            <a:off x="4732289" y="2357066"/>
            <a:ext cx="1664142" cy="1827797"/>
            <a:chOff x="611751" y="2357066"/>
            <a:chExt cx="1664142" cy="1827797"/>
          </a:xfrm>
          <a:solidFill>
            <a:srgbClr val="F15937"/>
          </a:solidFill>
        </p:grpSpPr>
        <p:sp>
          <p:nvSpPr>
            <p:cNvPr id="194" name="矩形 193"/>
            <p:cNvSpPr/>
            <p:nvPr/>
          </p:nvSpPr>
          <p:spPr>
            <a:xfrm>
              <a:off x="631982" y="2357066"/>
              <a:ext cx="1607549" cy="182779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95" name="文本框 194"/>
            <p:cNvSpPr txBox="1"/>
            <p:nvPr/>
          </p:nvSpPr>
          <p:spPr>
            <a:xfrm>
              <a:off x="611751" y="2368981"/>
              <a:ext cx="1664142" cy="1798320"/>
            </a:xfrm>
            <a:prstGeom prst="rect">
              <a:avLst/>
            </a:prstGeom>
            <a:grpFill/>
          </p:spPr>
          <p:txBody>
            <a:bodyPr rtlCol="0" wrap="square">
              <a:spAutoFit/>
            </a:bodyPr>
            <a:lstStyle/>
            <a:p>
              <a:pPr algn="just"/>
              <a:r>
                <a:rPr altLang="en-US" lang="zh-CN" spc="120" sz="1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上海锐普广告有限公司是中国第一家精品ppt设计机构。拥有顶尖的ppt设计团队，坚持精益求精，拒接平庸的设计理念</a:t>
              </a:r>
            </a:p>
          </p:txBody>
        </p:sp>
      </p:grpSp>
      <p:sp>
        <p:nvSpPr>
          <p:cNvPr id="200" name="文本框 199"/>
          <p:cNvSpPr txBox="1"/>
          <p:nvPr/>
        </p:nvSpPr>
        <p:spPr>
          <a:xfrm>
            <a:off x="1175615" y="1321944"/>
            <a:ext cx="603295" cy="3352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mtClean="0" sz="1600">
                <a:solidFill>
                  <a:schemeClr val="tx1">
                    <a:lumMod val="50000"/>
                    <a:lumOff val="50000"/>
                  </a:schemeClr>
                </a:solidFill>
                <a:latin charset="-120" panose="03000200000000000000" pitchFamily="66" typeface="DFPLiuXian-B5"/>
                <a:ea charset="-120" panose="03000200000000000000" pitchFamily="66" typeface="DFPLiuXian-B5"/>
              </a:rPr>
              <a:t>25%</a:t>
            </a:r>
          </a:p>
        </p:txBody>
      </p:sp>
      <p:sp>
        <p:nvSpPr>
          <p:cNvPr id="201" name="文本框 200"/>
          <p:cNvSpPr txBox="1"/>
          <p:nvPr/>
        </p:nvSpPr>
        <p:spPr>
          <a:xfrm>
            <a:off x="7241100" y="1309104"/>
            <a:ext cx="776075" cy="3352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mtClean="0" sz="1600">
                <a:solidFill>
                  <a:schemeClr val="tx1">
                    <a:lumMod val="50000"/>
                    <a:lumOff val="50000"/>
                  </a:schemeClr>
                </a:solidFill>
                <a:latin charset="-120" panose="03000200000000000000" pitchFamily="66" typeface="DFPLiuXian-B5"/>
                <a:ea charset="-120" panose="03000200000000000000" pitchFamily="66" typeface="DFPLiuXian-B5"/>
              </a:rPr>
              <a:t>100%</a:t>
            </a:r>
          </a:p>
        </p:txBody>
      </p:sp>
      <p:sp>
        <p:nvSpPr>
          <p:cNvPr id="202" name="文本框 201"/>
          <p:cNvSpPr txBox="1"/>
          <p:nvPr/>
        </p:nvSpPr>
        <p:spPr>
          <a:xfrm>
            <a:off x="3347860" y="1309104"/>
            <a:ext cx="603295" cy="3352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mtClean="0" sz="1600">
                <a:solidFill>
                  <a:schemeClr val="tx1">
                    <a:lumMod val="50000"/>
                    <a:lumOff val="50000"/>
                  </a:schemeClr>
                </a:solidFill>
                <a:latin charset="-120" panose="03000200000000000000" pitchFamily="66" typeface="DFPLiuXian-B5"/>
                <a:ea charset="-120" panose="03000200000000000000" pitchFamily="66" typeface="DFPLiuXian-B5"/>
              </a:rPr>
              <a:t>50%</a:t>
            </a:r>
          </a:p>
        </p:txBody>
      </p:sp>
      <p:sp>
        <p:nvSpPr>
          <p:cNvPr id="203" name="文本框 202"/>
          <p:cNvSpPr txBox="1"/>
          <p:nvPr/>
        </p:nvSpPr>
        <p:spPr>
          <a:xfrm>
            <a:off x="5277610" y="1323845"/>
            <a:ext cx="603295" cy="3352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mtClean="0" sz="1600">
                <a:solidFill>
                  <a:schemeClr val="tx1">
                    <a:lumMod val="50000"/>
                    <a:lumOff val="50000"/>
                  </a:schemeClr>
                </a:solidFill>
                <a:latin charset="-120" panose="03000200000000000000" pitchFamily="66" typeface="DFPLiuXian-B5"/>
                <a:ea charset="-120" panose="03000200000000000000" pitchFamily="66" typeface="DFPLiuXian-B5"/>
              </a:rPr>
              <a:t>75%</a:t>
            </a:r>
          </a:p>
        </p:txBody>
      </p:sp>
    </p:spTree>
    <p:extLst>
      <p:ext uri="{BB962C8B-B14F-4D97-AF65-F5344CB8AC3E}">
        <p14:creationId val="2782145530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矩形 3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6C8798"/>
          </a:solidFill>
          <a:ln>
            <a:noFill/>
          </a:ln>
        </p:spPr>
        <p:txBody>
          <a:bodyPr anchor="t" anchorCtr="0" bIns="34290" compatLnSpc="1" lIns="68580" numCol="1" rIns="68580" tIns="34290" vert="horz" wrap="square">
            <a:prstTxWarp prst="textNoShape">
              <a:avLst/>
            </a:prstTxWarp>
            <a:noAutofit/>
          </a:bodyPr>
          <a:lstStyle/>
          <a:p>
            <a:endParaRPr altLang="en-US" lang="zh-CN" sz="1350"/>
          </a:p>
        </p:txBody>
      </p:sp>
      <p:sp>
        <p:nvSpPr>
          <p:cNvPr id="2349" name="Rectangle 590"/>
          <p:cNvSpPr>
            <a:spLocks noChangeArrowheads="1"/>
          </p:cNvSpPr>
          <p:nvPr/>
        </p:nvSpPr>
        <p:spPr bwMode="auto">
          <a:xfrm>
            <a:off x="-16669" y="-26194"/>
            <a:ext cx="9172575" cy="5168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 anchorCtr="0" bIns="34290" compatLnSpc="1" lIns="68580" numCol="1" rIns="68580" tIns="34290" vert="horz" wrap="square">
            <a:prstTxWarp prst="textNoShape">
              <a:avLst/>
            </a:prstTxWarp>
          </a:bodyPr>
          <a:lstStyle/>
          <a:p>
            <a:endParaRPr altLang="en-US" lang="zh-CN" sz="1350"/>
          </a:p>
        </p:txBody>
      </p:sp>
      <p:sp>
        <p:nvSpPr>
          <p:cNvPr id="2350" name="Freeform 591"/>
          <p:cNvSpPr/>
          <p:nvPr/>
        </p:nvSpPr>
        <p:spPr bwMode="auto">
          <a:xfrm>
            <a:off x="76200" y="2193131"/>
            <a:ext cx="1151335" cy="471488"/>
          </a:xfrm>
          <a:custGeom>
            <a:gdLst>
              <a:gd fmla="*/ 197 w 482" name="T0"/>
              <a:gd fmla="*/ 0 h 197" name="T1"/>
              <a:gd fmla="*/ 70 w 482" name="T2"/>
              <a:gd fmla="*/ 116 h 197" name="T3"/>
              <a:gd fmla="*/ 0 w 482" name="T4"/>
              <a:gd fmla="*/ 197 h 197" name="T5"/>
              <a:gd fmla="*/ 482 w 482" name="T6"/>
              <a:gd fmla="*/ 197 h 197" name="T7"/>
              <a:gd fmla="*/ 373 w 482" name="T8"/>
              <a:gd fmla="*/ 101 h 197" name="T9"/>
              <a:gd fmla="*/ 324 w 482" name="T10"/>
              <a:gd fmla="*/ 113 h 197" name="T11"/>
              <a:gd fmla="*/ 197 w 482" name="T12"/>
              <a:gd fmla="*/ 0 h 197" name="T1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b="b" l="0" r="r" t="0"/>
            <a:pathLst>
              <a:path h="197" w="482">
                <a:moveTo>
                  <a:pt x="197" y="0"/>
                </a:moveTo>
                <a:cubicBezTo>
                  <a:pt x="131" y="0"/>
                  <a:pt x="76" y="51"/>
                  <a:pt x="70" y="116"/>
                </a:cubicBezTo>
                <a:cubicBezTo>
                  <a:pt x="30" y="122"/>
                  <a:pt x="0" y="156"/>
                  <a:pt x="0" y="197"/>
                </a:cubicBezTo>
                <a:cubicBezTo>
                  <a:pt x="482" y="197"/>
                  <a:pt x="482" y="197"/>
                  <a:pt x="482" y="197"/>
                </a:cubicBezTo>
                <a:cubicBezTo>
                  <a:pt x="475" y="143"/>
                  <a:pt x="429" y="101"/>
                  <a:pt x="373" y="101"/>
                </a:cubicBezTo>
                <a:cubicBezTo>
                  <a:pt x="356" y="101"/>
                  <a:pt x="339" y="105"/>
                  <a:pt x="324" y="113"/>
                </a:cubicBezTo>
                <a:cubicBezTo>
                  <a:pt x="317" y="49"/>
                  <a:pt x="263" y="0"/>
                  <a:pt x="197" y="0"/>
                </a:cubicBezTo>
              </a:path>
            </a:pathLst>
          </a:custGeom>
          <a:solidFill>
            <a:schemeClr val="bg1">
              <a:alpha val="40000"/>
            </a:schemeClr>
          </a:solidFill>
          <a:ln>
            <a:noFill/>
          </a:ln>
          <a:extLst/>
        </p:spPr>
        <p:txBody>
          <a:bodyPr anchor="t" anchorCtr="0" bIns="34290" compatLnSpc="1" lIns="68580" numCol="1" rIns="68580" tIns="34290" vert="horz" wrap="square">
            <a:prstTxWarp prst="textNoShape">
              <a:avLst/>
            </a:prstTxWarp>
          </a:bodyPr>
          <a:lstStyle/>
          <a:p>
            <a:endParaRPr altLang="en-US" lang="zh-CN" sz="1350"/>
          </a:p>
        </p:txBody>
      </p:sp>
      <p:grpSp>
        <p:nvGrpSpPr>
          <p:cNvPr id="1160" name="组合 1159"/>
          <p:cNvGrpSpPr/>
          <p:nvPr/>
        </p:nvGrpSpPr>
        <p:grpSpPr>
          <a:xfrm>
            <a:off x="415529" y="3471863"/>
            <a:ext cx="154781" cy="1687116"/>
            <a:chOff x="554038" y="4591050"/>
            <a:chExt cx="206375" cy="2249488"/>
          </a:xfrm>
        </p:grpSpPr>
        <p:sp>
          <p:nvSpPr>
            <p:cNvPr id="2095" name="Freeform 1118"/>
            <p:cNvSpPr>
              <a:spLocks noEditPoints="1"/>
            </p:cNvSpPr>
            <p:nvPr/>
          </p:nvSpPr>
          <p:spPr bwMode="auto">
            <a:xfrm>
              <a:off x="576263" y="4591050"/>
              <a:ext cx="155575" cy="398463"/>
            </a:xfrm>
            <a:custGeom>
              <a:gdLst>
                <a:gd fmla="*/ 5 w 49" name="T0"/>
                <a:gd fmla="*/ 118 h 125" name="T1"/>
                <a:gd fmla="*/ 5 w 49" name="T2"/>
                <a:gd fmla="*/ 118 h 125" name="T3"/>
                <a:gd fmla="*/ 12 w 49" name="T4"/>
                <a:gd fmla="*/ 125 h 125" name="T5"/>
                <a:gd fmla="*/ 12 w 49" name="T6"/>
                <a:gd fmla="*/ 125 h 125" name="T7"/>
                <a:gd fmla="*/ 12 w 49" name="T8"/>
                <a:gd fmla="*/ 125 h 125" name="T9"/>
                <a:gd fmla="*/ 5 w 49" name="T10"/>
                <a:gd fmla="*/ 118 h 125" name="T11"/>
                <a:gd fmla="*/ 5 w 49" name="T12"/>
                <a:gd fmla="*/ 118 h 125" name="T13"/>
                <a:gd fmla="*/ 0 w 49" name="T14"/>
                <a:gd fmla="*/ 77 h 125" name="T15"/>
                <a:gd fmla="*/ 0 w 49" name="T16"/>
                <a:gd fmla="*/ 80 h 125" name="T17"/>
                <a:gd fmla="*/ 0 w 49" name="T18"/>
                <a:gd fmla="*/ 80 h 125" name="T19"/>
                <a:gd fmla="*/ 0 w 49" name="T20"/>
                <a:gd fmla="*/ 77 h 125" name="T21"/>
                <a:gd fmla="*/ 25 w 49" name="T22"/>
                <a:gd fmla="*/ 0 h 125" name="T23"/>
                <a:gd fmla="*/ 25 w 49" name="T24"/>
                <a:gd fmla="*/ 0 h 125" name="T25"/>
                <a:gd fmla="*/ 25 w 49" name="T26"/>
                <a:gd fmla="*/ 0 h 125" name="T27"/>
                <a:gd fmla="*/ 25 w 49" name="T28"/>
                <a:gd fmla="*/ 0 h 125" name="T29"/>
                <a:gd fmla="*/ 25 w 49" name="T30"/>
                <a:gd fmla="*/ 0 h 125" name="T31"/>
                <a:gd fmla="*/ 25 w 49" name="T32"/>
                <a:gd fmla="*/ 0 h 125" name="T33"/>
                <a:gd fmla="*/ 25 w 49" name="T34"/>
                <a:gd fmla="*/ 0 h 125" name="T35"/>
                <a:gd fmla="*/ 20 w 49" name="T36"/>
                <a:gd fmla="*/ 125 h 125" name="T37"/>
                <a:gd fmla="*/ 37 w 49" name="T38"/>
                <a:gd fmla="*/ 125 h 125" name="T39"/>
                <a:gd fmla="*/ 37 w 49" name="T40"/>
                <a:gd fmla="*/ 125 h 125" name="T41"/>
                <a:gd fmla="*/ 44 w 49" name="T42"/>
                <a:gd fmla="*/ 118 h 125" name="T43"/>
                <a:gd fmla="*/ 44 w 49" name="T44"/>
                <a:gd fmla="*/ 118 h 125" name="T45"/>
                <a:gd fmla="*/ 39 w 49" name="T46"/>
                <a:gd fmla="*/ 116 h 125" name="T47"/>
                <a:gd fmla="*/ 48 w 49" name="T48"/>
                <a:gd fmla="*/ 80 h 125" name="T49"/>
                <a:gd fmla="*/ 49 w 49" name="T50"/>
                <a:gd fmla="*/ 81 h 125" name="T51"/>
                <a:gd fmla="*/ 49 w 49" name="T52"/>
                <a:gd fmla="*/ 77 h 125" name="T53"/>
                <a:gd fmla="*/ 48 w 49" name="T54"/>
                <a:gd fmla="*/ 65 h 125" name="T55"/>
                <a:gd fmla="*/ 46 w 49" name="T56"/>
                <a:gd fmla="*/ 53 h 125" name="T57"/>
                <a:gd fmla="*/ 45 w 49" name="T58"/>
                <a:gd fmla="*/ 47 h 125" name="T59"/>
                <a:gd fmla="*/ 45 w 49" name="T60"/>
                <a:gd fmla="*/ 44 h 125" name="T61"/>
                <a:gd fmla="*/ 44 w 49" name="T62"/>
                <a:gd fmla="*/ 41 h 125" name="T63"/>
                <a:gd fmla="*/ 44 w 49" name="T64"/>
                <a:gd fmla="*/ 38 h 125" name="T65"/>
                <a:gd fmla="*/ 43 w 49" name="T66"/>
                <a:gd fmla="*/ 35 h 125" name="T67"/>
                <a:gd fmla="*/ 43 w 49" name="T68"/>
                <a:gd fmla="*/ 33 h 125" name="T69"/>
                <a:gd fmla="*/ 42 w 49" name="T70"/>
                <a:gd fmla="*/ 30 h 125" name="T71"/>
                <a:gd fmla="*/ 41 w 49" name="T72"/>
                <a:gd fmla="*/ 27 h 125" name="T73"/>
                <a:gd fmla="*/ 40 w 49" name="T74"/>
                <a:gd fmla="*/ 25 h 125" name="T75"/>
                <a:gd fmla="*/ 38 w 49" name="T76"/>
                <a:gd fmla="*/ 20 h 125" name="T77"/>
                <a:gd fmla="*/ 34 w 49" name="T78"/>
                <a:gd fmla="*/ 12 h 125" name="T79"/>
                <a:gd fmla="*/ 33 w 49" name="T80"/>
                <a:gd fmla="*/ 11 h 125" name="T81"/>
                <a:gd fmla="*/ 33 w 49" name="T82"/>
                <a:gd fmla="*/ 10 h 125" name="T83"/>
                <a:gd fmla="*/ 32 w 49" name="T84"/>
                <a:gd fmla="*/ 9 h 125" name="T85"/>
                <a:gd fmla="*/ 32 w 49" name="T86"/>
                <a:gd fmla="*/ 8 h 125" name="T87"/>
                <a:gd fmla="*/ 30 w 49" name="T88"/>
                <a:gd fmla="*/ 5 h 125" name="T89"/>
                <a:gd fmla="*/ 28 w 49" name="T90"/>
                <a:gd fmla="*/ 3 h 125" name="T91"/>
                <a:gd fmla="*/ 26 w 49" name="T92"/>
                <a:gd fmla="*/ 1 h 125" name="T93"/>
                <a:gd fmla="*/ 25 w 49" name="T94"/>
                <a:gd fmla="*/ 0 h 125" name="T95"/>
                <a:gd fmla="*/ 25 w 49" name="T96"/>
                <a:gd fmla="*/ 0 h 125" name="T9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b="b" l="0" r="r" t="0"/>
              <a:pathLst>
                <a:path h="125" w="49">
                  <a:moveTo>
                    <a:pt x="5" y="118"/>
                  </a:moveTo>
                  <a:cubicBezTo>
                    <a:pt x="5" y="118"/>
                    <a:pt x="5" y="118"/>
                    <a:pt x="5" y="118"/>
                  </a:cubicBezTo>
                  <a:cubicBezTo>
                    <a:pt x="6" y="121"/>
                    <a:pt x="9" y="123"/>
                    <a:pt x="12" y="125"/>
                  </a:cubicBezTo>
                  <a:cubicBezTo>
                    <a:pt x="12" y="125"/>
                    <a:pt x="12" y="125"/>
                    <a:pt x="12" y="125"/>
                  </a:cubicBezTo>
                  <a:cubicBezTo>
                    <a:pt x="12" y="125"/>
                    <a:pt x="12" y="125"/>
                    <a:pt x="12" y="125"/>
                  </a:cubicBezTo>
                  <a:cubicBezTo>
                    <a:pt x="9" y="123"/>
                    <a:pt x="6" y="121"/>
                    <a:pt x="5" y="118"/>
                  </a:cubicBezTo>
                  <a:cubicBezTo>
                    <a:pt x="5" y="118"/>
                    <a:pt x="5" y="118"/>
                    <a:pt x="5" y="118"/>
                  </a:cubicBezTo>
                  <a:moveTo>
                    <a:pt x="0" y="77"/>
                  </a:moveTo>
                  <a:cubicBezTo>
                    <a:pt x="0" y="78"/>
                    <a:pt x="0" y="79"/>
                    <a:pt x="0" y="80"/>
                  </a:cubicBezTo>
                  <a:cubicBezTo>
                    <a:pt x="0" y="80"/>
                    <a:pt x="0" y="80"/>
                    <a:pt x="0" y="80"/>
                  </a:cubicBezTo>
                  <a:cubicBezTo>
                    <a:pt x="0" y="79"/>
                    <a:pt x="0" y="78"/>
                    <a:pt x="0" y="77"/>
                  </a:cubicBezTo>
                  <a:moveTo>
                    <a:pt x="25" y="0"/>
                  </a:moveTo>
                  <a:cubicBezTo>
                    <a:pt x="25" y="0"/>
                    <a:pt x="25" y="0"/>
                    <a:pt x="25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4" y="1"/>
                    <a:pt x="6" y="61"/>
                    <a:pt x="20" y="125"/>
                  </a:cubicBezTo>
                  <a:cubicBezTo>
                    <a:pt x="37" y="125"/>
                    <a:pt x="37" y="125"/>
                    <a:pt x="37" y="125"/>
                  </a:cubicBezTo>
                  <a:cubicBezTo>
                    <a:pt x="37" y="125"/>
                    <a:pt x="37" y="125"/>
                    <a:pt x="37" y="125"/>
                  </a:cubicBezTo>
                  <a:cubicBezTo>
                    <a:pt x="40" y="123"/>
                    <a:pt x="43" y="121"/>
                    <a:pt x="44" y="118"/>
                  </a:cubicBezTo>
                  <a:cubicBezTo>
                    <a:pt x="44" y="118"/>
                    <a:pt x="44" y="118"/>
                    <a:pt x="44" y="118"/>
                  </a:cubicBezTo>
                  <a:cubicBezTo>
                    <a:pt x="43" y="117"/>
                    <a:pt x="41" y="116"/>
                    <a:pt x="39" y="116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9" y="79"/>
                    <a:pt x="49" y="78"/>
                    <a:pt x="49" y="77"/>
                  </a:cubicBezTo>
                  <a:cubicBezTo>
                    <a:pt x="49" y="73"/>
                    <a:pt x="48" y="69"/>
                    <a:pt x="48" y="65"/>
                  </a:cubicBezTo>
                  <a:cubicBezTo>
                    <a:pt x="47" y="61"/>
                    <a:pt x="47" y="57"/>
                    <a:pt x="46" y="53"/>
                  </a:cubicBezTo>
                  <a:cubicBezTo>
                    <a:pt x="46" y="51"/>
                    <a:pt x="46" y="49"/>
                    <a:pt x="45" y="47"/>
                  </a:cubicBezTo>
                  <a:cubicBezTo>
                    <a:pt x="45" y="46"/>
                    <a:pt x="45" y="45"/>
                    <a:pt x="45" y="44"/>
                  </a:cubicBezTo>
                  <a:cubicBezTo>
                    <a:pt x="45" y="43"/>
                    <a:pt x="44" y="42"/>
                    <a:pt x="44" y="41"/>
                  </a:cubicBezTo>
                  <a:cubicBezTo>
                    <a:pt x="44" y="40"/>
                    <a:pt x="44" y="39"/>
                    <a:pt x="44" y="38"/>
                  </a:cubicBezTo>
                  <a:cubicBezTo>
                    <a:pt x="44" y="37"/>
                    <a:pt x="43" y="36"/>
                    <a:pt x="43" y="35"/>
                  </a:cubicBezTo>
                  <a:cubicBezTo>
                    <a:pt x="43" y="35"/>
                    <a:pt x="43" y="34"/>
                    <a:pt x="43" y="33"/>
                  </a:cubicBezTo>
                  <a:cubicBezTo>
                    <a:pt x="42" y="32"/>
                    <a:pt x="42" y="31"/>
                    <a:pt x="42" y="30"/>
                  </a:cubicBezTo>
                  <a:cubicBezTo>
                    <a:pt x="42" y="29"/>
                    <a:pt x="41" y="28"/>
                    <a:pt x="41" y="27"/>
                  </a:cubicBezTo>
                  <a:cubicBezTo>
                    <a:pt x="41" y="27"/>
                    <a:pt x="40" y="26"/>
                    <a:pt x="40" y="25"/>
                  </a:cubicBezTo>
                  <a:cubicBezTo>
                    <a:pt x="40" y="23"/>
                    <a:pt x="39" y="22"/>
                    <a:pt x="38" y="20"/>
                  </a:cubicBezTo>
                  <a:cubicBezTo>
                    <a:pt x="37" y="17"/>
                    <a:pt x="35" y="14"/>
                    <a:pt x="34" y="12"/>
                  </a:cubicBezTo>
                  <a:cubicBezTo>
                    <a:pt x="33" y="11"/>
                    <a:pt x="33" y="11"/>
                    <a:pt x="33" y="11"/>
                  </a:cubicBezTo>
                  <a:cubicBezTo>
                    <a:pt x="33" y="10"/>
                    <a:pt x="33" y="10"/>
                    <a:pt x="33" y="10"/>
                  </a:cubicBezTo>
                  <a:cubicBezTo>
                    <a:pt x="32" y="9"/>
                    <a:pt x="32" y="9"/>
                    <a:pt x="32" y="9"/>
                  </a:cubicBezTo>
                  <a:cubicBezTo>
                    <a:pt x="32" y="8"/>
                    <a:pt x="32" y="8"/>
                    <a:pt x="32" y="8"/>
                  </a:cubicBezTo>
                  <a:cubicBezTo>
                    <a:pt x="31" y="7"/>
                    <a:pt x="30" y="6"/>
                    <a:pt x="30" y="5"/>
                  </a:cubicBezTo>
                  <a:cubicBezTo>
                    <a:pt x="29" y="4"/>
                    <a:pt x="28" y="4"/>
                    <a:pt x="28" y="3"/>
                  </a:cubicBezTo>
                  <a:cubicBezTo>
                    <a:pt x="27" y="2"/>
                    <a:pt x="27" y="2"/>
                    <a:pt x="26" y="1"/>
                  </a:cubicBezTo>
                  <a:cubicBezTo>
                    <a:pt x="26" y="1"/>
                    <a:pt x="25" y="0"/>
                    <a:pt x="25" y="0"/>
                  </a:cubicBezTo>
                  <a:cubicBezTo>
                    <a:pt x="25" y="0"/>
                    <a:pt x="25" y="0"/>
                    <a:pt x="25" y="0"/>
                  </a:cubicBezTo>
                </a:path>
              </a:pathLst>
            </a:custGeom>
            <a:solidFill>
              <a:srgbClr val="D6D7D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2096" name="Freeform 1119"/>
            <p:cNvSpPr>
              <a:spLocks noEditPoints="1"/>
            </p:cNvSpPr>
            <p:nvPr/>
          </p:nvSpPr>
          <p:spPr bwMode="auto">
            <a:xfrm>
              <a:off x="611188" y="4989513"/>
              <a:ext cx="85725" cy="22225"/>
            </a:xfrm>
            <a:custGeom>
              <a:gdLst>
                <a:gd fmla="*/ 0 w 27" name="T0"/>
                <a:gd fmla="*/ 7 h 7" name="T1"/>
                <a:gd fmla="*/ 0 w 27" name="T2"/>
                <a:gd fmla="*/ 7 h 7" name="T3"/>
                <a:gd fmla="*/ 4 w 27" name="T4"/>
                <a:gd fmla="*/ 7 h 7" name="T5"/>
                <a:gd fmla="*/ 0 w 27" name="T6"/>
                <a:gd fmla="*/ 7 h 7" name="T7"/>
                <a:gd fmla="*/ 9 w 27" name="T8"/>
                <a:gd fmla="*/ 0 h 7" name="T9"/>
                <a:gd fmla="*/ 10 w 27" name="T10"/>
                <a:gd fmla="*/ 3 h 7" name="T11"/>
                <a:gd fmla="*/ 21 w 27" name="T12"/>
                <a:gd fmla="*/ 3 h 7" name="T13"/>
                <a:gd fmla="*/ 21 w 27" name="T14"/>
                <a:gd fmla="*/ 7 h 7" name="T15"/>
                <a:gd fmla="*/ 27 w 27" name="T16"/>
                <a:gd fmla="*/ 7 h 7" name="T17"/>
                <a:gd fmla="*/ 27 w 27" name="T18"/>
                <a:gd fmla="*/ 0 h 7" name="T19"/>
                <a:gd fmla="*/ 26 w 27" name="T20"/>
                <a:gd fmla="*/ 0 h 7" name="T21"/>
                <a:gd fmla="*/ 9 w 27" name="T22"/>
                <a:gd fmla="*/ 0 h 7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7" w="27">
                  <a:moveTo>
                    <a:pt x="0" y="7"/>
                  </a:moveTo>
                  <a:cubicBezTo>
                    <a:pt x="0" y="7"/>
                    <a:pt x="0" y="7"/>
                    <a:pt x="0" y="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0" y="7"/>
                    <a:pt x="0" y="7"/>
                    <a:pt x="0" y="7"/>
                  </a:cubicBezTo>
                  <a:moveTo>
                    <a:pt x="9" y="0"/>
                  </a:moveTo>
                  <a:cubicBezTo>
                    <a:pt x="10" y="1"/>
                    <a:pt x="10" y="2"/>
                    <a:pt x="10" y="3"/>
                  </a:cubicBezTo>
                  <a:cubicBezTo>
                    <a:pt x="21" y="3"/>
                    <a:pt x="21" y="3"/>
                    <a:pt x="21" y="3"/>
                  </a:cubicBezTo>
                  <a:cubicBezTo>
                    <a:pt x="21" y="7"/>
                    <a:pt x="21" y="7"/>
                    <a:pt x="21" y="7"/>
                  </a:cubicBezTo>
                  <a:cubicBezTo>
                    <a:pt x="27" y="7"/>
                    <a:pt x="27" y="7"/>
                    <a:pt x="27" y="7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9" y="0"/>
                    <a:pt x="9" y="0"/>
                    <a:pt x="9" y="0"/>
                  </a:cubicBezTo>
                </a:path>
              </a:pathLst>
            </a:custGeom>
            <a:solidFill>
              <a:srgbClr val="D6D7D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2097" name="Freeform 1120"/>
            <p:cNvSpPr>
              <a:spLocks noEditPoints="1"/>
            </p:cNvSpPr>
            <p:nvPr/>
          </p:nvSpPr>
          <p:spPr bwMode="auto">
            <a:xfrm>
              <a:off x="554038" y="4846638"/>
              <a:ext cx="38100" cy="165100"/>
            </a:xfrm>
            <a:custGeom>
              <a:gdLst>
                <a:gd fmla="*/ 0 w 12" name="T0"/>
                <a:gd fmla="*/ 52 h 52" name="T1"/>
                <a:gd fmla="*/ 0 w 12" name="T2"/>
                <a:gd fmla="*/ 52 h 52" name="T3"/>
                <a:gd fmla="*/ 0 w 12" name="T4"/>
                <a:gd fmla="*/ 52 h 52" name="T5"/>
                <a:gd fmla="*/ 12 w 12" name="T6"/>
                <a:gd fmla="*/ 38 h 52" name="T7"/>
                <a:gd fmla="*/ 0 w 12" name="T8"/>
                <a:gd fmla="*/ 52 h 52" name="T9"/>
                <a:gd fmla="*/ 12 w 12" name="T10"/>
                <a:gd fmla="*/ 38 h 52" name="T11"/>
                <a:gd fmla="*/ 12 w 12" name="T12"/>
                <a:gd fmla="*/ 38 h 52" name="T13"/>
                <a:gd fmla="*/ 7 w 12" name="T14"/>
                <a:gd fmla="*/ 0 h 52" name="T15"/>
                <a:gd fmla="*/ 7 w 12" name="T16"/>
                <a:gd fmla="*/ 0 h 52" name="T17"/>
                <a:gd fmla="*/ 0 w 12" name="T18"/>
                <a:gd fmla="*/ 7 h 52" name="T19"/>
                <a:gd fmla="*/ 7 w 12" name="T20"/>
                <a:gd fmla="*/ 0 h 52" name="T21"/>
                <a:gd fmla="*/ 7 w 12" name="T22"/>
                <a:gd fmla="*/ 0 h 52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52" w="12">
                  <a:moveTo>
                    <a:pt x="0" y="52"/>
                  </a:moveTo>
                  <a:cubicBezTo>
                    <a:pt x="0" y="52"/>
                    <a:pt x="0" y="52"/>
                    <a:pt x="0" y="52"/>
                  </a:cubicBezTo>
                  <a:cubicBezTo>
                    <a:pt x="0" y="52"/>
                    <a:pt x="0" y="52"/>
                    <a:pt x="0" y="52"/>
                  </a:cubicBezTo>
                  <a:moveTo>
                    <a:pt x="12" y="38"/>
                  </a:moveTo>
                  <a:cubicBezTo>
                    <a:pt x="5" y="43"/>
                    <a:pt x="0" y="52"/>
                    <a:pt x="0" y="52"/>
                  </a:cubicBezTo>
                  <a:cubicBezTo>
                    <a:pt x="0" y="52"/>
                    <a:pt x="5" y="43"/>
                    <a:pt x="12" y="38"/>
                  </a:cubicBezTo>
                  <a:cubicBezTo>
                    <a:pt x="12" y="38"/>
                    <a:pt x="12" y="38"/>
                    <a:pt x="12" y="38"/>
                  </a:cubicBezTo>
                  <a:moveTo>
                    <a:pt x="7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D6D7D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2098" name="Freeform 1121"/>
            <p:cNvSpPr/>
            <p:nvPr/>
          </p:nvSpPr>
          <p:spPr bwMode="auto">
            <a:xfrm>
              <a:off x="700088" y="4846638"/>
              <a:ext cx="60325" cy="171450"/>
            </a:xfrm>
            <a:custGeom>
              <a:gdLst>
                <a:gd fmla="*/ 9 w 19" name="T0"/>
                <a:gd fmla="*/ 0 h 54" name="T1"/>
                <a:gd fmla="*/ 0 w 19" name="T2"/>
                <a:gd fmla="*/ 36 h 54" name="T3"/>
                <a:gd fmla="*/ 5 w 19" name="T4"/>
                <a:gd fmla="*/ 38 h 54" name="T5"/>
                <a:gd fmla="*/ 19 w 19" name="T6"/>
                <a:gd fmla="*/ 54 h 54" name="T7"/>
                <a:gd fmla="*/ 19 w 19" name="T8"/>
                <a:gd fmla="*/ 9 h 54" name="T9"/>
                <a:gd fmla="*/ 10 w 19" name="T10"/>
                <a:gd fmla="*/ 1 h 54" name="T11"/>
                <a:gd fmla="*/ 9 w 19" name="T12"/>
                <a:gd fmla="*/ 0 h 54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54" w="19">
                  <a:moveTo>
                    <a:pt x="9" y="0"/>
                  </a:moveTo>
                  <a:cubicBezTo>
                    <a:pt x="0" y="36"/>
                    <a:pt x="0" y="36"/>
                    <a:pt x="0" y="36"/>
                  </a:cubicBezTo>
                  <a:cubicBezTo>
                    <a:pt x="2" y="36"/>
                    <a:pt x="4" y="37"/>
                    <a:pt x="5" y="38"/>
                  </a:cubicBezTo>
                  <a:cubicBezTo>
                    <a:pt x="12" y="43"/>
                    <a:pt x="19" y="54"/>
                    <a:pt x="19" y="54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9" y="0"/>
                    <a:pt x="9" y="0"/>
                    <a:pt x="9" y="0"/>
                  </a:cubicBezTo>
                </a:path>
              </a:pathLst>
            </a:custGeom>
            <a:solidFill>
              <a:srgbClr val="D6D7D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2099" name="Rectangle 1122"/>
            <p:cNvSpPr>
              <a:spLocks noChangeArrowheads="1"/>
            </p:cNvSpPr>
            <p:nvPr/>
          </p:nvSpPr>
          <p:spPr bwMode="auto">
            <a:xfrm>
              <a:off x="655638" y="4591050"/>
              <a:ext cx="1588" cy="1588"/>
            </a:xfrm>
            <a:prstGeom prst="rect">
              <a:avLst/>
            </a:prstGeom>
            <a:solidFill>
              <a:srgbClr val="D6D7D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2100" name="Freeform 1123"/>
            <p:cNvSpPr/>
            <p:nvPr/>
          </p:nvSpPr>
          <p:spPr bwMode="auto">
            <a:xfrm flipH="1">
              <a:off x="655638" y="4591050"/>
              <a:ext cx="0" cy="0"/>
            </a:xfrm>
            <a:custGeom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b="b" l="0" r="r" t="0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2101" name="Freeform 1124"/>
            <p:cNvSpPr>
              <a:spLocks noEditPoints="1"/>
            </p:cNvSpPr>
            <p:nvPr/>
          </p:nvSpPr>
          <p:spPr bwMode="auto">
            <a:xfrm>
              <a:off x="576263" y="4591050"/>
              <a:ext cx="79375" cy="420688"/>
            </a:xfrm>
            <a:custGeom>
              <a:gdLst>
                <a:gd fmla="*/ 12 w 25" name="T0"/>
                <a:gd fmla="*/ 125 h 132" name="T1"/>
                <a:gd fmla="*/ 12 w 25" name="T2"/>
                <a:gd fmla="*/ 125 h 132" name="T3"/>
                <a:gd fmla="*/ 11 w 25" name="T4"/>
                <a:gd fmla="*/ 125 h 132" name="T5"/>
                <a:gd fmla="*/ 11 w 25" name="T6"/>
                <a:gd fmla="*/ 132 h 132" name="T7"/>
                <a:gd fmla="*/ 11 w 25" name="T8"/>
                <a:gd fmla="*/ 125 h 132" name="T9"/>
                <a:gd fmla="*/ 12 w 25" name="T10"/>
                <a:gd fmla="*/ 125 h 132" name="T11"/>
                <a:gd fmla="*/ 12 w 25" name="T12"/>
                <a:gd fmla="*/ 125 h 132" name="T13"/>
                <a:gd fmla="*/ 5 w 25" name="T14"/>
                <a:gd fmla="*/ 118 h 132" name="T15"/>
                <a:gd fmla="*/ 5 w 25" name="T16"/>
                <a:gd fmla="*/ 118 h 132" name="T17"/>
                <a:gd fmla="*/ 5 w 25" name="T18"/>
                <a:gd fmla="*/ 118 h 132" name="T19"/>
                <a:gd fmla="*/ 5 w 25" name="T20"/>
                <a:gd fmla="*/ 118 h 132" name="T21"/>
                <a:gd fmla="*/ 25 w 25" name="T22"/>
                <a:gd fmla="*/ 0 h 132" name="T23"/>
                <a:gd fmla="*/ 25 w 25" name="T24"/>
                <a:gd fmla="*/ 0 h 132" name="T25"/>
                <a:gd fmla="*/ 24 w 25" name="T26"/>
                <a:gd fmla="*/ 0 h 132" name="T27"/>
                <a:gd fmla="*/ 23 w 25" name="T28"/>
                <a:gd fmla="*/ 1 h 132" name="T29"/>
                <a:gd fmla="*/ 22 w 25" name="T30"/>
                <a:gd fmla="*/ 3 h 132" name="T31"/>
                <a:gd fmla="*/ 20 w 25" name="T32"/>
                <a:gd fmla="*/ 5 h 132" name="T33"/>
                <a:gd fmla="*/ 18 w 25" name="T34"/>
                <a:gd fmla="*/ 8 h 132" name="T35"/>
                <a:gd fmla="*/ 17 w 25" name="T36"/>
                <a:gd fmla="*/ 9 h 132" name="T37"/>
                <a:gd fmla="*/ 17 w 25" name="T38"/>
                <a:gd fmla="*/ 10 h 132" name="T39"/>
                <a:gd fmla="*/ 16 w 25" name="T40"/>
                <a:gd fmla="*/ 11 h 132" name="T41"/>
                <a:gd fmla="*/ 15 w 25" name="T42"/>
                <a:gd fmla="*/ 12 h 132" name="T43"/>
                <a:gd fmla="*/ 11 w 25" name="T44"/>
                <a:gd fmla="*/ 20 h 132" name="T45"/>
                <a:gd fmla="*/ 9 w 25" name="T46"/>
                <a:gd fmla="*/ 25 h 132" name="T47"/>
                <a:gd fmla="*/ 8 w 25" name="T48"/>
                <a:gd fmla="*/ 27 h 132" name="T49"/>
                <a:gd fmla="*/ 8 w 25" name="T50"/>
                <a:gd fmla="*/ 30 h 132" name="T51"/>
                <a:gd fmla="*/ 7 w 25" name="T52"/>
                <a:gd fmla="*/ 33 h 132" name="T53"/>
                <a:gd fmla="*/ 6 w 25" name="T54"/>
                <a:gd fmla="*/ 35 h 132" name="T55"/>
                <a:gd fmla="*/ 6 w 25" name="T56"/>
                <a:gd fmla="*/ 38 h 132" name="T57"/>
                <a:gd fmla="*/ 5 w 25" name="T58"/>
                <a:gd fmla="*/ 41 h 132" name="T59"/>
                <a:gd fmla="*/ 5 w 25" name="T60"/>
                <a:gd fmla="*/ 44 h 132" name="T61"/>
                <a:gd fmla="*/ 4 w 25" name="T62"/>
                <a:gd fmla="*/ 47 h 132" name="T63"/>
                <a:gd fmla="*/ 3 w 25" name="T64"/>
                <a:gd fmla="*/ 53 h 132" name="T65"/>
                <a:gd fmla="*/ 1 w 25" name="T66"/>
                <a:gd fmla="*/ 65 h 132" name="T67"/>
                <a:gd fmla="*/ 0 w 25" name="T68"/>
                <a:gd fmla="*/ 77 h 132" name="T69"/>
                <a:gd fmla="*/ 0 w 25" name="T70"/>
                <a:gd fmla="*/ 77 h 132" name="T71"/>
                <a:gd fmla="*/ 0 w 25" name="T72"/>
                <a:gd fmla="*/ 77 h 132" name="T73"/>
                <a:gd fmla="*/ 1 w 25" name="T74"/>
                <a:gd fmla="*/ 65 h 132" name="T75"/>
                <a:gd fmla="*/ 3 w 25" name="T76"/>
                <a:gd fmla="*/ 53 h 132" name="T77"/>
                <a:gd fmla="*/ 4 w 25" name="T78"/>
                <a:gd fmla="*/ 47 h 132" name="T79"/>
                <a:gd fmla="*/ 5 w 25" name="T80"/>
                <a:gd fmla="*/ 44 h 132" name="T81"/>
                <a:gd fmla="*/ 5 w 25" name="T82"/>
                <a:gd fmla="*/ 41 h 132" name="T83"/>
                <a:gd fmla="*/ 6 w 25" name="T84"/>
                <a:gd fmla="*/ 38 h 132" name="T85"/>
                <a:gd fmla="*/ 6 w 25" name="T86"/>
                <a:gd fmla="*/ 35 h 132" name="T87"/>
                <a:gd fmla="*/ 7 w 25" name="T88"/>
                <a:gd fmla="*/ 33 h 132" name="T89"/>
                <a:gd fmla="*/ 8 w 25" name="T90"/>
                <a:gd fmla="*/ 30 h 132" name="T91"/>
                <a:gd fmla="*/ 8 w 25" name="T92"/>
                <a:gd fmla="*/ 27 h 132" name="T93"/>
                <a:gd fmla="*/ 9 w 25" name="T94"/>
                <a:gd fmla="*/ 25 h 132" name="T95"/>
                <a:gd fmla="*/ 11 w 25" name="T96"/>
                <a:gd fmla="*/ 20 h 132" name="T97"/>
                <a:gd fmla="*/ 15 w 25" name="T98"/>
                <a:gd fmla="*/ 12 h 132" name="T99"/>
                <a:gd fmla="*/ 16 w 25" name="T100"/>
                <a:gd fmla="*/ 11 h 132" name="T101"/>
                <a:gd fmla="*/ 17 w 25" name="T102"/>
                <a:gd fmla="*/ 10 h 132" name="T103"/>
                <a:gd fmla="*/ 17 w 25" name="T104"/>
                <a:gd fmla="*/ 9 h 132" name="T105"/>
                <a:gd fmla="*/ 18 w 25" name="T106"/>
                <a:gd fmla="*/ 8 h 132" name="T107"/>
                <a:gd fmla="*/ 20 w 25" name="T108"/>
                <a:gd fmla="*/ 5 h 132" name="T109"/>
                <a:gd fmla="*/ 22 w 25" name="T110"/>
                <a:gd fmla="*/ 3 h 132" name="T111"/>
                <a:gd fmla="*/ 23 w 25" name="T112"/>
                <a:gd fmla="*/ 1 h 132" name="T113"/>
                <a:gd fmla="*/ 24 w 25" name="T114"/>
                <a:gd fmla="*/ 0 h 132" name="T115"/>
                <a:gd fmla="*/ 25 w 25" name="T116"/>
                <a:gd fmla="*/ 0 h 132" name="T1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b="b" l="0" r="r" t="0"/>
              <a:pathLst>
                <a:path h="132" w="25">
                  <a:moveTo>
                    <a:pt x="12" y="125"/>
                  </a:moveTo>
                  <a:cubicBezTo>
                    <a:pt x="12" y="125"/>
                    <a:pt x="12" y="125"/>
                    <a:pt x="12" y="125"/>
                  </a:cubicBezTo>
                  <a:cubicBezTo>
                    <a:pt x="11" y="125"/>
                    <a:pt x="11" y="125"/>
                    <a:pt x="11" y="125"/>
                  </a:cubicBezTo>
                  <a:cubicBezTo>
                    <a:pt x="11" y="132"/>
                    <a:pt x="11" y="132"/>
                    <a:pt x="11" y="132"/>
                  </a:cubicBezTo>
                  <a:cubicBezTo>
                    <a:pt x="11" y="125"/>
                    <a:pt x="11" y="125"/>
                    <a:pt x="11" y="125"/>
                  </a:cubicBezTo>
                  <a:cubicBezTo>
                    <a:pt x="12" y="125"/>
                    <a:pt x="12" y="125"/>
                    <a:pt x="12" y="125"/>
                  </a:cubicBezTo>
                  <a:cubicBezTo>
                    <a:pt x="12" y="125"/>
                    <a:pt x="12" y="125"/>
                    <a:pt x="12" y="125"/>
                  </a:cubicBezTo>
                  <a:moveTo>
                    <a:pt x="5" y="118"/>
                  </a:moveTo>
                  <a:cubicBezTo>
                    <a:pt x="5" y="118"/>
                    <a:pt x="5" y="118"/>
                    <a:pt x="5" y="118"/>
                  </a:cubicBezTo>
                  <a:cubicBezTo>
                    <a:pt x="5" y="118"/>
                    <a:pt x="5" y="118"/>
                    <a:pt x="5" y="118"/>
                  </a:cubicBezTo>
                  <a:cubicBezTo>
                    <a:pt x="5" y="118"/>
                    <a:pt x="5" y="118"/>
                    <a:pt x="5" y="118"/>
                  </a:cubicBezTo>
                  <a:moveTo>
                    <a:pt x="25" y="0"/>
                  </a:moveTo>
                  <a:cubicBezTo>
                    <a:pt x="25" y="0"/>
                    <a:pt x="25" y="0"/>
                    <a:pt x="25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4" y="0"/>
                    <a:pt x="24" y="1"/>
                    <a:pt x="23" y="1"/>
                  </a:cubicBezTo>
                  <a:cubicBezTo>
                    <a:pt x="23" y="2"/>
                    <a:pt x="22" y="2"/>
                    <a:pt x="22" y="3"/>
                  </a:cubicBezTo>
                  <a:cubicBezTo>
                    <a:pt x="21" y="4"/>
                    <a:pt x="20" y="4"/>
                    <a:pt x="20" y="5"/>
                  </a:cubicBezTo>
                  <a:cubicBezTo>
                    <a:pt x="19" y="6"/>
                    <a:pt x="18" y="7"/>
                    <a:pt x="18" y="8"/>
                  </a:cubicBezTo>
                  <a:cubicBezTo>
                    <a:pt x="17" y="9"/>
                    <a:pt x="17" y="9"/>
                    <a:pt x="17" y="9"/>
                  </a:cubicBezTo>
                  <a:cubicBezTo>
                    <a:pt x="17" y="10"/>
                    <a:pt x="17" y="10"/>
                    <a:pt x="17" y="10"/>
                  </a:cubicBezTo>
                  <a:cubicBezTo>
                    <a:pt x="16" y="11"/>
                    <a:pt x="16" y="11"/>
                    <a:pt x="16" y="11"/>
                  </a:cubicBezTo>
                  <a:cubicBezTo>
                    <a:pt x="15" y="12"/>
                    <a:pt x="15" y="12"/>
                    <a:pt x="15" y="12"/>
                  </a:cubicBezTo>
                  <a:cubicBezTo>
                    <a:pt x="14" y="14"/>
                    <a:pt x="12" y="17"/>
                    <a:pt x="11" y="20"/>
                  </a:cubicBezTo>
                  <a:cubicBezTo>
                    <a:pt x="10" y="22"/>
                    <a:pt x="10" y="23"/>
                    <a:pt x="9" y="25"/>
                  </a:cubicBezTo>
                  <a:cubicBezTo>
                    <a:pt x="9" y="26"/>
                    <a:pt x="9" y="27"/>
                    <a:pt x="8" y="27"/>
                  </a:cubicBezTo>
                  <a:cubicBezTo>
                    <a:pt x="8" y="28"/>
                    <a:pt x="8" y="29"/>
                    <a:pt x="8" y="30"/>
                  </a:cubicBezTo>
                  <a:cubicBezTo>
                    <a:pt x="7" y="31"/>
                    <a:pt x="7" y="32"/>
                    <a:pt x="7" y="33"/>
                  </a:cubicBezTo>
                  <a:cubicBezTo>
                    <a:pt x="7" y="34"/>
                    <a:pt x="6" y="34"/>
                    <a:pt x="6" y="35"/>
                  </a:cubicBezTo>
                  <a:cubicBezTo>
                    <a:pt x="6" y="36"/>
                    <a:pt x="6" y="37"/>
                    <a:pt x="6" y="38"/>
                  </a:cubicBezTo>
                  <a:cubicBezTo>
                    <a:pt x="5" y="39"/>
                    <a:pt x="5" y="40"/>
                    <a:pt x="5" y="41"/>
                  </a:cubicBezTo>
                  <a:cubicBezTo>
                    <a:pt x="5" y="42"/>
                    <a:pt x="5" y="43"/>
                    <a:pt x="5" y="44"/>
                  </a:cubicBezTo>
                  <a:cubicBezTo>
                    <a:pt x="4" y="45"/>
                    <a:pt x="4" y="46"/>
                    <a:pt x="4" y="47"/>
                  </a:cubicBezTo>
                  <a:cubicBezTo>
                    <a:pt x="4" y="49"/>
                    <a:pt x="3" y="51"/>
                    <a:pt x="3" y="53"/>
                  </a:cubicBezTo>
                  <a:cubicBezTo>
                    <a:pt x="2" y="57"/>
                    <a:pt x="2" y="61"/>
                    <a:pt x="1" y="65"/>
                  </a:cubicBezTo>
                  <a:cubicBezTo>
                    <a:pt x="1" y="69"/>
                    <a:pt x="0" y="73"/>
                    <a:pt x="0" y="77"/>
                  </a:cubicBezTo>
                  <a:cubicBezTo>
                    <a:pt x="0" y="77"/>
                    <a:pt x="0" y="77"/>
                    <a:pt x="0" y="77"/>
                  </a:cubicBezTo>
                  <a:cubicBezTo>
                    <a:pt x="0" y="77"/>
                    <a:pt x="0" y="77"/>
                    <a:pt x="0" y="77"/>
                  </a:cubicBezTo>
                  <a:cubicBezTo>
                    <a:pt x="0" y="73"/>
                    <a:pt x="1" y="69"/>
                    <a:pt x="1" y="65"/>
                  </a:cubicBezTo>
                  <a:cubicBezTo>
                    <a:pt x="2" y="61"/>
                    <a:pt x="2" y="57"/>
                    <a:pt x="3" y="53"/>
                  </a:cubicBezTo>
                  <a:cubicBezTo>
                    <a:pt x="3" y="51"/>
                    <a:pt x="4" y="49"/>
                    <a:pt x="4" y="47"/>
                  </a:cubicBezTo>
                  <a:cubicBezTo>
                    <a:pt x="4" y="46"/>
                    <a:pt x="4" y="45"/>
                    <a:pt x="5" y="44"/>
                  </a:cubicBezTo>
                  <a:cubicBezTo>
                    <a:pt x="5" y="43"/>
                    <a:pt x="5" y="42"/>
                    <a:pt x="5" y="41"/>
                  </a:cubicBezTo>
                  <a:cubicBezTo>
                    <a:pt x="5" y="40"/>
                    <a:pt x="5" y="39"/>
                    <a:pt x="6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6" y="34"/>
                    <a:pt x="7" y="34"/>
                    <a:pt x="7" y="33"/>
                  </a:cubicBezTo>
                  <a:cubicBezTo>
                    <a:pt x="7" y="32"/>
                    <a:pt x="7" y="31"/>
                    <a:pt x="8" y="30"/>
                  </a:cubicBezTo>
                  <a:cubicBezTo>
                    <a:pt x="8" y="29"/>
                    <a:pt x="8" y="28"/>
                    <a:pt x="8" y="27"/>
                  </a:cubicBezTo>
                  <a:cubicBezTo>
                    <a:pt x="9" y="27"/>
                    <a:pt x="9" y="26"/>
                    <a:pt x="9" y="25"/>
                  </a:cubicBezTo>
                  <a:cubicBezTo>
                    <a:pt x="10" y="23"/>
                    <a:pt x="10" y="22"/>
                    <a:pt x="11" y="20"/>
                  </a:cubicBezTo>
                  <a:cubicBezTo>
                    <a:pt x="12" y="17"/>
                    <a:pt x="14" y="14"/>
                    <a:pt x="15" y="12"/>
                  </a:cubicBezTo>
                  <a:cubicBezTo>
                    <a:pt x="16" y="11"/>
                    <a:pt x="16" y="11"/>
                    <a:pt x="16" y="11"/>
                  </a:cubicBezTo>
                  <a:cubicBezTo>
                    <a:pt x="17" y="10"/>
                    <a:pt x="17" y="10"/>
                    <a:pt x="17" y="10"/>
                  </a:cubicBezTo>
                  <a:cubicBezTo>
                    <a:pt x="17" y="9"/>
                    <a:pt x="17" y="9"/>
                    <a:pt x="17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8" y="7"/>
                    <a:pt x="19" y="6"/>
                    <a:pt x="20" y="5"/>
                  </a:cubicBezTo>
                  <a:cubicBezTo>
                    <a:pt x="20" y="4"/>
                    <a:pt x="21" y="4"/>
                    <a:pt x="22" y="3"/>
                  </a:cubicBezTo>
                  <a:cubicBezTo>
                    <a:pt x="22" y="2"/>
                    <a:pt x="23" y="2"/>
                    <a:pt x="23" y="1"/>
                  </a:cubicBezTo>
                  <a:cubicBezTo>
                    <a:pt x="24" y="1"/>
                    <a:pt x="24" y="0"/>
                    <a:pt x="24" y="0"/>
                  </a:cubicBezTo>
                  <a:cubicBezTo>
                    <a:pt x="25" y="0"/>
                    <a:pt x="25" y="0"/>
                    <a:pt x="25" y="0"/>
                  </a:cubicBezTo>
                </a:path>
              </a:pathLst>
            </a:custGeom>
            <a:solidFill>
              <a:srgbClr val="7B8B9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2102" name="Freeform 1125"/>
            <p:cNvSpPr/>
            <p:nvPr/>
          </p:nvSpPr>
          <p:spPr bwMode="auto">
            <a:xfrm>
              <a:off x="576263" y="4591050"/>
              <a:ext cx="79375" cy="398463"/>
            </a:xfrm>
            <a:custGeom>
              <a:gdLst>
                <a:gd fmla="*/ 25 w 25" name="T0"/>
                <a:gd fmla="*/ 0 h 125" name="T1"/>
                <a:gd fmla="*/ 25 w 25" name="T2"/>
                <a:gd fmla="*/ 0 h 125" name="T3"/>
                <a:gd fmla="*/ 24 w 25" name="T4"/>
                <a:gd fmla="*/ 0 h 125" name="T5"/>
                <a:gd fmla="*/ 23 w 25" name="T6"/>
                <a:gd fmla="*/ 1 h 125" name="T7"/>
                <a:gd fmla="*/ 22 w 25" name="T8"/>
                <a:gd fmla="*/ 3 h 125" name="T9"/>
                <a:gd fmla="*/ 20 w 25" name="T10"/>
                <a:gd fmla="*/ 5 h 125" name="T11"/>
                <a:gd fmla="*/ 18 w 25" name="T12"/>
                <a:gd fmla="*/ 8 h 125" name="T13"/>
                <a:gd fmla="*/ 17 w 25" name="T14"/>
                <a:gd fmla="*/ 9 h 125" name="T15"/>
                <a:gd fmla="*/ 17 w 25" name="T16"/>
                <a:gd fmla="*/ 10 h 125" name="T17"/>
                <a:gd fmla="*/ 16 w 25" name="T18"/>
                <a:gd fmla="*/ 11 h 125" name="T19"/>
                <a:gd fmla="*/ 15 w 25" name="T20"/>
                <a:gd fmla="*/ 12 h 125" name="T21"/>
                <a:gd fmla="*/ 11 w 25" name="T22"/>
                <a:gd fmla="*/ 20 h 125" name="T23"/>
                <a:gd fmla="*/ 9 w 25" name="T24"/>
                <a:gd fmla="*/ 25 h 125" name="T25"/>
                <a:gd fmla="*/ 8 w 25" name="T26"/>
                <a:gd fmla="*/ 27 h 125" name="T27"/>
                <a:gd fmla="*/ 8 w 25" name="T28"/>
                <a:gd fmla="*/ 30 h 125" name="T29"/>
                <a:gd fmla="*/ 7 w 25" name="T30"/>
                <a:gd fmla="*/ 33 h 125" name="T31"/>
                <a:gd fmla="*/ 6 w 25" name="T32"/>
                <a:gd fmla="*/ 35 h 125" name="T33"/>
                <a:gd fmla="*/ 6 w 25" name="T34"/>
                <a:gd fmla="*/ 38 h 125" name="T35"/>
                <a:gd fmla="*/ 5 w 25" name="T36"/>
                <a:gd fmla="*/ 41 h 125" name="T37"/>
                <a:gd fmla="*/ 5 w 25" name="T38"/>
                <a:gd fmla="*/ 44 h 125" name="T39"/>
                <a:gd fmla="*/ 4 w 25" name="T40"/>
                <a:gd fmla="*/ 47 h 125" name="T41"/>
                <a:gd fmla="*/ 3 w 25" name="T42"/>
                <a:gd fmla="*/ 53 h 125" name="T43"/>
                <a:gd fmla="*/ 1 w 25" name="T44"/>
                <a:gd fmla="*/ 65 h 125" name="T45"/>
                <a:gd fmla="*/ 0 w 25" name="T46"/>
                <a:gd fmla="*/ 77 h 125" name="T47"/>
                <a:gd fmla="*/ 0 w 25" name="T48"/>
                <a:gd fmla="*/ 77 h 125" name="T49"/>
                <a:gd fmla="*/ 0 w 25" name="T50"/>
                <a:gd fmla="*/ 80 h 125" name="T51"/>
                <a:gd fmla="*/ 3 w 25" name="T52"/>
                <a:gd fmla="*/ 78 h 125" name="T53"/>
                <a:gd fmla="*/ 11 w 25" name="T54"/>
                <a:gd fmla="*/ 115 h 125" name="T55"/>
                <a:gd fmla="*/ 5 w 25" name="T56"/>
                <a:gd fmla="*/ 118 h 125" name="T57"/>
                <a:gd fmla="*/ 5 w 25" name="T58"/>
                <a:gd fmla="*/ 118 h 125" name="T59"/>
                <a:gd fmla="*/ 5 w 25" name="T60"/>
                <a:gd fmla="*/ 118 h 125" name="T61"/>
                <a:gd fmla="*/ 12 w 25" name="T62"/>
                <a:gd fmla="*/ 125 h 125" name="T63"/>
                <a:gd fmla="*/ 12 w 25" name="T64"/>
                <a:gd fmla="*/ 125 h 125" name="T65"/>
                <a:gd fmla="*/ 12 w 25" name="T66"/>
                <a:gd fmla="*/ 125 h 125" name="T67"/>
                <a:gd fmla="*/ 20 w 25" name="T68"/>
                <a:gd fmla="*/ 125 h 125" name="T69"/>
                <a:gd fmla="*/ 25 w 25" name="T70"/>
                <a:gd fmla="*/ 0 h 125" name="T7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b="b" l="0" r="r" t="0"/>
              <a:pathLst>
                <a:path h="125" w="25">
                  <a:moveTo>
                    <a:pt x="25" y="0"/>
                  </a:moveTo>
                  <a:cubicBezTo>
                    <a:pt x="25" y="0"/>
                    <a:pt x="25" y="0"/>
                    <a:pt x="25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4" y="0"/>
                    <a:pt x="24" y="1"/>
                    <a:pt x="23" y="1"/>
                  </a:cubicBezTo>
                  <a:cubicBezTo>
                    <a:pt x="23" y="2"/>
                    <a:pt x="22" y="2"/>
                    <a:pt x="22" y="3"/>
                  </a:cubicBezTo>
                  <a:cubicBezTo>
                    <a:pt x="21" y="4"/>
                    <a:pt x="20" y="4"/>
                    <a:pt x="20" y="5"/>
                  </a:cubicBezTo>
                  <a:cubicBezTo>
                    <a:pt x="19" y="6"/>
                    <a:pt x="18" y="7"/>
                    <a:pt x="18" y="8"/>
                  </a:cubicBezTo>
                  <a:cubicBezTo>
                    <a:pt x="17" y="9"/>
                    <a:pt x="17" y="9"/>
                    <a:pt x="17" y="9"/>
                  </a:cubicBezTo>
                  <a:cubicBezTo>
                    <a:pt x="17" y="10"/>
                    <a:pt x="17" y="10"/>
                    <a:pt x="17" y="10"/>
                  </a:cubicBezTo>
                  <a:cubicBezTo>
                    <a:pt x="16" y="11"/>
                    <a:pt x="16" y="11"/>
                    <a:pt x="16" y="11"/>
                  </a:cubicBezTo>
                  <a:cubicBezTo>
                    <a:pt x="15" y="12"/>
                    <a:pt x="15" y="12"/>
                    <a:pt x="15" y="12"/>
                  </a:cubicBezTo>
                  <a:cubicBezTo>
                    <a:pt x="14" y="14"/>
                    <a:pt x="12" y="17"/>
                    <a:pt x="11" y="20"/>
                  </a:cubicBezTo>
                  <a:cubicBezTo>
                    <a:pt x="10" y="22"/>
                    <a:pt x="10" y="23"/>
                    <a:pt x="9" y="25"/>
                  </a:cubicBezTo>
                  <a:cubicBezTo>
                    <a:pt x="9" y="26"/>
                    <a:pt x="9" y="27"/>
                    <a:pt x="8" y="27"/>
                  </a:cubicBezTo>
                  <a:cubicBezTo>
                    <a:pt x="8" y="28"/>
                    <a:pt x="8" y="29"/>
                    <a:pt x="8" y="30"/>
                  </a:cubicBezTo>
                  <a:cubicBezTo>
                    <a:pt x="7" y="31"/>
                    <a:pt x="7" y="32"/>
                    <a:pt x="7" y="33"/>
                  </a:cubicBezTo>
                  <a:cubicBezTo>
                    <a:pt x="7" y="34"/>
                    <a:pt x="6" y="34"/>
                    <a:pt x="6" y="35"/>
                  </a:cubicBezTo>
                  <a:cubicBezTo>
                    <a:pt x="6" y="36"/>
                    <a:pt x="6" y="37"/>
                    <a:pt x="6" y="38"/>
                  </a:cubicBezTo>
                  <a:cubicBezTo>
                    <a:pt x="5" y="39"/>
                    <a:pt x="5" y="40"/>
                    <a:pt x="5" y="41"/>
                  </a:cubicBezTo>
                  <a:cubicBezTo>
                    <a:pt x="5" y="42"/>
                    <a:pt x="5" y="43"/>
                    <a:pt x="5" y="44"/>
                  </a:cubicBezTo>
                  <a:cubicBezTo>
                    <a:pt x="4" y="45"/>
                    <a:pt x="4" y="46"/>
                    <a:pt x="4" y="47"/>
                  </a:cubicBezTo>
                  <a:cubicBezTo>
                    <a:pt x="4" y="49"/>
                    <a:pt x="3" y="51"/>
                    <a:pt x="3" y="53"/>
                  </a:cubicBezTo>
                  <a:cubicBezTo>
                    <a:pt x="2" y="57"/>
                    <a:pt x="2" y="61"/>
                    <a:pt x="1" y="65"/>
                  </a:cubicBezTo>
                  <a:cubicBezTo>
                    <a:pt x="1" y="69"/>
                    <a:pt x="0" y="73"/>
                    <a:pt x="0" y="77"/>
                  </a:cubicBezTo>
                  <a:cubicBezTo>
                    <a:pt x="0" y="77"/>
                    <a:pt x="0" y="77"/>
                    <a:pt x="0" y="77"/>
                  </a:cubicBezTo>
                  <a:cubicBezTo>
                    <a:pt x="0" y="78"/>
                    <a:pt x="0" y="79"/>
                    <a:pt x="0" y="80"/>
                  </a:cubicBezTo>
                  <a:cubicBezTo>
                    <a:pt x="3" y="78"/>
                    <a:pt x="3" y="78"/>
                    <a:pt x="3" y="78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9" y="115"/>
                    <a:pt x="7" y="116"/>
                    <a:pt x="5" y="118"/>
                  </a:cubicBezTo>
                  <a:cubicBezTo>
                    <a:pt x="5" y="118"/>
                    <a:pt x="5" y="118"/>
                    <a:pt x="5" y="118"/>
                  </a:cubicBezTo>
                  <a:cubicBezTo>
                    <a:pt x="5" y="118"/>
                    <a:pt x="5" y="118"/>
                    <a:pt x="5" y="118"/>
                  </a:cubicBezTo>
                  <a:cubicBezTo>
                    <a:pt x="6" y="121"/>
                    <a:pt x="9" y="123"/>
                    <a:pt x="12" y="125"/>
                  </a:cubicBezTo>
                  <a:cubicBezTo>
                    <a:pt x="12" y="125"/>
                    <a:pt x="12" y="125"/>
                    <a:pt x="12" y="125"/>
                  </a:cubicBezTo>
                  <a:cubicBezTo>
                    <a:pt x="12" y="125"/>
                    <a:pt x="12" y="125"/>
                    <a:pt x="12" y="125"/>
                  </a:cubicBezTo>
                  <a:cubicBezTo>
                    <a:pt x="20" y="125"/>
                    <a:pt x="20" y="125"/>
                    <a:pt x="20" y="125"/>
                  </a:cubicBezTo>
                  <a:cubicBezTo>
                    <a:pt x="6" y="61"/>
                    <a:pt x="24" y="1"/>
                    <a:pt x="25" y="0"/>
                  </a:cubicBezTo>
                </a:path>
              </a:pathLst>
            </a:custGeom>
            <a:solidFill>
              <a:srgbClr val="D6D7D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2103" name="Freeform 1126"/>
            <p:cNvSpPr/>
            <p:nvPr/>
          </p:nvSpPr>
          <p:spPr bwMode="auto">
            <a:xfrm>
              <a:off x="611188" y="4989513"/>
              <a:ext cx="31750" cy="22225"/>
            </a:xfrm>
            <a:custGeom>
              <a:gdLst>
                <a:gd fmla="*/ 0 w 10" name="T0"/>
                <a:gd fmla="*/ 0 h 7" name="T1"/>
                <a:gd fmla="*/ 0 w 10" name="T2"/>
                <a:gd fmla="*/ 7 h 7" name="T3"/>
                <a:gd fmla="*/ 4 w 10" name="T4"/>
                <a:gd fmla="*/ 7 h 7" name="T5"/>
                <a:gd fmla="*/ 4 w 10" name="T6"/>
                <a:gd fmla="*/ 3 h 7" name="T7"/>
                <a:gd fmla="*/ 10 w 10" name="T8"/>
                <a:gd fmla="*/ 3 h 7" name="T9"/>
                <a:gd fmla="*/ 9 w 10" name="T10"/>
                <a:gd fmla="*/ 0 h 7" name="T11"/>
                <a:gd fmla="*/ 1 w 10" name="T12"/>
                <a:gd fmla="*/ 0 h 7" name="T13"/>
                <a:gd fmla="*/ 0 w 10" name="T14"/>
                <a:gd fmla="*/ 0 h 7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7" w="10">
                  <a:moveTo>
                    <a:pt x="0" y="0"/>
                  </a:moveTo>
                  <a:cubicBezTo>
                    <a:pt x="0" y="7"/>
                    <a:pt x="0" y="7"/>
                    <a:pt x="0" y="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10" y="3"/>
                    <a:pt x="10" y="3"/>
                    <a:pt x="10" y="3"/>
                  </a:cubicBezTo>
                  <a:cubicBezTo>
                    <a:pt x="10" y="2"/>
                    <a:pt x="10" y="1"/>
                    <a:pt x="9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D6D7D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2104" name="Freeform 1127"/>
            <p:cNvSpPr>
              <a:spLocks noEditPoints="1"/>
            </p:cNvSpPr>
            <p:nvPr/>
          </p:nvSpPr>
          <p:spPr bwMode="auto">
            <a:xfrm flipH="1">
              <a:off x="554038" y="5011738"/>
              <a:ext cx="0" cy="0"/>
            </a:xfrm>
            <a:custGeom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b="b" l="0" r="r" t="0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7B8B9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2105" name="Freeform 1128"/>
            <p:cNvSpPr/>
            <p:nvPr/>
          </p:nvSpPr>
          <p:spPr bwMode="auto">
            <a:xfrm>
              <a:off x="554038" y="4840288"/>
              <a:ext cx="57150" cy="171450"/>
            </a:xfrm>
            <a:custGeom>
              <a:gdLst>
                <a:gd fmla="*/ 10 w 18" name="T0"/>
                <a:gd fmla="*/ 0 h 54" name="T1"/>
                <a:gd fmla="*/ 7 w 18" name="T2"/>
                <a:gd fmla="*/ 2 h 54" name="T3"/>
                <a:gd fmla="*/ 7 w 18" name="T4"/>
                <a:gd fmla="*/ 2 h 54" name="T5"/>
                <a:gd fmla="*/ 0 w 18" name="T6"/>
                <a:gd fmla="*/ 9 h 54" name="T7"/>
                <a:gd fmla="*/ 0 w 18" name="T8"/>
                <a:gd fmla="*/ 54 h 54" name="T9"/>
                <a:gd fmla="*/ 0 w 18" name="T10"/>
                <a:gd fmla="*/ 54 h 54" name="T11"/>
                <a:gd fmla="*/ 0 w 18" name="T12"/>
                <a:gd fmla="*/ 54 h 54" name="T13"/>
                <a:gd fmla="*/ 0 w 18" name="T14"/>
                <a:gd fmla="*/ 54 h 54" name="T15"/>
                <a:gd fmla="*/ 0 w 18" name="T16"/>
                <a:gd fmla="*/ 54 h 54" name="T17"/>
                <a:gd fmla="*/ 12 w 18" name="T18"/>
                <a:gd fmla="*/ 40 h 54" name="T19"/>
                <a:gd fmla="*/ 12 w 18" name="T20"/>
                <a:gd fmla="*/ 40 h 54" name="T21"/>
                <a:gd fmla="*/ 12 w 18" name="T22"/>
                <a:gd fmla="*/ 40 h 54" name="T23"/>
                <a:gd fmla="*/ 18 w 18" name="T24"/>
                <a:gd fmla="*/ 37 h 54" name="T25"/>
                <a:gd fmla="*/ 10 w 18" name="T26"/>
                <a:gd fmla="*/ 0 h 54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54" w="18">
                  <a:moveTo>
                    <a:pt x="10" y="0"/>
                  </a:moveTo>
                  <a:cubicBezTo>
                    <a:pt x="7" y="2"/>
                    <a:pt x="7" y="2"/>
                    <a:pt x="7" y="2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54"/>
                    <a:pt x="0" y="54"/>
                    <a:pt x="0" y="54"/>
                  </a:cubicBezTo>
                  <a:cubicBezTo>
                    <a:pt x="0" y="54"/>
                    <a:pt x="0" y="54"/>
                    <a:pt x="0" y="54"/>
                  </a:cubicBezTo>
                  <a:cubicBezTo>
                    <a:pt x="0" y="54"/>
                    <a:pt x="0" y="54"/>
                    <a:pt x="0" y="54"/>
                  </a:cubicBezTo>
                  <a:cubicBezTo>
                    <a:pt x="0" y="54"/>
                    <a:pt x="0" y="54"/>
                    <a:pt x="0" y="54"/>
                  </a:cubicBezTo>
                  <a:cubicBezTo>
                    <a:pt x="0" y="54"/>
                    <a:pt x="0" y="54"/>
                    <a:pt x="0" y="54"/>
                  </a:cubicBezTo>
                  <a:cubicBezTo>
                    <a:pt x="0" y="54"/>
                    <a:pt x="5" y="45"/>
                    <a:pt x="12" y="40"/>
                  </a:cubicBezTo>
                  <a:cubicBezTo>
                    <a:pt x="12" y="40"/>
                    <a:pt x="12" y="40"/>
                    <a:pt x="12" y="40"/>
                  </a:cubicBezTo>
                  <a:cubicBezTo>
                    <a:pt x="12" y="40"/>
                    <a:pt x="12" y="40"/>
                    <a:pt x="12" y="40"/>
                  </a:cubicBezTo>
                  <a:cubicBezTo>
                    <a:pt x="14" y="38"/>
                    <a:pt x="16" y="37"/>
                    <a:pt x="18" y="37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D6D7D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2106" name="Rectangle 1129"/>
            <p:cNvSpPr>
              <a:spLocks noChangeArrowheads="1"/>
            </p:cNvSpPr>
            <p:nvPr/>
          </p:nvSpPr>
          <p:spPr bwMode="auto">
            <a:xfrm>
              <a:off x="623888" y="5011738"/>
              <a:ext cx="53975" cy="1828800"/>
            </a:xfrm>
            <a:prstGeom prst="rect">
              <a:avLst/>
            </a:prstGeom>
            <a:solidFill>
              <a:schemeClr val="bg1">
                <a:alpha val="2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2107" name="Rectangle 1130"/>
            <p:cNvSpPr>
              <a:spLocks noChangeArrowheads="1"/>
            </p:cNvSpPr>
            <p:nvPr/>
          </p:nvSpPr>
          <p:spPr bwMode="auto">
            <a:xfrm>
              <a:off x="623888" y="5011738"/>
              <a:ext cx="53975" cy="1828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2108" name="Freeform 1131"/>
            <p:cNvSpPr/>
            <p:nvPr/>
          </p:nvSpPr>
          <p:spPr bwMode="auto">
            <a:xfrm>
              <a:off x="623888" y="4999038"/>
              <a:ext cx="53975" cy="12700"/>
            </a:xfrm>
            <a:custGeom>
              <a:gdLst>
                <a:gd fmla="*/ 17 w 17" name="T0"/>
                <a:gd fmla="*/ 0 h 4" name="T1"/>
                <a:gd fmla="*/ 6 w 17" name="T2"/>
                <a:gd fmla="*/ 0 h 4" name="T3"/>
                <a:gd fmla="*/ 7 w 17" name="T4"/>
                <a:gd fmla="*/ 4 h 4" name="T5"/>
                <a:gd fmla="*/ 0 w 17" name="T6"/>
                <a:gd fmla="*/ 4 h 4" name="T7"/>
                <a:gd fmla="*/ 17 w 17" name="T8"/>
                <a:gd fmla="*/ 4 h 4" name="T9"/>
                <a:gd fmla="*/ 17 w 17" name="T10"/>
                <a:gd fmla="*/ 0 h 4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4" w="17">
                  <a:moveTo>
                    <a:pt x="17" y="0"/>
                  </a:moveTo>
                  <a:cubicBezTo>
                    <a:pt x="6" y="0"/>
                    <a:pt x="6" y="0"/>
                    <a:pt x="6" y="0"/>
                  </a:cubicBezTo>
                  <a:cubicBezTo>
                    <a:pt x="7" y="2"/>
                    <a:pt x="7" y="3"/>
                    <a:pt x="7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7" y="4"/>
                    <a:pt x="17" y="4"/>
                    <a:pt x="17" y="4"/>
                  </a:cubicBezTo>
                  <a:cubicBezTo>
                    <a:pt x="17" y="0"/>
                    <a:pt x="17" y="0"/>
                    <a:pt x="17" y="0"/>
                  </a:cubicBezTo>
                </a:path>
              </a:pathLst>
            </a:custGeom>
            <a:solidFill>
              <a:srgbClr val="DEDDE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2110" name="Freeform 1132"/>
            <p:cNvSpPr/>
            <p:nvPr/>
          </p:nvSpPr>
          <p:spPr bwMode="auto">
            <a:xfrm>
              <a:off x="623888" y="4999038"/>
              <a:ext cx="22225" cy="12700"/>
            </a:xfrm>
            <a:custGeom>
              <a:gdLst>
                <a:gd fmla="*/ 6 w 7" name="T0"/>
                <a:gd fmla="*/ 0 h 4" name="T1"/>
                <a:gd fmla="*/ 0 w 7" name="T2"/>
                <a:gd fmla="*/ 0 h 4" name="T3"/>
                <a:gd fmla="*/ 0 w 7" name="T4"/>
                <a:gd fmla="*/ 4 h 4" name="T5"/>
                <a:gd fmla="*/ 7 w 7" name="T6"/>
                <a:gd fmla="*/ 4 h 4" name="T7"/>
                <a:gd fmla="*/ 6 w 7" name="T8"/>
                <a:gd fmla="*/ 0 h 4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" w="7">
                  <a:moveTo>
                    <a:pt x="6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7" y="4"/>
                    <a:pt x="7" y="4"/>
                    <a:pt x="7" y="4"/>
                  </a:cubicBezTo>
                  <a:cubicBezTo>
                    <a:pt x="7" y="3"/>
                    <a:pt x="7" y="2"/>
                    <a:pt x="6" y="0"/>
                  </a:cubicBezTo>
                </a:path>
              </a:pathLst>
            </a:custGeom>
            <a:solidFill>
              <a:srgbClr val="DEDDE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</p:grpSp>
      <p:grpSp>
        <p:nvGrpSpPr>
          <p:cNvPr id="1163" name="组合 1162"/>
          <p:cNvGrpSpPr/>
          <p:nvPr/>
        </p:nvGrpSpPr>
        <p:grpSpPr>
          <a:xfrm>
            <a:off x="8009335" y="4363246"/>
            <a:ext cx="169069" cy="780254"/>
            <a:chOff x="10679113" y="6145213"/>
            <a:chExt cx="225425" cy="1040339"/>
          </a:xfrm>
        </p:grpSpPr>
        <p:sp>
          <p:nvSpPr>
            <p:cNvPr id="2084" name="Freeform 1107"/>
            <p:cNvSpPr>
              <a:spLocks noEditPoints="1"/>
            </p:cNvSpPr>
            <p:nvPr/>
          </p:nvSpPr>
          <p:spPr bwMode="auto">
            <a:xfrm>
              <a:off x="10704513" y="6145213"/>
              <a:ext cx="168275" cy="430213"/>
            </a:xfrm>
            <a:custGeom>
              <a:gdLst>
                <a:gd fmla="*/ 5 w 53" name="T0"/>
                <a:gd fmla="*/ 128 h 135" name="T1"/>
                <a:gd fmla="*/ 5 w 53" name="T2"/>
                <a:gd fmla="*/ 128 h 135" name="T3"/>
                <a:gd fmla="*/ 12 w 53" name="T4"/>
                <a:gd fmla="*/ 135 h 135" name="T5"/>
                <a:gd fmla="*/ 12 w 53" name="T6"/>
                <a:gd fmla="*/ 135 h 135" name="T7"/>
                <a:gd fmla="*/ 5 w 53" name="T8"/>
                <a:gd fmla="*/ 128 h 135" name="T9"/>
                <a:gd fmla="*/ 5 w 53" name="T10"/>
                <a:gd fmla="*/ 128 h 135" name="T11"/>
                <a:gd fmla="*/ 0 w 53" name="T12"/>
                <a:gd fmla="*/ 85 h 135" name="T13"/>
                <a:gd fmla="*/ 0 w 53" name="T14"/>
                <a:gd fmla="*/ 87 h 135" name="T15"/>
                <a:gd fmla="*/ 0 w 53" name="T16"/>
                <a:gd fmla="*/ 87 h 135" name="T17"/>
                <a:gd fmla="*/ 0 w 53" name="T18"/>
                <a:gd fmla="*/ 85 h 135" name="T19"/>
                <a:gd fmla="*/ 27 w 53" name="T20"/>
                <a:gd fmla="*/ 0 h 135" name="T21"/>
                <a:gd fmla="*/ 27 w 53" name="T22"/>
                <a:gd fmla="*/ 0 h 135" name="T23"/>
                <a:gd fmla="*/ 27 w 53" name="T24"/>
                <a:gd fmla="*/ 0 h 135" name="T25"/>
                <a:gd fmla="*/ 27 w 53" name="T26"/>
                <a:gd fmla="*/ 0 h 135" name="T27"/>
                <a:gd fmla="*/ 27 w 53" name="T28"/>
                <a:gd fmla="*/ 0 h 135" name="T29"/>
                <a:gd fmla="*/ 27 w 53" name="T30"/>
                <a:gd fmla="*/ 0 h 135" name="T31"/>
                <a:gd fmla="*/ 27 w 53" name="T32"/>
                <a:gd fmla="*/ 0 h 135" name="T33"/>
                <a:gd fmla="*/ 22 w 53" name="T34"/>
                <a:gd fmla="*/ 135 h 135" name="T35"/>
                <a:gd fmla="*/ 40 w 53" name="T36"/>
                <a:gd fmla="*/ 135 h 135" name="T37"/>
                <a:gd fmla="*/ 40 w 53" name="T38"/>
                <a:gd fmla="*/ 135 h 135" name="T39"/>
                <a:gd fmla="*/ 48 w 53" name="T40"/>
                <a:gd fmla="*/ 128 h 135" name="T41"/>
                <a:gd fmla="*/ 48 w 53" name="T42"/>
                <a:gd fmla="*/ 128 h 135" name="T43"/>
                <a:gd fmla="*/ 42 w 53" name="T44"/>
                <a:gd fmla="*/ 126 h 135" name="T45"/>
                <a:gd fmla="*/ 52 w 53" name="T46"/>
                <a:gd fmla="*/ 86 h 135" name="T47"/>
                <a:gd fmla="*/ 53 w 53" name="T48"/>
                <a:gd fmla="*/ 87 h 135" name="T49"/>
                <a:gd fmla="*/ 53 w 53" name="T50"/>
                <a:gd fmla="*/ 84 h 135" name="T51"/>
                <a:gd fmla="*/ 52 w 53" name="T52"/>
                <a:gd fmla="*/ 71 h 135" name="T53"/>
                <a:gd fmla="*/ 50 w 53" name="T54"/>
                <a:gd fmla="*/ 57 h 135" name="T55"/>
                <a:gd fmla="*/ 49 w 53" name="T56"/>
                <a:gd fmla="*/ 51 h 135" name="T57"/>
                <a:gd fmla="*/ 48 w 53" name="T58"/>
                <a:gd fmla="*/ 48 h 135" name="T59"/>
                <a:gd fmla="*/ 48 w 53" name="T60"/>
                <a:gd fmla="*/ 45 h 135" name="T61"/>
                <a:gd fmla="*/ 47 w 53" name="T62"/>
                <a:gd fmla="*/ 42 h 135" name="T63"/>
                <a:gd fmla="*/ 47 w 53" name="T64"/>
                <a:gd fmla="*/ 39 h 135" name="T65"/>
                <a:gd fmla="*/ 46 w 53" name="T66"/>
                <a:gd fmla="*/ 36 h 135" name="T67"/>
                <a:gd fmla="*/ 45 w 53" name="T68"/>
                <a:gd fmla="*/ 33 h 135" name="T69"/>
                <a:gd fmla="*/ 44 w 53" name="T70"/>
                <a:gd fmla="*/ 30 h 135" name="T71"/>
                <a:gd fmla="*/ 43 w 53" name="T72"/>
                <a:gd fmla="*/ 27 h 135" name="T73"/>
                <a:gd fmla="*/ 41 w 53" name="T74"/>
                <a:gd fmla="*/ 22 h 135" name="T75"/>
                <a:gd fmla="*/ 37 w 53" name="T76"/>
                <a:gd fmla="*/ 13 h 135" name="T77"/>
                <a:gd fmla="*/ 36 w 53" name="T78"/>
                <a:gd fmla="*/ 12 h 135" name="T79"/>
                <a:gd fmla="*/ 35 w 53" name="T80"/>
                <a:gd fmla="*/ 11 h 135" name="T81"/>
                <a:gd fmla="*/ 35 w 53" name="T82"/>
                <a:gd fmla="*/ 10 h 135" name="T83"/>
                <a:gd fmla="*/ 34 w 53" name="T84"/>
                <a:gd fmla="*/ 9 h 135" name="T85"/>
                <a:gd fmla="*/ 32 w 53" name="T86"/>
                <a:gd fmla="*/ 6 h 135" name="T87"/>
                <a:gd fmla="*/ 30 w 53" name="T88"/>
                <a:gd fmla="*/ 3 h 135" name="T89"/>
                <a:gd fmla="*/ 28 w 53" name="T90"/>
                <a:gd fmla="*/ 2 h 135" name="T91"/>
                <a:gd fmla="*/ 27 w 53" name="T92"/>
                <a:gd fmla="*/ 0 h 135" name="T93"/>
                <a:gd fmla="*/ 27 w 53" name="T94"/>
                <a:gd fmla="*/ 0 h 135" name="T9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b="b" l="0" r="r" t="0"/>
              <a:pathLst>
                <a:path h="135" w="52">
                  <a:moveTo>
                    <a:pt x="5" y="128"/>
                  </a:moveTo>
                  <a:cubicBezTo>
                    <a:pt x="5" y="128"/>
                    <a:pt x="5" y="128"/>
                    <a:pt x="5" y="128"/>
                  </a:cubicBezTo>
                  <a:cubicBezTo>
                    <a:pt x="7" y="131"/>
                    <a:pt x="9" y="133"/>
                    <a:pt x="12" y="135"/>
                  </a:cubicBezTo>
                  <a:cubicBezTo>
                    <a:pt x="12" y="135"/>
                    <a:pt x="12" y="135"/>
                    <a:pt x="12" y="135"/>
                  </a:cubicBezTo>
                  <a:cubicBezTo>
                    <a:pt x="9" y="133"/>
                    <a:pt x="7" y="131"/>
                    <a:pt x="5" y="128"/>
                  </a:cubicBezTo>
                  <a:cubicBezTo>
                    <a:pt x="5" y="128"/>
                    <a:pt x="5" y="128"/>
                    <a:pt x="5" y="128"/>
                  </a:cubicBezTo>
                  <a:moveTo>
                    <a:pt x="0" y="85"/>
                  </a:moveTo>
                  <a:cubicBezTo>
                    <a:pt x="0" y="85"/>
                    <a:pt x="0" y="86"/>
                    <a:pt x="0" y="87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0" y="86"/>
                    <a:pt x="0" y="85"/>
                    <a:pt x="0" y="85"/>
                  </a:cubicBezTo>
                  <a:moveTo>
                    <a:pt x="27" y="0"/>
                  </a:moveTo>
                  <a:cubicBezTo>
                    <a:pt x="27" y="0"/>
                    <a:pt x="27" y="0"/>
                    <a:pt x="27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26" y="2"/>
                    <a:pt x="7" y="66"/>
                    <a:pt x="22" y="135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44" y="133"/>
                    <a:pt x="46" y="131"/>
                    <a:pt x="48" y="128"/>
                  </a:cubicBezTo>
                  <a:cubicBezTo>
                    <a:pt x="48" y="128"/>
                    <a:pt x="48" y="128"/>
                    <a:pt x="48" y="128"/>
                  </a:cubicBezTo>
                  <a:cubicBezTo>
                    <a:pt x="46" y="127"/>
                    <a:pt x="44" y="126"/>
                    <a:pt x="42" y="12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6"/>
                    <a:pt x="53" y="85"/>
                    <a:pt x="53" y="84"/>
                  </a:cubicBezTo>
                  <a:cubicBezTo>
                    <a:pt x="53" y="79"/>
                    <a:pt x="52" y="75"/>
                    <a:pt x="52" y="71"/>
                  </a:cubicBezTo>
                  <a:cubicBezTo>
                    <a:pt x="51" y="66"/>
                    <a:pt x="51" y="62"/>
                    <a:pt x="50" y="57"/>
                  </a:cubicBezTo>
                  <a:cubicBezTo>
                    <a:pt x="50" y="55"/>
                    <a:pt x="49" y="53"/>
                    <a:pt x="49" y="51"/>
                  </a:cubicBezTo>
                  <a:cubicBezTo>
                    <a:pt x="49" y="50"/>
                    <a:pt x="49" y="49"/>
                    <a:pt x="48" y="48"/>
                  </a:cubicBezTo>
                  <a:cubicBezTo>
                    <a:pt x="48" y="47"/>
                    <a:pt x="48" y="46"/>
                    <a:pt x="48" y="45"/>
                  </a:cubicBezTo>
                  <a:cubicBezTo>
                    <a:pt x="48" y="44"/>
                    <a:pt x="47" y="43"/>
                    <a:pt x="47" y="42"/>
                  </a:cubicBezTo>
                  <a:cubicBezTo>
                    <a:pt x="47" y="41"/>
                    <a:pt x="47" y="40"/>
                    <a:pt x="47" y="39"/>
                  </a:cubicBezTo>
                  <a:cubicBezTo>
                    <a:pt x="46" y="38"/>
                    <a:pt x="46" y="37"/>
                    <a:pt x="46" y="36"/>
                  </a:cubicBezTo>
                  <a:cubicBezTo>
                    <a:pt x="46" y="35"/>
                    <a:pt x="45" y="34"/>
                    <a:pt x="45" y="33"/>
                  </a:cubicBezTo>
                  <a:cubicBezTo>
                    <a:pt x="45" y="32"/>
                    <a:pt x="45" y="31"/>
                    <a:pt x="44" y="30"/>
                  </a:cubicBezTo>
                  <a:cubicBezTo>
                    <a:pt x="44" y="29"/>
                    <a:pt x="44" y="28"/>
                    <a:pt x="43" y="27"/>
                  </a:cubicBezTo>
                  <a:cubicBezTo>
                    <a:pt x="43" y="25"/>
                    <a:pt x="42" y="24"/>
                    <a:pt x="41" y="22"/>
                  </a:cubicBezTo>
                  <a:cubicBezTo>
                    <a:pt x="40" y="19"/>
                    <a:pt x="38" y="16"/>
                    <a:pt x="37" y="13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5" y="11"/>
                    <a:pt x="35" y="11"/>
                    <a:pt x="35" y="11"/>
                  </a:cubicBezTo>
                  <a:cubicBezTo>
                    <a:pt x="35" y="10"/>
                    <a:pt x="35" y="10"/>
                    <a:pt x="35" y="10"/>
                  </a:cubicBezTo>
                  <a:cubicBezTo>
                    <a:pt x="34" y="9"/>
                    <a:pt x="34" y="9"/>
                    <a:pt x="34" y="9"/>
                  </a:cubicBezTo>
                  <a:cubicBezTo>
                    <a:pt x="33" y="8"/>
                    <a:pt x="33" y="7"/>
                    <a:pt x="32" y="6"/>
                  </a:cubicBezTo>
                  <a:cubicBezTo>
                    <a:pt x="31" y="5"/>
                    <a:pt x="31" y="4"/>
                    <a:pt x="30" y="3"/>
                  </a:cubicBezTo>
                  <a:cubicBezTo>
                    <a:pt x="29" y="3"/>
                    <a:pt x="29" y="2"/>
                    <a:pt x="28" y="2"/>
                  </a:cubicBezTo>
                  <a:cubicBezTo>
                    <a:pt x="28" y="1"/>
                    <a:pt x="27" y="1"/>
                    <a:pt x="27" y="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D6D7D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2085" name="Freeform 1108"/>
            <p:cNvSpPr/>
            <p:nvPr/>
          </p:nvSpPr>
          <p:spPr bwMode="auto">
            <a:xfrm>
              <a:off x="10774363" y="6575425"/>
              <a:ext cx="60325" cy="25400"/>
            </a:xfrm>
            <a:custGeom>
              <a:gdLst>
                <a:gd fmla="*/ 0 w 19" name="T0"/>
                <a:gd fmla="*/ 0 h 8" name="T1"/>
                <a:gd fmla="*/ 2 w 19" name="T2"/>
                <a:gd fmla="*/ 8 h 8" name="T3"/>
                <a:gd fmla="*/ 19 w 19" name="T4"/>
                <a:gd fmla="*/ 8 h 8" name="T5"/>
                <a:gd fmla="*/ 19 w 19" name="T6"/>
                <a:gd fmla="*/ 0 h 8" name="T7"/>
                <a:gd fmla="*/ 18 w 19" name="T8"/>
                <a:gd fmla="*/ 0 h 8" name="T9"/>
                <a:gd fmla="*/ 0 w 19" name="T10"/>
                <a:gd fmla="*/ 0 h 8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8" w="19">
                  <a:moveTo>
                    <a:pt x="0" y="0"/>
                  </a:moveTo>
                  <a:cubicBezTo>
                    <a:pt x="1" y="3"/>
                    <a:pt x="1" y="6"/>
                    <a:pt x="2" y="8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D6D7D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2086" name="Freeform 1109"/>
            <p:cNvSpPr>
              <a:spLocks noEditPoints="1"/>
            </p:cNvSpPr>
            <p:nvPr/>
          </p:nvSpPr>
          <p:spPr bwMode="auto">
            <a:xfrm>
              <a:off x="10679113" y="6423025"/>
              <a:ext cx="25400" cy="177800"/>
            </a:xfrm>
            <a:custGeom>
              <a:gdLst>
                <a:gd fmla="*/ 0 w 8" name="T0"/>
                <a:gd fmla="*/ 56 h 56" name="T1"/>
                <a:gd fmla="*/ 0 w 8" name="T2"/>
                <a:gd fmla="*/ 56 h 56" name="T3"/>
                <a:gd fmla="*/ 0 w 8" name="T4"/>
                <a:gd fmla="*/ 56 h 56" name="T5"/>
                <a:gd fmla="*/ 0 w 8" name="T6"/>
                <a:gd fmla="*/ 56 h 56" name="T7"/>
                <a:gd fmla="*/ 8 w 8" name="T8"/>
                <a:gd fmla="*/ 45 h 56" name="T9"/>
                <a:gd fmla="*/ 0 w 8" name="T10"/>
                <a:gd fmla="*/ 56 h 56" name="T11"/>
                <a:gd fmla="*/ 8 w 8" name="T12"/>
                <a:gd fmla="*/ 45 h 56" name="T13"/>
                <a:gd fmla="*/ 8 w 8" name="T14"/>
                <a:gd fmla="*/ 45 h 56" name="T15"/>
                <a:gd fmla="*/ 8 w 8" name="T16"/>
                <a:gd fmla="*/ 45 h 56" name="T17"/>
                <a:gd fmla="*/ 8 w 8" name="T18"/>
                <a:gd fmla="*/ 45 h 56" name="T19"/>
                <a:gd fmla="*/ 8 w 8" name="T20"/>
                <a:gd fmla="*/ 0 h 56" name="T21"/>
                <a:gd fmla="*/ 8 w 8" name="T22"/>
                <a:gd fmla="*/ 0 h 56" name="T23"/>
                <a:gd fmla="*/ 0 w 8" name="T24"/>
                <a:gd fmla="*/ 7 h 56" name="T25"/>
                <a:gd fmla="*/ 8 w 8" name="T26"/>
                <a:gd fmla="*/ 0 h 56" name="T27"/>
                <a:gd fmla="*/ 8 w 8" name="T28"/>
                <a:gd fmla="*/ 0 h 56" name="T2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b="b" l="0" r="r" t="0"/>
              <a:pathLst>
                <a:path h="56" w="8">
                  <a:moveTo>
                    <a:pt x="0" y="56"/>
                  </a:moveTo>
                  <a:cubicBezTo>
                    <a:pt x="0" y="56"/>
                    <a:pt x="0" y="56"/>
                    <a:pt x="0" y="56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56"/>
                    <a:pt x="0" y="56"/>
                    <a:pt x="0" y="56"/>
                  </a:cubicBezTo>
                  <a:moveTo>
                    <a:pt x="8" y="45"/>
                  </a:moveTo>
                  <a:cubicBezTo>
                    <a:pt x="4" y="50"/>
                    <a:pt x="0" y="56"/>
                    <a:pt x="0" y="56"/>
                  </a:cubicBezTo>
                  <a:cubicBezTo>
                    <a:pt x="0" y="56"/>
                    <a:pt x="4" y="50"/>
                    <a:pt x="8" y="45"/>
                  </a:cubicBezTo>
                  <a:moveTo>
                    <a:pt x="8" y="45"/>
                  </a:moveTo>
                  <a:cubicBezTo>
                    <a:pt x="8" y="45"/>
                    <a:pt x="8" y="45"/>
                    <a:pt x="8" y="45"/>
                  </a:cubicBezTo>
                  <a:cubicBezTo>
                    <a:pt x="8" y="45"/>
                    <a:pt x="8" y="45"/>
                    <a:pt x="8" y="45"/>
                  </a:cubicBezTo>
                  <a:moveTo>
                    <a:pt x="8" y="0"/>
                  </a:moveTo>
                  <a:cubicBezTo>
                    <a:pt x="8" y="0"/>
                    <a:pt x="8" y="0"/>
                    <a:pt x="8" y="0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8" y="0"/>
                    <a:pt x="8" y="0"/>
                  </a:cubicBezTo>
                </a:path>
              </a:pathLst>
            </a:custGeom>
            <a:solidFill>
              <a:srgbClr val="D6D7D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2087" name="Freeform 1110"/>
            <p:cNvSpPr/>
            <p:nvPr/>
          </p:nvSpPr>
          <p:spPr bwMode="auto">
            <a:xfrm>
              <a:off x="10837863" y="6419850"/>
              <a:ext cx="66675" cy="187325"/>
            </a:xfrm>
            <a:custGeom>
              <a:gdLst>
                <a:gd fmla="*/ 10 w 21" name="T0"/>
                <a:gd fmla="*/ 0 h 59" name="T1"/>
                <a:gd fmla="*/ 0 w 21" name="T2"/>
                <a:gd fmla="*/ 40 h 59" name="T3"/>
                <a:gd fmla="*/ 6 w 21" name="T4"/>
                <a:gd fmla="*/ 42 h 59" name="T5"/>
                <a:gd fmla="*/ 21 w 21" name="T6"/>
                <a:gd fmla="*/ 59 h 59" name="T7"/>
                <a:gd fmla="*/ 21 w 21" name="T8"/>
                <a:gd fmla="*/ 10 h 59" name="T9"/>
                <a:gd fmla="*/ 11 w 21" name="T10"/>
                <a:gd fmla="*/ 1 h 59" name="T11"/>
                <a:gd fmla="*/ 10 w 21" name="T12"/>
                <a:gd fmla="*/ 0 h 59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59" w="21">
                  <a:moveTo>
                    <a:pt x="10" y="0"/>
                  </a:moveTo>
                  <a:cubicBezTo>
                    <a:pt x="0" y="40"/>
                    <a:pt x="0" y="40"/>
                    <a:pt x="0" y="40"/>
                  </a:cubicBezTo>
                  <a:cubicBezTo>
                    <a:pt x="2" y="40"/>
                    <a:pt x="4" y="41"/>
                    <a:pt x="6" y="42"/>
                  </a:cubicBezTo>
                  <a:cubicBezTo>
                    <a:pt x="14" y="47"/>
                    <a:pt x="21" y="59"/>
                    <a:pt x="21" y="59"/>
                  </a:cubicBezTo>
                  <a:cubicBezTo>
                    <a:pt x="21" y="10"/>
                    <a:pt x="21" y="10"/>
                    <a:pt x="21" y="10"/>
                  </a:cubicBezTo>
                  <a:cubicBezTo>
                    <a:pt x="11" y="1"/>
                    <a:pt x="11" y="1"/>
                    <a:pt x="11" y="1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D6D7D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2088" name="Rectangle 1111"/>
            <p:cNvSpPr>
              <a:spLocks noChangeArrowheads="1"/>
            </p:cNvSpPr>
            <p:nvPr/>
          </p:nvSpPr>
          <p:spPr bwMode="auto">
            <a:xfrm>
              <a:off x="10790238" y="6145213"/>
              <a:ext cx="1588" cy="1588"/>
            </a:xfrm>
            <a:prstGeom prst="rect">
              <a:avLst/>
            </a:prstGeom>
            <a:solidFill>
              <a:srgbClr val="D6D7D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2089" name="Freeform 1112"/>
            <p:cNvSpPr/>
            <p:nvPr/>
          </p:nvSpPr>
          <p:spPr bwMode="auto">
            <a:xfrm flipH="1">
              <a:off x="10790238" y="6145213"/>
              <a:ext cx="0" cy="0"/>
            </a:xfrm>
            <a:custGeom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b="b" l="0" r="r" t="0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2090" name="Freeform 1113"/>
            <p:cNvSpPr>
              <a:spLocks noEditPoints="1"/>
            </p:cNvSpPr>
            <p:nvPr/>
          </p:nvSpPr>
          <p:spPr bwMode="auto">
            <a:xfrm>
              <a:off x="10704513" y="6145213"/>
              <a:ext cx="85725" cy="455613"/>
            </a:xfrm>
            <a:custGeom>
              <a:gdLst>
                <a:gd fmla="*/ 24 w 27" name="T0"/>
                <a:gd fmla="*/ 143 h 143" name="T1"/>
                <a:gd fmla="*/ 12 w 27" name="T2"/>
                <a:gd fmla="*/ 143 h 143" name="T3"/>
                <a:gd fmla="*/ 13 w 27" name="T4"/>
                <a:gd fmla="*/ 135 h 143" name="T5"/>
                <a:gd fmla="*/ 12 w 27" name="T6"/>
                <a:gd fmla="*/ 143 h 143" name="T7"/>
                <a:gd fmla="*/ 13 w 27" name="T8"/>
                <a:gd fmla="*/ 135 h 143" name="T9"/>
                <a:gd fmla="*/ 5 w 27" name="T10"/>
                <a:gd fmla="*/ 128 h 143" name="T11"/>
                <a:gd fmla="*/ 5 w 27" name="T12"/>
                <a:gd fmla="*/ 128 h 143" name="T13"/>
                <a:gd fmla="*/ 5 w 27" name="T14"/>
                <a:gd fmla="*/ 128 h 143" name="T15"/>
                <a:gd fmla="*/ 27 w 27" name="T16"/>
                <a:gd fmla="*/ 0 h 143" name="T17"/>
                <a:gd fmla="*/ 25 w 27" name="T18"/>
                <a:gd fmla="*/ 2 h 143" name="T19"/>
                <a:gd fmla="*/ 21 w 27" name="T20"/>
                <a:gd fmla="*/ 6 h 143" name="T21"/>
                <a:gd fmla="*/ 18 w 27" name="T22"/>
                <a:gd fmla="*/ 10 h 143" name="T23"/>
                <a:gd fmla="*/ 17 w 27" name="T24"/>
                <a:gd fmla="*/ 12 h 143" name="T25"/>
                <a:gd fmla="*/ 12 w 27" name="T26"/>
                <a:gd fmla="*/ 22 h 143" name="T27"/>
                <a:gd fmla="*/ 9 w 27" name="T28"/>
                <a:gd fmla="*/ 30 h 143" name="T29"/>
                <a:gd fmla="*/ 7 w 27" name="T30"/>
                <a:gd fmla="*/ 36 h 143" name="T31"/>
                <a:gd fmla="*/ 6 w 27" name="T32"/>
                <a:gd fmla="*/ 42 h 143" name="T33"/>
                <a:gd fmla="*/ 5 w 27" name="T34"/>
                <a:gd fmla="*/ 48 h 143" name="T35"/>
                <a:gd fmla="*/ 3 w 27" name="T36"/>
                <a:gd fmla="*/ 57 h 143" name="T37"/>
                <a:gd fmla="*/ 0 w 27" name="T38"/>
                <a:gd fmla="*/ 84 h 143" name="T39"/>
                <a:gd fmla="*/ 0 w 27" name="T40"/>
                <a:gd fmla="*/ 84 h 143" name="T41"/>
                <a:gd fmla="*/ 3 w 27" name="T42"/>
                <a:gd fmla="*/ 57 h 143" name="T43"/>
                <a:gd fmla="*/ 5 w 27" name="T44"/>
                <a:gd fmla="*/ 48 h 143" name="T45"/>
                <a:gd fmla="*/ 6 w 27" name="T46"/>
                <a:gd fmla="*/ 42 h 143" name="T47"/>
                <a:gd fmla="*/ 7 w 27" name="T48"/>
                <a:gd fmla="*/ 36 h 143" name="T49"/>
                <a:gd fmla="*/ 9 w 27" name="T50"/>
                <a:gd fmla="*/ 30 h 143" name="T51"/>
                <a:gd fmla="*/ 12 w 27" name="T52"/>
                <a:gd fmla="*/ 22 h 143" name="T53"/>
                <a:gd fmla="*/ 17 w 27" name="T54"/>
                <a:gd fmla="*/ 12 h 143" name="T55"/>
                <a:gd fmla="*/ 18 w 27" name="T56"/>
                <a:gd fmla="*/ 10 h 143" name="T57"/>
                <a:gd fmla="*/ 21 w 27" name="T58"/>
                <a:gd fmla="*/ 6 h 143" name="T59"/>
                <a:gd fmla="*/ 25 w 27" name="T60"/>
                <a:gd fmla="*/ 2 h 143" name="T61"/>
                <a:gd fmla="*/ 27 w 27" name="T62"/>
                <a:gd fmla="*/ 0 h 143" name="T6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b="b" l="0" r="r" t="0"/>
              <a:pathLst>
                <a:path h="143" w="27">
                  <a:moveTo>
                    <a:pt x="12" y="143"/>
                  </a:moveTo>
                  <a:cubicBezTo>
                    <a:pt x="24" y="143"/>
                    <a:pt x="24" y="143"/>
                    <a:pt x="24" y="143"/>
                  </a:cubicBezTo>
                  <a:cubicBezTo>
                    <a:pt x="24" y="143"/>
                    <a:pt x="24" y="143"/>
                    <a:pt x="24" y="143"/>
                  </a:cubicBezTo>
                  <a:cubicBezTo>
                    <a:pt x="12" y="143"/>
                    <a:pt x="12" y="143"/>
                    <a:pt x="12" y="143"/>
                  </a:cubicBezTo>
                  <a:moveTo>
                    <a:pt x="12" y="135"/>
                  </a:moveTo>
                  <a:cubicBezTo>
                    <a:pt x="13" y="135"/>
                    <a:pt x="13" y="135"/>
                    <a:pt x="13" y="135"/>
                  </a:cubicBezTo>
                  <a:cubicBezTo>
                    <a:pt x="12" y="135"/>
                    <a:pt x="12" y="135"/>
                    <a:pt x="12" y="135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2" y="135"/>
                    <a:pt x="12" y="135"/>
                    <a:pt x="12" y="135"/>
                  </a:cubicBezTo>
                  <a:cubicBezTo>
                    <a:pt x="13" y="135"/>
                    <a:pt x="13" y="135"/>
                    <a:pt x="13" y="135"/>
                  </a:cubicBezTo>
                  <a:cubicBezTo>
                    <a:pt x="13" y="135"/>
                    <a:pt x="13" y="135"/>
                    <a:pt x="12" y="135"/>
                  </a:cubicBezTo>
                  <a:moveTo>
                    <a:pt x="5" y="128"/>
                  </a:moveTo>
                  <a:cubicBezTo>
                    <a:pt x="3" y="129"/>
                    <a:pt x="2" y="131"/>
                    <a:pt x="0" y="132"/>
                  </a:cubicBezTo>
                  <a:cubicBezTo>
                    <a:pt x="2" y="131"/>
                    <a:pt x="3" y="129"/>
                    <a:pt x="5" y="128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5" y="128"/>
                    <a:pt x="5" y="128"/>
                  </a:cubicBezTo>
                  <a:moveTo>
                    <a:pt x="27" y="0"/>
                  </a:moveTo>
                  <a:cubicBezTo>
                    <a:pt x="27" y="0"/>
                    <a:pt x="27" y="0"/>
                    <a:pt x="27" y="0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26" y="1"/>
                    <a:pt x="26" y="1"/>
                    <a:pt x="25" y="2"/>
                  </a:cubicBezTo>
                  <a:cubicBezTo>
                    <a:pt x="25" y="2"/>
                    <a:pt x="24" y="3"/>
                    <a:pt x="23" y="3"/>
                  </a:cubicBezTo>
                  <a:cubicBezTo>
                    <a:pt x="23" y="4"/>
                    <a:pt x="22" y="5"/>
                    <a:pt x="21" y="6"/>
                  </a:cubicBezTo>
                  <a:cubicBezTo>
                    <a:pt x="21" y="7"/>
                    <a:pt x="20" y="8"/>
                    <a:pt x="19" y="9"/>
                  </a:cubicBezTo>
                  <a:cubicBezTo>
                    <a:pt x="18" y="10"/>
                    <a:pt x="18" y="10"/>
                    <a:pt x="18" y="10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7" y="12"/>
                    <a:pt x="17" y="12"/>
                    <a:pt x="17" y="12"/>
                  </a:cubicBezTo>
                  <a:cubicBezTo>
                    <a:pt x="17" y="13"/>
                    <a:pt x="17" y="13"/>
                    <a:pt x="17" y="13"/>
                  </a:cubicBezTo>
                  <a:cubicBezTo>
                    <a:pt x="15" y="16"/>
                    <a:pt x="13" y="19"/>
                    <a:pt x="12" y="22"/>
                  </a:cubicBezTo>
                  <a:cubicBezTo>
                    <a:pt x="11" y="24"/>
                    <a:pt x="11" y="25"/>
                    <a:pt x="10" y="27"/>
                  </a:cubicBezTo>
                  <a:cubicBezTo>
                    <a:pt x="10" y="28"/>
                    <a:pt x="9" y="29"/>
                    <a:pt x="9" y="30"/>
                  </a:cubicBezTo>
                  <a:cubicBezTo>
                    <a:pt x="9" y="31"/>
                    <a:pt x="8" y="32"/>
                    <a:pt x="8" y="33"/>
                  </a:cubicBezTo>
                  <a:cubicBezTo>
                    <a:pt x="8" y="34"/>
                    <a:pt x="8" y="35"/>
                    <a:pt x="7" y="36"/>
                  </a:cubicBezTo>
                  <a:cubicBezTo>
                    <a:pt x="7" y="37"/>
                    <a:pt x="7" y="38"/>
                    <a:pt x="7" y="39"/>
                  </a:cubicBezTo>
                  <a:cubicBezTo>
                    <a:pt x="6" y="40"/>
                    <a:pt x="6" y="41"/>
                    <a:pt x="6" y="42"/>
                  </a:cubicBezTo>
                  <a:cubicBezTo>
                    <a:pt x="6" y="43"/>
                    <a:pt x="6" y="44"/>
                    <a:pt x="5" y="45"/>
                  </a:cubicBezTo>
                  <a:cubicBezTo>
                    <a:pt x="5" y="46"/>
                    <a:pt x="5" y="47"/>
                    <a:pt x="5" y="48"/>
                  </a:cubicBezTo>
                  <a:cubicBezTo>
                    <a:pt x="5" y="49"/>
                    <a:pt x="5" y="50"/>
                    <a:pt x="4" y="51"/>
                  </a:cubicBezTo>
                  <a:cubicBezTo>
                    <a:pt x="4" y="53"/>
                    <a:pt x="4" y="55"/>
                    <a:pt x="3" y="57"/>
                  </a:cubicBezTo>
                  <a:cubicBezTo>
                    <a:pt x="3" y="62"/>
                    <a:pt x="2" y="66"/>
                    <a:pt x="1" y="71"/>
                  </a:cubicBezTo>
                  <a:cubicBezTo>
                    <a:pt x="1" y="75"/>
                    <a:pt x="0" y="79"/>
                    <a:pt x="0" y="84"/>
                  </a:cubicBezTo>
                  <a:cubicBezTo>
                    <a:pt x="0" y="84"/>
                    <a:pt x="0" y="84"/>
                    <a:pt x="0" y="85"/>
                  </a:cubicBezTo>
                  <a:cubicBezTo>
                    <a:pt x="0" y="84"/>
                    <a:pt x="0" y="84"/>
                    <a:pt x="0" y="84"/>
                  </a:cubicBezTo>
                  <a:cubicBezTo>
                    <a:pt x="0" y="79"/>
                    <a:pt x="1" y="75"/>
                    <a:pt x="1" y="71"/>
                  </a:cubicBezTo>
                  <a:cubicBezTo>
                    <a:pt x="2" y="66"/>
                    <a:pt x="3" y="62"/>
                    <a:pt x="3" y="57"/>
                  </a:cubicBezTo>
                  <a:cubicBezTo>
                    <a:pt x="4" y="55"/>
                    <a:pt x="4" y="53"/>
                    <a:pt x="4" y="51"/>
                  </a:cubicBezTo>
                  <a:cubicBezTo>
                    <a:pt x="5" y="50"/>
                    <a:pt x="5" y="49"/>
                    <a:pt x="5" y="48"/>
                  </a:cubicBezTo>
                  <a:cubicBezTo>
                    <a:pt x="5" y="47"/>
                    <a:pt x="5" y="46"/>
                    <a:pt x="5" y="45"/>
                  </a:cubicBezTo>
                  <a:cubicBezTo>
                    <a:pt x="6" y="44"/>
                    <a:pt x="6" y="43"/>
                    <a:pt x="6" y="42"/>
                  </a:cubicBezTo>
                  <a:cubicBezTo>
                    <a:pt x="6" y="41"/>
                    <a:pt x="6" y="40"/>
                    <a:pt x="7" y="39"/>
                  </a:cubicBezTo>
                  <a:cubicBezTo>
                    <a:pt x="7" y="38"/>
                    <a:pt x="7" y="37"/>
                    <a:pt x="7" y="36"/>
                  </a:cubicBezTo>
                  <a:cubicBezTo>
                    <a:pt x="8" y="35"/>
                    <a:pt x="8" y="34"/>
                    <a:pt x="8" y="33"/>
                  </a:cubicBezTo>
                  <a:cubicBezTo>
                    <a:pt x="8" y="32"/>
                    <a:pt x="9" y="31"/>
                    <a:pt x="9" y="30"/>
                  </a:cubicBezTo>
                  <a:cubicBezTo>
                    <a:pt x="9" y="29"/>
                    <a:pt x="10" y="28"/>
                    <a:pt x="10" y="27"/>
                  </a:cubicBezTo>
                  <a:cubicBezTo>
                    <a:pt x="11" y="25"/>
                    <a:pt x="11" y="24"/>
                    <a:pt x="12" y="22"/>
                  </a:cubicBezTo>
                  <a:cubicBezTo>
                    <a:pt x="13" y="19"/>
                    <a:pt x="15" y="16"/>
                    <a:pt x="17" y="13"/>
                  </a:cubicBezTo>
                  <a:cubicBezTo>
                    <a:pt x="17" y="12"/>
                    <a:pt x="17" y="12"/>
                    <a:pt x="17" y="12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8" y="10"/>
                    <a:pt x="18" y="10"/>
                    <a:pt x="18" y="10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20" y="8"/>
                    <a:pt x="21" y="7"/>
                    <a:pt x="21" y="6"/>
                  </a:cubicBezTo>
                  <a:cubicBezTo>
                    <a:pt x="22" y="5"/>
                    <a:pt x="23" y="4"/>
                    <a:pt x="23" y="3"/>
                  </a:cubicBezTo>
                  <a:cubicBezTo>
                    <a:pt x="24" y="3"/>
                    <a:pt x="25" y="2"/>
                    <a:pt x="25" y="2"/>
                  </a:cubicBezTo>
                  <a:cubicBezTo>
                    <a:pt x="26" y="1"/>
                    <a:pt x="26" y="1"/>
                    <a:pt x="26" y="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7B8B9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2091" name="Freeform 1114"/>
            <p:cNvSpPr/>
            <p:nvPr/>
          </p:nvSpPr>
          <p:spPr bwMode="auto">
            <a:xfrm>
              <a:off x="10704513" y="6145213"/>
              <a:ext cx="85725" cy="430213"/>
            </a:xfrm>
            <a:custGeom>
              <a:gdLst>
                <a:gd fmla="*/ 27 w 27" name="T0"/>
                <a:gd fmla="*/ 0 h 135" name="T1"/>
                <a:gd fmla="*/ 27 w 27" name="T2"/>
                <a:gd fmla="*/ 0 h 135" name="T3"/>
                <a:gd fmla="*/ 26 w 27" name="T4"/>
                <a:gd fmla="*/ 0 h 135" name="T5"/>
                <a:gd fmla="*/ 25 w 27" name="T6"/>
                <a:gd fmla="*/ 2 h 135" name="T7"/>
                <a:gd fmla="*/ 23 w 27" name="T8"/>
                <a:gd fmla="*/ 3 h 135" name="T9"/>
                <a:gd fmla="*/ 21 w 27" name="T10"/>
                <a:gd fmla="*/ 6 h 135" name="T11"/>
                <a:gd fmla="*/ 19 w 27" name="T12"/>
                <a:gd fmla="*/ 9 h 135" name="T13"/>
                <a:gd fmla="*/ 18 w 27" name="T14"/>
                <a:gd fmla="*/ 10 h 135" name="T15"/>
                <a:gd fmla="*/ 18 w 27" name="T16"/>
                <a:gd fmla="*/ 11 h 135" name="T17"/>
                <a:gd fmla="*/ 17 w 27" name="T18"/>
                <a:gd fmla="*/ 12 h 135" name="T19"/>
                <a:gd fmla="*/ 17 w 27" name="T20"/>
                <a:gd fmla="*/ 13 h 135" name="T21"/>
                <a:gd fmla="*/ 12 w 27" name="T22"/>
                <a:gd fmla="*/ 22 h 135" name="T23"/>
                <a:gd fmla="*/ 10 w 27" name="T24"/>
                <a:gd fmla="*/ 27 h 135" name="T25"/>
                <a:gd fmla="*/ 9 w 27" name="T26"/>
                <a:gd fmla="*/ 30 h 135" name="T27"/>
                <a:gd fmla="*/ 8 w 27" name="T28"/>
                <a:gd fmla="*/ 33 h 135" name="T29"/>
                <a:gd fmla="*/ 7 w 27" name="T30"/>
                <a:gd fmla="*/ 36 h 135" name="T31"/>
                <a:gd fmla="*/ 7 w 27" name="T32"/>
                <a:gd fmla="*/ 39 h 135" name="T33"/>
                <a:gd fmla="*/ 6 w 27" name="T34"/>
                <a:gd fmla="*/ 42 h 135" name="T35"/>
                <a:gd fmla="*/ 5 w 27" name="T36"/>
                <a:gd fmla="*/ 45 h 135" name="T37"/>
                <a:gd fmla="*/ 5 w 27" name="T38"/>
                <a:gd fmla="*/ 48 h 135" name="T39"/>
                <a:gd fmla="*/ 4 w 27" name="T40"/>
                <a:gd fmla="*/ 51 h 135" name="T41"/>
                <a:gd fmla="*/ 3 w 27" name="T42"/>
                <a:gd fmla="*/ 57 h 135" name="T43"/>
                <a:gd fmla="*/ 1 w 27" name="T44"/>
                <a:gd fmla="*/ 71 h 135" name="T45"/>
                <a:gd fmla="*/ 0 w 27" name="T46"/>
                <a:gd fmla="*/ 84 h 135" name="T47"/>
                <a:gd fmla="*/ 0 w 27" name="T48"/>
                <a:gd fmla="*/ 85 h 135" name="T49"/>
                <a:gd fmla="*/ 0 w 27" name="T50"/>
                <a:gd fmla="*/ 87 h 135" name="T51"/>
                <a:gd fmla="*/ 3 w 27" name="T52"/>
                <a:gd fmla="*/ 85 h 135" name="T53"/>
                <a:gd fmla="*/ 12 w 27" name="T54"/>
                <a:gd fmla="*/ 124 h 135" name="T55"/>
                <a:gd fmla="*/ 5 w 27" name="T56"/>
                <a:gd fmla="*/ 128 h 135" name="T57"/>
                <a:gd fmla="*/ 5 w 27" name="T58"/>
                <a:gd fmla="*/ 128 h 135" name="T59"/>
                <a:gd fmla="*/ 5 w 27" name="T60"/>
                <a:gd fmla="*/ 128 h 135" name="T61"/>
                <a:gd fmla="*/ 12 w 27" name="T62"/>
                <a:gd fmla="*/ 135 h 135" name="T63"/>
                <a:gd fmla="*/ 12 w 27" name="T64"/>
                <a:gd fmla="*/ 135 h 135" name="T65"/>
                <a:gd fmla="*/ 13 w 27" name="T66"/>
                <a:gd fmla="*/ 135 h 135" name="T67"/>
                <a:gd fmla="*/ 22 w 27" name="T68"/>
                <a:gd fmla="*/ 135 h 135" name="T69"/>
                <a:gd fmla="*/ 27 w 27" name="T70"/>
                <a:gd fmla="*/ 0 h 135" name="T7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b="b" l="0" r="r" t="0"/>
              <a:pathLst>
                <a:path h="135" w="27">
                  <a:moveTo>
                    <a:pt x="27" y="0"/>
                  </a:moveTo>
                  <a:cubicBezTo>
                    <a:pt x="27" y="0"/>
                    <a:pt x="27" y="0"/>
                    <a:pt x="27" y="0"/>
                  </a:cubicBezTo>
                  <a:cubicBezTo>
                    <a:pt x="26" y="0"/>
                    <a:pt x="26" y="0"/>
                    <a:pt x="26" y="0"/>
                  </a:cubicBezTo>
                  <a:cubicBezTo>
                    <a:pt x="26" y="1"/>
                    <a:pt x="26" y="1"/>
                    <a:pt x="25" y="2"/>
                  </a:cubicBezTo>
                  <a:cubicBezTo>
                    <a:pt x="25" y="2"/>
                    <a:pt x="24" y="3"/>
                    <a:pt x="23" y="3"/>
                  </a:cubicBezTo>
                  <a:cubicBezTo>
                    <a:pt x="23" y="4"/>
                    <a:pt x="22" y="5"/>
                    <a:pt x="21" y="6"/>
                  </a:cubicBezTo>
                  <a:cubicBezTo>
                    <a:pt x="21" y="7"/>
                    <a:pt x="20" y="8"/>
                    <a:pt x="19" y="9"/>
                  </a:cubicBezTo>
                  <a:cubicBezTo>
                    <a:pt x="18" y="10"/>
                    <a:pt x="18" y="10"/>
                    <a:pt x="18" y="10"/>
                  </a:cubicBezTo>
                  <a:cubicBezTo>
                    <a:pt x="18" y="11"/>
                    <a:pt x="18" y="11"/>
                    <a:pt x="18" y="11"/>
                  </a:cubicBezTo>
                  <a:cubicBezTo>
                    <a:pt x="17" y="12"/>
                    <a:pt x="17" y="12"/>
                    <a:pt x="17" y="12"/>
                  </a:cubicBezTo>
                  <a:cubicBezTo>
                    <a:pt x="17" y="13"/>
                    <a:pt x="17" y="13"/>
                    <a:pt x="17" y="13"/>
                  </a:cubicBezTo>
                  <a:cubicBezTo>
                    <a:pt x="15" y="16"/>
                    <a:pt x="13" y="19"/>
                    <a:pt x="12" y="22"/>
                  </a:cubicBezTo>
                  <a:cubicBezTo>
                    <a:pt x="11" y="24"/>
                    <a:pt x="11" y="25"/>
                    <a:pt x="10" y="27"/>
                  </a:cubicBezTo>
                  <a:cubicBezTo>
                    <a:pt x="10" y="28"/>
                    <a:pt x="9" y="29"/>
                    <a:pt x="9" y="30"/>
                  </a:cubicBezTo>
                  <a:cubicBezTo>
                    <a:pt x="9" y="31"/>
                    <a:pt x="8" y="32"/>
                    <a:pt x="8" y="33"/>
                  </a:cubicBezTo>
                  <a:cubicBezTo>
                    <a:pt x="8" y="34"/>
                    <a:pt x="8" y="35"/>
                    <a:pt x="7" y="36"/>
                  </a:cubicBezTo>
                  <a:cubicBezTo>
                    <a:pt x="7" y="37"/>
                    <a:pt x="7" y="38"/>
                    <a:pt x="7" y="39"/>
                  </a:cubicBezTo>
                  <a:cubicBezTo>
                    <a:pt x="6" y="40"/>
                    <a:pt x="6" y="41"/>
                    <a:pt x="6" y="42"/>
                  </a:cubicBezTo>
                  <a:cubicBezTo>
                    <a:pt x="6" y="43"/>
                    <a:pt x="6" y="44"/>
                    <a:pt x="5" y="45"/>
                  </a:cubicBezTo>
                  <a:cubicBezTo>
                    <a:pt x="5" y="46"/>
                    <a:pt x="5" y="47"/>
                    <a:pt x="5" y="48"/>
                  </a:cubicBezTo>
                  <a:cubicBezTo>
                    <a:pt x="5" y="49"/>
                    <a:pt x="5" y="50"/>
                    <a:pt x="4" y="51"/>
                  </a:cubicBezTo>
                  <a:cubicBezTo>
                    <a:pt x="4" y="53"/>
                    <a:pt x="4" y="55"/>
                    <a:pt x="3" y="57"/>
                  </a:cubicBezTo>
                  <a:cubicBezTo>
                    <a:pt x="3" y="62"/>
                    <a:pt x="2" y="66"/>
                    <a:pt x="1" y="71"/>
                  </a:cubicBezTo>
                  <a:cubicBezTo>
                    <a:pt x="1" y="75"/>
                    <a:pt x="0" y="79"/>
                    <a:pt x="0" y="84"/>
                  </a:cubicBezTo>
                  <a:cubicBezTo>
                    <a:pt x="0" y="84"/>
                    <a:pt x="0" y="84"/>
                    <a:pt x="0" y="85"/>
                  </a:cubicBezTo>
                  <a:cubicBezTo>
                    <a:pt x="0" y="85"/>
                    <a:pt x="0" y="86"/>
                    <a:pt x="0" y="87"/>
                  </a:cubicBezTo>
                  <a:cubicBezTo>
                    <a:pt x="3" y="85"/>
                    <a:pt x="3" y="85"/>
                    <a:pt x="3" y="85"/>
                  </a:cubicBezTo>
                  <a:cubicBezTo>
                    <a:pt x="12" y="124"/>
                    <a:pt x="12" y="124"/>
                    <a:pt x="12" y="124"/>
                  </a:cubicBezTo>
                  <a:cubicBezTo>
                    <a:pt x="10" y="125"/>
                    <a:pt x="7" y="126"/>
                    <a:pt x="5" y="128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7" y="131"/>
                    <a:pt x="9" y="133"/>
                    <a:pt x="12" y="135"/>
                  </a:cubicBezTo>
                  <a:cubicBezTo>
                    <a:pt x="12" y="135"/>
                    <a:pt x="12" y="135"/>
                    <a:pt x="12" y="135"/>
                  </a:cubicBezTo>
                  <a:cubicBezTo>
                    <a:pt x="13" y="135"/>
                    <a:pt x="13" y="135"/>
                    <a:pt x="13" y="135"/>
                  </a:cubicBezTo>
                  <a:cubicBezTo>
                    <a:pt x="22" y="135"/>
                    <a:pt x="22" y="135"/>
                    <a:pt x="22" y="135"/>
                  </a:cubicBezTo>
                  <a:cubicBezTo>
                    <a:pt x="7" y="66"/>
                    <a:pt x="26" y="2"/>
                    <a:pt x="27" y="0"/>
                  </a:cubicBezTo>
                </a:path>
              </a:pathLst>
            </a:custGeom>
            <a:solidFill>
              <a:srgbClr val="D6D7D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2092" name="Freeform 1115"/>
            <p:cNvSpPr/>
            <p:nvPr/>
          </p:nvSpPr>
          <p:spPr bwMode="auto">
            <a:xfrm>
              <a:off x="10742613" y="6575425"/>
              <a:ext cx="38100" cy="25400"/>
            </a:xfrm>
            <a:custGeom>
              <a:gdLst>
                <a:gd fmla="*/ 0 w 12" name="T0"/>
                <a:gd fmla="*/ 0 h 8" name="T1"/>
                <a:gd fmla="*/ 0 w 12" name="T2"/>
                <a:gd fmla="*/ 8 h 8" name="T3"/>
                <a:gd fmla="*/ 12 w 12" name="T4"/>
                <a:gd fmla="*/ 8 h 8" name="T5"/>
                <a:gd fmla="*/ 10 w 12" name="T6"/>
                <a:gd fmla="*/ 0 h 8" name="T7"/>
                <a:gd fmla="*/ 1 w 12" name="T8"/>
                <a:gd fmla="*/ 0 h 8" name="T9"/>
                <a:gd fmla="*/ 0 w 12" name="T10"/>
                <a:gd fmla="*/ 0 h 8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8" w="12">
                  <a:moveTo>
                    <a:pt x="0" y="0"/>
                  </a:moveTo>
                  <a:cubicBezTo>
                    <a:pt x="0" y="8"/>
                    <a:pt x="0" y="8"/>
                    <a:pt x="0" y="8"/>
                  </a:cubicBezTo>
                  <a:cubicBezTo>
                    <a:pt x="12" y="8"/>
                    <a:pt x="12" y="8"/>
                    <a:pt x="12" y="8"/>
                  </a:cubicBezTo>
                  <a:cubicBezTo>
                    <a:pt x="11" y="6"/>
                    <a:pt x="11" y="3"/>
                    <a:pt x="10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</a:path>
              </a:pathLst>
            </a:custGeom>
            <a:solidFill>
              <a:srgbClr val="D6D7D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2093" name="Freeform 1116"/>
            <p:cNvSpPr>
              <a:spLocks noEditPoints="1"/>
            </p:cNvSpPr>
            <p:nvPr/>
          </p:nvSpPr>
          <p:spPr bwMode="auto">
            <a:xfrm>
              <a:off x="10679113" y="6565900"/>
              <a:ext cx="25400" cy="34925"/>
            </a:xfrm>
            <a:custGeom>
              <a:gdLst>
                <a:gd fmla="*/ 0 w 8" name="T0"/>
                <a:gd fmla="*/ 11 h 11" name="T1"/>
                <a:gd fmla="*/ 0 w 8" name="T2"/>
                <a:gd fmla="*/ 11 h 11" name="T3"/>
                <a:gd fmla="*/ 0 w 8" name="T4"/>
                <a:gd fmla="*/ 11 h 11" name="T5"/>
                <a:gd fmla="*/ 8 w 8" name="T6"/>
                <a:gd fmla="*/ 0 h 11" name="T7"/>
                <a:gd fmla="*/ 8 w 8" name="T8"/>
                <a:gd fmla="*/ 0 h 11" name="T9"/>
                <a:gd fmla="*/ 8 w 8" name="T10"/>
                <a:gd fmla="*/ 0 h 11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1" w="8">
                  <a:moveTo>
                    <a:pt x="0" y="11"/>
                  </a:move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0" y="11"/>
                    <a:pt x="0" y="11"/>
                  </a:cubicBezTo>
                  <a:moveTo>
                    <a:pt x="8" y="0"/>
                  </a:move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8" y="0"/>
                    <a:pt x="8" y="0"/>
                  </a:cubicBezTo>
                </a:path>
              </a:pathLst>
            </a:custGeom>
            <a:solidFill>
              <a:srgbClr val="7B8B93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2094" name="Freeform 1117"/>
            <p:cNvSpPr/>
            <p:nvPr/>
          </p:nvSpPr>
          <p:spPr bwMode="auto">
            <a:xfrm>
              <a:off x="10679113" y="6416675"/>
              <a:ext cx="63500" cy="184150"/>
            </a:xfrm>
            <a:custGeom>
              <a:gdLst>
                <a:gd fmla="*/ 11 w 20" name="T0"/>
                <a:gd fmla="*/ 0 h 58" name="T1"/>
                <a:gd fmla="*/ 8 w 20" name="T2"/>
                <a:gd fmla="*/ 2 h 58" name="T3"/>
                <a:gd fmla="*/ 8 w 20" name="T4"/>
                <a:gd fmla="*/ 2 h 58" name="T5"/>
                <a:gd fmla="*/ 0 w 20" name="T6"/>
                <a:gd fmla="*/ 9 h 58" name="T7"/>
                <a:gd fmla="*/ 0 w 20" name="T8"/>
                <a:gd fmla="*/ 58 h 58" name="T9"/>
                <a:gd fmla="*/ 0 w 20" name="T10"/>
                <a:gd fmla="*/ 58 h 58" name="T11"/>
                <a:gd fmla="*/ 0 w 20" name="T12"/>
                <a:gd fmla="*/ 58 h 58" name="T13"/>
                <a:gd fmla="*/ 8 w 20" name="T14"/>
                <a:gd fmla="*/ 47 h 58" name="T15"/>
                <a:gd fmla="*/ 8 w 20" name="T16"/>
                <a:gd fmla="*/ 47 h 58" name="T17"/>
                <a:gd fmla="*/ 8 w 20" name="T18"/>
                <a:gd fmla="*/ 47 h 58" name="T19"/>
                <a:gd fmla="*/ 13 w 20" name="T20"/>
                <a:gd fmla="*/ 43 h 58" name="T21"/>
                <a:gd fmla="*/ 20 w 20" name="T22"/>
                <a:gd fmla="*/ 39 h 58" name="T23"/>
                <a:gd fmla="*/ 11 w 20" name="T24"/>
                <a:gd fmla="*/ 0 h 58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57" w="20">
                  <a:moveTo>
                    <a:pt x="11" y="0"/>
                  </a:moveTo>
                  <a:cubicBezTo>
                    <a:pt x="8" y="2"/>
                    <a:pt x="8" y="2"/>
                    <a:pt x="8" y="2"/>
                  </a:cubicBezTo>
                  <a:cubicBezTo>
                    <a:pt x="8" y="2"/>
                    <a:pt x="8" y="2"/>
                    <a:pt x="8" y="2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58"/>
                    <a:pt x="0" y="58"/>
                    <a:pt x="0" y="58"/>
                  </a:cubicBezTo>
                  <a:cubicBezTo>
                    <a:pt x="0" y="58"/>
                    <a:pt x="0" y="58"/>
                    <a:pt x="0" y="58"/>
                  </a:cubicBezTo>
                  <a:cubicBezTo>
                    <a:pt x="0" y="58"/>
                    <a:pt x="0" y="58"/>
                    <a:pt x="0" y="58"/>
                  </a:cubicBezTo>
                  <a:cubicBezTo>
                    <a:pt x="0" y="58"/>
                    <a:pt x="4" y="52"/>
                    <a:pt x="8" y="47"/>
                  </a:cubicBezTo>
                  <a:cubicBezTo>
                    <a:pt x="8" y="47"/>
                    <a:pt x="8" y="47"/>
                    <a:pt x="8" y="47"/>
                  </a:cubicBezTo>
                  <a:cubicBezTo>
                    <a:pt x="8" y="47"/>
                    <a:pt x="8" y="47"/>
                    <a:pt x="8" y="47"/>
                  </a:cubicBezTo>
                  <a:cubicBezTo>
                    <a:pt x="10" y="46"/>
                    <a:pt x="11" y="44"/>
                    <a:pt x="13" y="43"/>
                  </a:cubicBezTo>
                  <a:cubicBezTo>
                    <a:pt x="15" y="41"/>
                    <a:pt x="18" y="40"/>
                    <a:pt x="20" y="39"/>
                  </a:cubicBezTo>
                  <a:cubicBezTo>
                    <a:pt x="11" y="0"/>
                    <a:pt x="11" y="0"/>
                    <a:pt x="11" y="0"/>
                  </a:cubicBezTo>
                </a:path>
              </a:pathLst>
            </a:custGeom>
            <a:solidFill>
              <a:srgbClr val="D6D7DA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2119" name="Rectangle 1141"/>
            <p:cNvSpPr>
              <a:spLocks noChangeArrowheads="1"/>
            </p:cNvSpPr>
            <p:nvPr/>
          </p:nvSpPr>
          <p:spPr bwMode="auto">
            <a:xfrm>
              <a:off x="10763569" y="6607175"/>
              <a:ext cx="45719" cy="578377"/>
            </a:xfrm>
            <a:prstGeom prst="rect">
              <a:avLst/>
            </a:prstGeom>
            <a:solidFill>
              <a:schemeClr val="bg1">
                <a:alpha val="4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2120" name="Rectangle 1142"/>
            <p:cNvSpPr>
              <a:spLocks noChangeArrowheads="1"/>
            </p:cNvSpPr>
            <p:nvPr/>
          </p:nvSpPr>
          <p:spPr bwMode="auto">
            <a:xfrm>
              <a:off x="10764838" y="6607175"/>
              <a:ext cx="44450" cy="2587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</p:grpSp>
      <p:sp>
        <p:nvSpPr>
          <p:cNvPr id="2552" name="Freeform 1173"/>
          <p:cNvSpPr/>
          <p:nvPr/>
        </p:nvSpPr>
        <p:spPr bwMode="auto">
          <a:xfrm>
            <a:off x="2424113" y="1095136"/>
            <a:ext cx="776288" cy="225269"/>
          </a:xfrm>
          <a:custGeom>
            <a:gdLst>
              <a:gd fmla="*/ 196 w 403" name="T0"/>
              <a:gd fmla="*/ 0 h 115" name="T1"/>
              <a:gd fmla="*/ 92 w 403" name="T2"/>
              <a:gd fmla="*/ 66 h 115" name="T3"/>
              <a:gd fmla="*/ 76 w 403" name="T4"/>
              <a:gd fmla="*/ 64 h 115" name="T5"/>
              <a:gd fmla="*/ 0 w 403" name="T6"/>
              <a:gd fmla="*/ 115 h 115" name="T7"/>
              <a:gd fmla="*/ 403 w 403" name="T8"/>
              <a:gd fmla="*/ 115 h 115" name="T9"/>
              <a:gd fmla="*/ 327 w 403" name="T10"/>
              <a:gd fmla="*/ 64 h 115" name="T11"/>
              <a:gd fmla="*/ 301 w 403" name="T12"/>
              <a:gd fmla="*/ 69 h 115" name="T13"/>
              <a:gd fmla="*/ 196 w 403" name="T14"/>
              <a:gd fmla="*/ 0 h 115" name="T1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b="b" l="0" r="r" t="0"/>
            <a:pathLst>
              <a:path h="115" w="402">
                <a:moveTo>
                  <a:pt x="196" y="0"/>
                </a:moveTo>
                <a:cubicBezTo>
                  <a:pt x="150" y="0"/>
                  <a:pt x="111" y="27"/>
                  <a:pt x="92" y="66"/>
                </a:cubicBezTo>
                <a:cubicBezTo>
                  <a:pt x="87" y="65"/>
                  <a:pt x="81" y="64"/>
                  <a:pt x="76" y="64"/>
                </a:cubicBezTo>
                <a:cubicBezTo>
                  <a:pt x="42" y="64"/>
                  <a:pt x="12" y="85"/>
                  <a:pt x="0" y="115"/>
                </a:cubicBezTo>
                <a:cubicBezTo>
                  <a:pt x="403" y="115"/>
                  <a:pt x="403" y="115"/>
                  <a:pt x="403" y="115"/>
                </a:cubicBezTo>
                <a:cubicBezTo>
                  <a:pt x="390" y="85"/>
                  <a:pt x="361" y="64"/>
                  <a:pt x="327" y="64"/>
                </a:cubicBezTo>
                <a:cubicBezTo>
                  <a:pt x="317" y="64"/>
                  <a:pt x="309" y="66"/>
                  <a:pt x="301" y="69"/>
                </a:cubicBezTo>
                <a:cubicBezTo>
                  <a:pt x="283" y="28"/>
                  <a:pt x="243" y="0"/>
                  <a:pt x="196" y="0"/>
                </a:cubicBezTo>
              </a:path>
            </a:pathLst>
          </a:custGeom>
          <a:solidFill>
            <a:schemeClr val="bg1">
              <a:alpha val="30000"/>
            </a:schemeClr>
          </a:solidFill>
          <a:ln>
            <a:noFill/>
          </a:ln>
        </p:spPr>
        <p:txBody>
          <a:bodyPr anchor="t" anchorCtr="0" bIns="34290" compatLnSpc="1" lIns="68580" numCol="1" rIns="68580" tIns="34290" vert="horz" wrap="square">
            <a:prstTxWarp prst="textNoShape">
              <a:avLst/>
            </a:prstTxWarp>
          </a:bodyPr>
          <a:lstStyle/>
          <a:p>
            <a:endParaRPr altLang="en-US" lang="zh-CN" sz="1350"/>
          </a:p>
        </p:txBody>
      </p:sp>
      <p:sp>
        <p:nvSpPr>
          <p:cNvPr id="1187" name="任意多边形 1186"/>
          <p:cNvSpPr/>
          <p:nvPr/>
        </p:nvSpPr>
        <p:spPr>
          <a:xfrm>
            <a:off x="3213969" y="1358134"/>
            <a:ext cx="5623484" cy="827625"/>
          </a:xfrm>
          <a:custGeom>
            <a:rect b="b" l="l" r="r" t="t"/>
            <a:pathLst>
              <a:path h="1103500" w="7497978">
                <a:moveTo>
                  <a:pt x="695051" y="673313"/>
                </a:moveTo>
                <a:lnTo>
                  <a:pt x="897559" y="673313"/>
                </a:lnTo>
                <a:lnTo>
                  <a:pt x="1046294" y="1065172"/>
                </a:lnTo>
                <a:lnTo>
                  <a:pt x="843786" y="1065172"/>
                </a:lnTo>
                <a:close/>
                <a:moveTo>
                  <a:pt x="148735" y="673313"/>
                </a:moveTo>
                <a:lnTo>
                  <a:pt x="351244" y="673313"/>
                </a:lnTo>
                <a:lnTo>
                  <a:pt x="202509" y="1065172"/>
                </a:lnTo>
                <a:lnTo>
                  <a:pt x="0" y="1065172"/>
                </a:lnTo>
                <a:close/>
                <a:moveTo>
                  <a:pt x="1902093" y="632124"/>
                </a:moveTo>
                <a:lnTo>
                  <a:pt x="1902093" y="765986"/>
                </a:lnTo>
                <a:lnTo>
                  <a:pt x="2039959" y="765986"/>
                </a:lnTo>
                <a:lnTo>
                  <a:pt x="2038815" y="632124"/>
                </a:lnTo>
                <a:close/>
                <a:moveTo>
                  <a:pt x="5914895" y="603521"/>
                </a:moveTo>
                <a:lnTo>
                  <a:pt x="6091089" y="603521"/>
                </a:lnTo>
                <a:lnTo>
                  <a:pt x="6133993" y="685898"/>
                </a:lnTo>
                <a:lnTo>
                  <a:pt x="6316479" y="605810"/>
                </a:lnTo>
                <a:lnTo>
                  <a:pt x="6295885" y="752257"/>
                </a:lnTo>
                <a:lnTo>
                  <a:pt x="6193487" y="801454"/>
                </a:lnTo>
                <a:lnTo>
                  <a:pt x="6327349" y="1061740"/>
                </a:lnTo>
                <a:lnTo>
                  <a:pt x="6147150" y="1061740"/>
                </a:lnTo>
                <a:close/>
                <a:moveTo>
                  <a:pt x="6588407" y="564622"/>
                </a:moveTo>
                <a:lnTo>
                  <a:pt x="6588407" y="873533"/>
                </a:lnTo>
                <a:lnTo>
                  <a:pt x="6631311" y="873533"/>
                </a:lnTo>
                <a:lnTo>
                  <a:pt x="6631311" y="564622"/>
                </a:lnTo>
                <a:close/>
                <a:moveTo>
                  <a:pt x="1729904" y="510276"/>
                </a:moveTo>
                <a:lnTo>
                  <a:pt x="2213865" y="510276"/>
                </a:lnTo>
                <a:lnTo>
                  <a:pt x="2213865" y="751112"/>
                </a:lnTo>
                <a:lnTo>
                  <a:pt x="2039959" y="887262"/>
                </a:lnTo>
                <a:lnTo>
                  <a:pt x="1729904" y="887834"/>
                </a:lnTo>
                <a:close/>
                <a:moveTo>
                  <a:pt x="6785767" y="352388"/>
                </a:moveTo>
                <a:lnTo>
                  <a:pt x="6973974" y="352388"/>
                </a:lnTo>
                <a:lnTo>
                  <a:pt x="6973974" y="898131"/>
                </a:lnTo>
                <a:lnTo>
                  <a:pt x="7074085" y="958198"/>
                </a:lnTo>
                <a:lnTo>
                  <a:pt x="7497979" y="958198"/>
                </a:lnTo>
                <a:lnTo>
                  <a:pt x="7442490" y="1070321"/>
                </a:lnTo>
                <a:lnTo>
                  <a:pt x="7027175" y="1070321"/>
                </a:lnTo>
                <a:lnTo>
                  <a:pt x="6952808" y="1027989"/>
                </a:lnTo>
                <a:lnTo>
                  <a:pt x="6824095" y="1091487"/>
                </a:lnTo>
                <a:lnTo>
                  <a:pt x="6824095" y="475953"/>
                </a:lnTo>
                <a:lnTo>
                  <a:pt x="6785767" y="475953"/>
                </a:lnTo>
                <a:close/>
                <a:moveTo>
                  <a:pt x="4529942" y="275732"/>
                </a:moveTo>
                <a:lnTo>
                  <a:pt x="4716433" y="275732"/>
                </a:lnTo>
                <a:lnTo>
                  <a:pt x="4715289" y="1018264"/>
                </a:lnTo>
                <a:lnTo>
                  <a:pt x="4531086" y="1102356"/>
                </a:lnTo>
                <a:close/>
                <a:moveTo>
                  <a:pt x="4976147" y="255710"/>
                </a:moveTo>
                <a:lnTo>
                  <a:pt x="5142044" y="1006250"/>
                </a:lnTo>
                <a:lnTo>
                  <a:pt x="4960701" y="1006250"/>
                </a:lnTo>
                <a:lnTo>
                  <a:pt x="4797665" y="256282"/>
                </a:lnTo>
                <a:close/>
                <a:moveTo>
                  <a:pt x="240837" y="158460"/>
                </a:moveTo>
                <a:lnTo>
                  <a:pt x="240837" y="487966"/>
                </a:lnTo>
                <a:lnTo>
                  <a:pt x="811179" y="487966"/>
                </a:lnTo>
                <a:lnTo>
                  <a:pt x="811179" y="158460"/>
                </a:lnTo>
                <a:close/>
                <a:moveTo>
                  <a:pt x="6588407" y="155028"/>
                </a:moveTo>
                <a:lnTo>
                  <a:pt x="6588407" y="434764"/>
                </a:lnTo>
                <a:lnTo>
                  <a:pt x="6631311" y="434764"/>
                </a:lnTo>
                <a:lnTo>
                  <a:pt x="6631311" y="155028"/>
                </a:lnTo>
                <a:close/>
                <a:moveTo>
                  <a:pt x="5454388" y="145303"/>
                </a:moveTo>
                <a:lnTo>
                  <a:pt x="5454388" y="412454"/>
                </a:lnTo>
                <a:lnTo>
                  <a:pt x="5516742" y="412454"/>
                </a:lnTo>
                <a:lnTo>
                  <a:pt x="5516742" y="145303"/>
                </a:lnTo>
                <a:close/>
                <a:moveTo>
                  <a:pt x="5894301" y="142443"/>
                </a:moveTo>
                <a:lnTo>
                  <a:pt x="5894301" y="240265"/>
                </a:lnTo>
                <a:lnTo>
                  <a:pt x="6129989" y="240265"/>
                </a:lnTo>
                <a:lnTo>
                  <a:pt x="6079075" y="359825"/>
                </a:lnTo>
                <a:lnTo>
                  <a:pt x="5894301" y="359825"/>
                </a:lnTo>
                <a:lnTo>
                  <a:pt x="5894301" y="448494"/>
                </a:lnTo>
                <a:lnTo>
                  <a:pt x="6143146" y="448494"/>
                </a:lnTo>
                <a:lnTo>
                  <a:pt x="6143146" y="142443"/>
                </a:lnTo>
                <a:close/>
                <a:moveTo>
                  <a:pt x="50913" y="24599"/>
                </a:moveTo>
                <a:lnTo>
                  <a:pt x="1001674" y="24599"/>
                </a:lnTo>
                <a:lnTo>
                  <a:pt x="1001674" y="487966"/>
                </a:lnTo>
                <a:lnTo>
                  <a:pt x="811179" y="624688"/>
                </a:lnTo>
                <a:lnTo>
                  <a:pt x="50913" y="624688"/>
                </a:lnTo>
                <a:close/>
                <a:moveTo>
                  <a:pt x="6884733" y="23454"/>
                </a:moveTo>
                <a:cubicBezTo>
                  <a:pt x="6899607" y="23836"/>
                  <a:pt x="6914194" y="27936"/>
                  <a:pt x="6928495" y="35754"/>
                </a:cubicBezTo>
                <a:cubicBezTo>
                  <a:pt x="6942797" y="43572"/>
                  <a:pt x="6954238" y="55299"/>
                  <a:pt x="6962819" y="70935"/>
                </a:cubicBezTo>
                <a:cubicBezTo>
                  <a:pt x="6971400" y="86572"/>
                  <a:pt x="6975691" y="102208"/>
                  <a:pt x="6975691" y="117844"/>
                </a:cubicBezTo>
                <a:cubicBezTo>
                  <a:pt x="6975309" y="134243"/>
                  <a:pt x="6968731" y="153979"/>
                  <a:pt x="6955955" y="177052"/>
                </a:cubicBezTo>
                <a:cubicBezTo>
                  <a:pt x="6943179" y="200125"/>
                  <a:pt x="6919438" y="211662"/>
                  <a:pt x="6884733" y="211662"/>
                </a:cubicBezTo>
                <a:cubicBezTo>
                  <a:pt x="6849265" y="212043"/>
                  <a:pt x="6825143" y="200602"/>
                  <a:pt x="6812368" y="177338"/>
                </a:cubicBezTo>
                <a:cubicBezTo>
                  <a:pt x="6799592" y="154074"/>
                  <a:pt x="6793109" y="134338"/>
                  <a:pt x="6792918" y="118130"/>
                </a:cubicBezTo>
                <a:cubicBezTo>
                  <a:pt x="6792727" y="101922"/>
                  <a:pt x="6797017" y="86190"/>
                  <a:pt x="6805789" y="70935"/>
                </a:cubicBezTo>
                <a:cubicBezTo>
                  <a:pt x="6814561" y="55299"/>
                  <a:pt x="6826002" y="43477"/>
                  <a:pt x="6840113" y="35468"/>
                </a:cubicBezTo>
                <a:cubicBezTo>
                  <a:pt x="6854223" y="27459"/>
                  <a:pt x="6869097" y="23454"/>
                  <a:pt x="6884733" y="23454"/>
                </a:cubicBezTo>
                <a:close/>
                <a:moveTo>
                  <a:pt x="6438528" y="23454"/>
                </a:moveTo>
                <a:lnTo>
                  <a:pt x="6776042" y="23454"/>
                </a:lnTo>
                <a:lnTo>
                  <a:pt x="6776042" y="434764"/>
                </a:lnTo>
                <a:lnTo>
                  <a:pt x="6713115" y="501695"/>
                </a:lnTo>
                <a:lnTo>
                  <a:pt x="6776042" y="562905"/>
                </a:lnTo>
                <a:lnTo>
                  <a:pt x="6776042" y="873533"/>
                </a:lnTo>
                <a:lnTo>
                  <a:pt x="6661631" y="998242"/>
                </a:lnTo>
                <a:lnTo>
                  <a:pt x="6588407" y="998242"/>
                </a:lnTo>
                <a:lnTo>
                  <a:pt x="6588407" y="1033709"/>
                </a:lnTo>
                <a:lnTo>
                  <a:pt x="6438528" y="1103500"/>
                </a:lnTo>
                <a:close/>
                <a:moveTo>
                  <a:pt x="4113484" y="22310"/>
                </a:moveTo>
                <a:lnTo>
                  <a:pt x="5143189" y="22310"/>
                </a:lnTo>
                <a:lnTo>
                  <a:pt x="5075685" y="163037"/>
                </a:lnTo>
                <a:lnTo>
                  <a:pt x="4561405" y="163037"/>
                </a:lnTo>
                <a:lnTo>
                  <a:pt x="4280525" y="1006250"/>
                </a:lnTo>
                <a:lnTo>
                  <a:pt x="4091746" y="1006250"/>
                </a:lnTo>
                <a:lnTo>
                  <a:pt x="4369765" y="163037"/>
                </a:lnTo>
                <a:lnTo>
                  <a:pt x="4113484" y="163037"/>
                </a:lnTo>
                <a:close/>
                <a:moveTo>
                  <a:pt x="5722111" y="20022"/>
                </a:moveTo>
                <a:lnTo>
                  <a:pt x="6314763" y="20022"/>
                </a:lnTo>
                <a:lnTo>
                  <a:pt x="6314763" y="431332"/>
                </a:lnTo>
                <a:lnTo>
                  <a:pt x="6143146" y="566338"/>
                </a:lnTo>
                <a:lnTo>
                  <a:pt x="5894301" y="566338"/>
                </a:lnTo>
                <a:lnTo>
                  <a:pt x="5894301" y="933599"/>
                </a:lnTo>
                <a:lnTo>
                  <a:pt x="6033883" y="933599"/>
                </a:lnTo>
                <a:lnTo>
                  <a:pt x="5978393" y="1058880"/>
                </a:lnTo>
                <a:lnTo>
                  <a:pt x="5722111" y="1058880"/>
                </a:lnTo>
                <a:close/>
                <a:moveTo>
                  <a:pt x="1727616" y="19450"/>
                </a:moveTo>
                <a:lnTo>
                  <a:pt x="2203568" y="19450"/>
                </a:lnTo>
                <a:lnTo>
                  <a:pt x="2203568" y="347239"/>
                </a:lnTo>
                <a:lnTo>
                  <a:pt x="2030234" y="475953"/>
                </a:lnTo>
                <a:lnTo>
                  <a:pt x="1990762" y="476525"/>
                </a:lnTo>
                <a:lnTo>
                  <a:pt x="1990762" y="355820"/>
                </a:lnTo>
                <a:lnTo>
                  <a:pt x="2030234" y="356392"/>
                </a:lnTo>
                <a:lnTo>
                  <a:pt x="2030234" y="142443"/>
                </a:lnTo>
                <a:lnTo>
                  <a:pt x="1963303" y="142443"/>
                </a:lnTo>
                <a:lnTo>
                  <a:pt x="1887220" y="475953"/>
                </a:lnTo>
                <a:lnTo>
                  <a:pt x="1715602" y="476525"/>
                </a:lnTo>
                <a:lnTo>
                  <a:pt x="1791686" y="142443"/>
                </a:lnTo>
                <a:lnTo>
                  <a:pt x="1727616" y="142443"/>
                </a:lnTo>
                <a:close/>
                <a:moveTo>
                  <a:pt x="5280482" y="17734"/>
                </a:moveTo>
                <a:lnTo>
                  <a:pt x="5691220" y="17734"/>
                </a:lnTo>
                <a:lnTo>
                  <a:pt x="5691220" y="412454"/>
                </a:lnTo>
                <a:lnTo>
                  <a:pt x="5604839" y="514280"/>
                </a:lnTo>
                <a:lnTo>
                  <a:pt x="5604839" y="619539"/>
                </a:lnTo>
                <a:lnTo>
                  <a:pt x="5694653" y="619539"/>
                </a:lnTo>
                <a:lnTo>
                  <a:pt x="5647171" y="737383"/>
                </a:lnTo>
                <a:lnTo>
                  <a:pt x="5604839" y="737383"/>
                </a:lnTo>
                <a:lnTo>
                  <a:pt x="5604839" y="950761"/>
                </a:lnTo>
                <a:lnTo>
                  <a:pt x="5701517" y="950761"/>
                </a:lnTo>
                <a:lnTo>
                  <a:pt x="5652892" y="1068605"/>
                </a:lnTo>
                <a:lnTo>
                  <a:pt x="5280482" y="1068605"/>
                </a:lnTo>
                <a:lnTo>
                  <a:pt x="5280482" y="589792"/>
                </a:lnTo>
                <a:lnTo>
                  <a:pt x="5429789" y="589792"/>
                </a:lnTo>
                <a:lnTo>
                  <a:pt x="5429789" y="950761"/>
                </a:lnTo>
                <a:lnTo>
                  <a:pt x="5451527" y="950761"/>
                </a:lnTo>
                <a:lnTo>
                  <a:pt x="5451527" y="531442"/>
                </a:lnTo>
                <a:lnTo>
                  <a:pt x="5280482" y="531442"/>
                </a:lnTo>
                <a:close/>
                <a:moveTo>
                  <a:pt x="7118705" y="12585"/>
                </a:moveTo>
                <a:lnTo>
                  <a:pt x="7285746" y="12585"/>
                </a:lnTo>
                <a:lnTo>
                  <a:pt x="7267440" y="64643"/>
                </a:lnTo>
                <a:lnTo>
                  <a:pt x="7494547" y="64643"/>
                </a:lnTo>
                <a:lnTo>
                  <a:pt x="7447066" y="176766"/>
                </a:lnTo>
                <a:lnTo>
                  <a:pt x="7235405" y="176766"/>
                </a:lnTo>
                <a:lnTo>
                  <a:pt x="7203369" y="271156"/>
                </a:lnTo>
                <a:lnTo>
                  <a:pt x="7479101" y="271156"/>
                </a:lnTo>
                <a:lnTo>
                  <a:pt x="7479101" y="775139"/>
                </a:lnTo>
                <a:lnTo>
                  <a:pt x="7358969" y="892983"/>
                </a:lnTo>
                <a:lnTo>
                  <a:pt x="7243985" y="892983"/>
                </a:lnTo>
                <a:lnTo>
                  <a:pt x="7243985" y="775139"/>
                </a:lnTo>
                <a:lnTo>
                  <a:pt x="7325790" y="775139"/>
                </a:lnTo>
                <a:lnTo>
                  <a:pt x="7325790" y="379275"/>
                </a:lnTo>
                <a:lnTo>
                  <a:pt x="7185635" y="379275"/>
                </a:lnTo>
                <a:lnTo>
                  <a:pt x="7185635" y="451354"/>
                </a:lnTo>
                <a:lnTo>
                  <a:pt x="7317781" y="451354"/>
                </a:lnTo>
                <a:lnTo>
                  <a:pt x="7276021" y="552608"/>
                </a:lnTo>
                <a:lnTo>
                  <a:pt x="7185635" y="552608"/>
                </a:lnTo>
                <a:lnTo>
                  <a:pt x="7185635" y="629836"/>
                </a:lnTo>
                <a:lnTo>
                  <a:pt x="7320069" y="629836"/>
                </a:lnTo>
                <a:lnTo>
                  <a:pt x="7276021" y="730518"/>
                </a:lnTo>
                <a:lnTo>
                  <a:pt x="7185635" y="730518"/>
                </a:lnTo>
                <a:lnTo>
                  <a:pt x="7185635" y="839209"/>
                </a:lnTo>
                <a:lnTo>
                  <a:pt x="7032324" y="902136"/>
                </a:lnTo>
                <a:lnTo>
                  <a:pt x="7032896" y="408450"/>
                </a:lnTo>
                <a:lnTo>
                  <a:pt x="6979695" y="408450"/>
                </a:lnTo>
                <a:lnTo>
                  <a:pt x="7068364" y="176766"/>
                </a:lnTo>
                <a:lnTo>
                  <a:pt x="7002577" y="176766"/>
                </a:lnTo>
                <a:lnTo>
                  <a:pt x="7002577" y="64643"/>
                </a:lnTo>
                <a:lnTo>
                  <a:pt x="7101543" y="64643"/>
                </a:lnTo>
                <a:close/>
                <a:moveTo>
                  <a:pt x="3054790" y="9153"/>
                </a:moveTo>
                <a:lnTo>
                  <a:pt x="3198377" y="9153"/>
                </a:lnTo>
                <a:lnTo>
                  <a:pt x="3198377" y="89813"/>
                </a:lnTo>
                <a:lnTo>
                  <a:pt x="3239565" y="89813"/>
                </a:lnTo>
                <a:lnTo>
                  <a:pt x="3216683" y="18306"/>
                </a:lnTo>
                <a:lnTo>
                  <a:pt x="3353977" y="18306"/>
                </a:lnTo>
                <a:lnTo>
                  <a:pt x="3376859" y="89813"/>
                </a:lnTo>
                <a:lnTo>
                  <a:pt x="3399741" y="89813"/>
                </a:lnTo>
                <a:lnTo>
                  <a:pt x="3341963" y="218526"/>
                </a:lnTo>
                <a:lnTo>
                  <a:pt x="3198377" y="218526"/>
                </a:lnTo>
                <a:lnTo>
                  <a:pt x="3198377" y="575491"/>
                </a:lnTo>
                <a:lnTo>
                  <a:pt x="3252150" y="258570"/>
                </a:lnTo>
                <a:lnTo>
                  <a:pt x="3382008" y="258570"/>
                </a:lnTo>
                <a:lnTo>
                  <a:pt x="3299631" y="692190"/>
                </a:lnTo>
                <a:lnTo>
                  <a:pt x="3198377" y="692190"/>
                </a:lnTo>
                <a:lnTo>
                  <a:pt x="3198377" y="767702"/>
                </a:lnTo>
                <a:lnTo>
                  <a:pt x="3407750" y="767702"/>
                </a:lnTo>
                <a:lnTo>
                  <a:pt x="3349972" y="894127"/>
                </a:lnTo>
                <a:lnTo>
                  <a:pt x="3046781" y="894127"/>
                </a:lnTo>
                <a:lnTo>
                  <a:pt x="3046781" y="218526"/>
                </a:lnTo>
                <a:lnTo>
                  <a:pt x="2994724" y="218526"/>
                </a:lnTo>
                <a:lnTo>
                  <a:pt x="2994724" y="757977"/>
                </a:lnTo>
                <a:lnTo>
                  <a:pt x="3042777" y="757977"/>
                </a:lnTo>
                <a:lnTo>
                  <a:pt x="2979279" y="894127"/>
                </a:lnTo>
                <a:lnTo>
                  <a:pt x="2841413" y="894127"/>
                </a:lnTo>
                <a:lnTo>
                  <a:pt x="2841413" y="89813"/>
                </a:lnTo>
                <a:lnTo>
                  <a:pt x="3054790" y="89813"/>
                </a:lnTo>
                <a:close/>
                <a:moveTo>
                  <a:pt x="2508475" y="4004"/>
                </a:moveTo>
                <a:lnTo>
                  <a:pt x="2672083" y="4004"/>
                </a:lnTo>
                <a:lnTo>
                  <a:pt x="2672083" y="82949"/>
                </a:lnTo>
                <a:lnTo>
                  <a:pt x="2819674" y="82949"/>
                </a:lnTo>
                <a:lnTo>
                  <a:pt x="2771622" y="202509"/>
                </a:lnTo>
                <a:lnTo>
                  <a:pt x="2672083" y="202509"/>
                </a:lnTo>
                <a:lnTo>
                  <a:pt x="2672083" y="356392"/>
                </a:lnTo>
                <a:lnTo>
                  <a:pt x="2829399" y="356392"/>
                </a:lnTo>
                <a:lnTo>
                  <a:pt x="2783063" y="477097"/>
                </a:lnTo>
                <a:lnTo>
                  <a:pt x="2712700" y="477097"/>
                </a:lnTo>
                <a:lnTo>
                  <a:pt x="2712700" y="605238"/>
                </a:lnTo>
                <a:lnTo>
                  <a:pt x="2822535" y="605238"/>
                </a:lnTo>
                <a:lnTo>
                  <a:pt x="2776198" y="724226"/>
                </a:lnTo>
                <a:lnTo>
                  <a:pt x="2712700" y="724226"/>
                </a:lnTo>
                <a:lnTo>
                  <a:pt x="2712700" y="920442"/>
                </a:lnTo>
                <a:lnTo>
                  <a:pt x="2771622" y="947328"/>
                </a:lnTo>
                <a:lnTo>
                  <a:pt x="3402030" y="947328"/>
                </a:lnTo>
                <a:lnTo>
                  <a:pt x="3350544" y="1068605"/>
                </a:lnTo>
                <a:lnTo>
                  <a:pt x="2719564" y="1068605"/>
                </a:lnTo>
                <a:lnTo>
                  <a:pt x="2528497" y="979936"/>
                </a:lnTo>
                <a:lnTo>
                  <a:pt x="2528497" y="1031993"/>
                </a:lnTo>
                <a:lnTo>
                  <a:pt x="2379190" y="1085766"/>
                </a:lnTo>
                <a:lnTo>
                  <a:pt x="2379190" y="556041"/>
                </a:lnTo>
                <a:lnTo>
                  <a:pt x="2528497" y="556041"/>
                </a:lnTo>
                <a:lnTo>
                  <a:pt x="2528497" y="842070"/>
                </a:lnTo>
                <a:lnTo>
                  <a:pt x="2559388" y="856943"/>
                </a:lnTo>
                <a:lnTo>
                  <a:pt x="2559388" y="477097"/>
                </a:lnTo>
                <a:lnTo>
                  <a:pt x="2363172" y="477097"/>
                </a:lnTo>
                <a:lnTo>
                  <a:pt x="2363172" y="356392"/>
                </a:lnTo>
                <a:lnTo>
                  <a:pt x="2508475" y="356392"/>
                </a:lnTo>
                <a:lnTo>
                  <a:pt x="2508475" y="202509"/>
                </a:lnTo>
                <a:lnTo>
                  <a:pt x="2363172" y="202509"/>
                </a:lnTo>
                <a:lnTo>
                  <a:pt x="2363172" y="82949"/>
                </a:lnTo>
                <a:lnTo>
                  <a:pt x="2508475" y="82949"/>
                </a:lnTo>
                <a:close/>
                <a:moveTo>
                  <a:pt x="1346053" y="0"/>
                </a:moveTo>
                <a:lnTo>
                  <a:pt x="1527395" y="0"/>
                </a:lnTo>
                <a:lnTo>
                  <a:pt x="1527395" y="78944"/>
                </a:lnTo>
                <a:lnTo>
                  <a:pt x="1691576" y="78944"/>
                </a:lnTo>
                <a:lnTo>
                  <a:pt x="1637230" y="198504"/>
                </a:lnTo>
                <a:lnTo>
                  <a:pt x="1527395" y="198504"/>
                </a:lnTo>
                <a:lnTo>
                  <a:pt x="1527395" y="352388"/>
                </a:lnTo>
                <a:lnTo>
                  <a:pt x="1701873" y="352388"/>
                </a:lnTo>
                <a:lnTo>
                  <a:pt x="1650388" y="473092"/>
                </a:lnTo>
                <a:lnTo>
                  <a:pt x="1572016" y="473092"/>
                </a:lnTo>
                <a:lnTo>
                  <a:pt x="1572016" y="601233"/>
                </a:lnTo>
                <a:lnTo>
                  <a:pt x="1694436" y="601233"/>
                </a:lnTo>
                <a:lnTo>
                  <a:pt x="1642951" y="719649"/>
                </a:lnTo>
                <a:lnTo>
                  <a:pt x="1572016" y="719649"/>
                </a:lnTo>
                <a:lnTo>
                  <a:pt x="1572588" y="915865"/>
                </a:lnTo>
                <a:lnTo>
                  <a:pt x="1637803" y="943324"/>
                </a:lnTo>
                <a:lnTo>
                  <a:pt x="2244756" y="942752"/>
                </a:lnTo>
                <a:lnTo>
                  <a:pt x="2189838" y="1064028"/>
                </a:lnTo>
                <a:lnTo>
                  <a:pt x="1580025" y="1064028"/>
                </a:lnTo>
                <a:lnTo>
                  <a:pt x="1368363" y="975931"/>
                </a:lnTo>
                <a:lnTo>
                  <a:pt x="1368363" y="1027989"/>
                </a:lnTo>
                <a:lnTo>
                  <a:pt x="1202466" y="1081762"/>
                </a:lnTo>
                <a:lnTo>
                  <a:pt x="1202466" y="552036"/>
                </a:lnTo>
                <a:lnTo>
                  <a:pt x="1368363" y="552036"/>
                </a:lnTo>
                <a:lnTo>
                  <a:pt x="1367791" y="837493"/>
                </a:lnTo>
                <a:lnTo>
                  <a:pt x="1402114" y="852939"/>
                </a:lnTo>
                <a:lnTo>
                  <a:pt x="1402687" y="473092"/>
                </a:lnTo>
                <a:lnTo>
                  <a:pt x="1184732" y="473092"/>
                </a:lnTo>
                <a:lnTo>
                  <a:pt x="1184732" y="352388"/>
                </a:lnTo>
                <a:lnTo>
                  <a:pt x="1346053" y="352388"/>
                </a:lnTo>
                <a:lnTo>
                  <a:pt x="1346053" y="198504"/>
                </a:lnTo>
                <a:lnTo>
                  <a:pt x="1184732" y="198504"/>
                </a:lnTo>
                <a:lnTo>
                  <a:pt x="1184732" y="78944"/>
                </a:lnTo>
                <a:lnTo>
                  <a:pt x="1346053" y="78944"/>
                </a:lnTo>
                <a:close/>
              </a:path>
            </a:pathLst>
          </a:cu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350"/>
          </a:p>
        </p:txBody>
      </p:sp>
      <p:sp>
        <p:nvSpPr>
          <p:cNvPr id="1179" name="任意多边形 1178"/>
          <p:cNvSpPr/>
          <p:nvPr/>
        </p:nvSpPr>
        <p:spPr>
          <a:xfrm>
            <a:off x="4077514" y="1318023"/>
            <a:ext cx="1667264" cy="814325"/>
          </a:xfrm>
          <a:custGeom>
            <a:rect b="b" l="l" r="r" t="t"/>
            <a:pathLst>
              <a:path h="1085766" w="2223018">
                <a:moveTo>
                  <a:pt x="717361" y="632124"/>
                </a:moveTo>
                <a:lnTo>
                  <a:pt x="717361" y="765986"/>
                </a:lnTo>
                <a:lnTo>
                  <a:pt x="855227" y="765986"/>
                </a:lnTo>
                <a:lnTo>
                  <a:pt x="854083" y="632124"/>
                </a:lnTo>
                <a:close/>
                <a:moveTo>
                  <a:pt x="545172" y="510276"/>
                </a:moveTo>
                <a:lnTo>
                  <a:pt x="1029133" y="510276"/>
                </a:lnTo>
                <a:lnTo>
                  <a:pt x="1029133" y="751112"/>
                </a:lnTo>
                <a:lnTo>
                  <a:pt x="855227" y="887262"/>
                </a:lnTo>
                <a:lnTo>
                  <a:pt x="545172" y="887834"/>
                </a:lnTo>
                <a:close/>
                <a:moveTo>
                  <a:pt x="542884" y="19450"/>
                </a:moveTo>
                <a:lnTo>
                  <a:pt x="1018836" y="19450"/>
                </a:lnTo>
                <a:lnTo>
                  <a:pt x="1018836" y="347239"/>
                </a:lnTo>
                <a:lnTo>
                  <a:pt x="845502" y="475952"/>
                </a:lnTo>
                <a:lnTo>
                  <a:pt x="806030" y="476525"/>
                </a:lnTo>
                <a:lnTo>
                  <a:pt x="806030" y="355820"/>
                </a:lnTo>
                <a:lnTo>
                  <a:pt x="845502" y="356392"/>
                </a:lnTo>
                <a:lnTo>
                  <a:pt x="845502" y="142443"/>
                </a:lnTo>
                <a:lnTo>
                  <a:pt x="778572" y="142443"/>
                </a:lnTo>
                <a:lnTo>
                  <a:pt x="702488" y="475952"/>
                </a:lnTo>
                <a:lnTo>
                  <a:pt x="530870" y="476525"/>
                </a:lnTo>
                <a:lnTo>
                  <a:pt x="606954" y="142443"/>
                </a:lnTo>
                <a:lnTo>
                  <a:pt x="542884" y="142443"/>
                </a:lnTo>
                <a:close/>
                <a:moveTo>
                  <a:pt x="1870058" y="9153"/>
                </a:moveTo>
                <a:lnTo>
                  <a:pt x="2013645" y="9153"/>
                </a:lnTo>
                <a:lnTo>
                  <a:pt x="2013645" y="89813"/>
                </a:lnTo>
                <a:lnTo>
                  <a:pt x="2054833" y="89813"/>
                </a:lnTo>
                <a:lnTo>
                  <a:pt x="2031951" y="18306"/>
                </a:lnTo>
                <a:lnTo>
                  <a:pt x="2169245" y="18306"/>
                </a:lnTo>
                <a:lnTo>
                  <a:pt x="2192127" y="89813"/>
                </a:lnTo>
                <a:lnTo>
                  <a:pt x="2215009" y="89813"/>
                </a:lnTo>
                <a:lnTo>
                  <a:pt x="2157231" y="218526"/>
                </a:lnTo>
                <a:lnTo>
                  <a:pt x="2013645" y="218526"/>
                </a:lnTo>
                <a:lnTo>
                  <a:pt x="2013645" y="575490"/>
                </a:lnTo>
                <a:lnTo>
                  <a:pt x="2067418" y="258570"/>
                </a:lnTo>
                <a:lnTo>
                  <a:pt x="2197276" y="258570"/>
                </a:lnTo>
                <a:lnTo>
                  <a:pt x="2114899" y="692190"/>
                </a:lnTo>
                <a:lnTo>
                  <a:pt x="2013645" y="692190"/>
                </a:lnTo>
                <a:lnTo>
                  <a:pt x="2013645" y="767702"/>
                </a:lnTo>
                <a:lnTo>
                  <a:pt x="2223018" y="767702"/>
                </a:lnTo>
                <a:lnTo>
                  <a:pt x="2165240" y="894127"/>
                </a:lnTo>
                <a:lnTo>
                  <a:pt x="1862050" y="894127"/>
                </a:lnTo>
                <a:lnTo>
                  <a:pt x="1862050" y="218526"/>
                </a:lnTo>
                <a:lnTo>
                  <a:pt x="1809992" y="218526"/>
                </a:lnTo>
                <a:lnTo>
                  <a:pt x="1809992" y="757977"/>
                </a:lnTo>
                <a:lnTo>
                  <a:pt x="1858045" y="757977"/>
                </a:lnTo>
                <a:lnTo>
                  <a:pt x="1794547" y="894127"/>
                </a:lnTo>
                <a:lnTo>
                  <a:pt x="1656681" y="894127"/>
                </a:lnTo>
                <a:lnTo>
                  <a:pt x="1656681" y="89813"/>
                </a:lnTo>
                <a:lnTo>
                  <a:pt x="1870058" y="89813"/>
                </a:lnTo>
                <a:close/>
                <a:moveTo>
                  <a:pt x="1323743" y="4004"/>
                </a:moveTo>
                <a:lnTo>
                  <a:pt x="1487351" y="4004"/>
                </a:lnTo>
                <a:lnTo>
                  <a:pt x="1487351" y="82948"/>
                </a:lnTo>
                <a:lnTo>
                  <a:pt x="1634942" y="82948"/>
                </a:lnTo>
                <a:lnTo>
                  <a:pt x="1586890" y="202509"/>
                </a:lnTo>
                <a:lnTo>
                  <a:pt x="1487351" y="202509"/>
                </a:lnTo>
                <a:lnTo>
                  <a:pt x="1487351" y="356392"/>
                </a:lnTo>
                <a:lnTo>
                  <a:pt x="1644667" y="356392"/>
                </a:lnTo>
                <a:lnTo>
                  <a:pt x="1598331" y="477097"/>
                </a:lnTo>
                <a:lnTo>
                  <a:pt x="1527968" y="477097"/>
                </a:lnTo>
                <a:lnTo>
                  <a:pt x="1527968" y="605238"/>
                </a:lnTo>
                <a:lnTo>
                  <a:pt x="1637803" y="605238"/>
                </a:lnTo>
                <a:lnTo>
                  <a:pt x="1591466" y="724226"/>
                </a:lnTo>
                <a:lnTo>
                  <a:pt x="1527968" y="724226"/>
                </a:lnTo>
                <a:lnTo>
                  <a:pt x="1527968" y="920442"/>
                </a:lnTo>
                <a:lnTo>
                  <a:pt x="1586890" y="947328"/>
                </a:lnTo>
                <a:lnTo>
                  <a:pt x="2217298" y="947328"/>
                </a:lnTo>
                <a:lnTo>
                  <a:pt x="2165812" y="1068605"/>
                </a:lnTo>
                <a:lnTo>
                  <a:pt x="1534832" y="1068605"/>
                </a:lnTo>
                <a:lnTo>
                  <a:pt x="1343765" y="979936"/>
                </a:lnTo>
                <a:lnTo>
                  <a:pt x="1343765" y="1031993"/>
                </a:lnTo>
                <a:lnTo>
                  <a:pt x="1194458" y="1085766"/>
                </a:lnTo>
                <a:lnTo>
                  <a:pt x="1194458" y="556041"/>
                </a:lnTo>
                <a:lnTo>
                  <a:pt x="1343765" y="556041"/>
                </a:lnTo>
                <a:lnTo>
                  <a:pt x="1343765" y="842070"/>
                </a:lnTo>
                <a:lnTo>
                  <a:pt x="1374656" y="856943"/>
                </a:lnTo>
                <a:lnTo>
                  <a:pt x="1374656" y="477097"/>
                </a:lnTo>
                <a:lnTo>
                  <a:pt x="1178440" y="477097"/>
                </a:lnTo>
                <a:lnTo>
                  <a:pt x="1178440" y="356392"/>
                </a:lnTo>
                <a:lnTo>
                  <a:pt x="1323743" y="356392"/>
                </a:lnTo>
                <a:lnTo>
                  <a:pt x="1323743" y="202509"/>
                </a:lnTo>
                <a:lnTo>
                  <a:pt x="1178440" y="202509"/>
                </a:lnTo>
                <a:lnTo>
                  <a:pt x="1178440" y="82948"/>
                </a:lnTo>
                <a:lnTo>
                  <a:pt x="1323743" y="82948"/>
                </a:lnTo>
                <a:close/>
                <a:moveTo>
                  <a:pt x="161321" y="0"/>
                </a:moveTo>
                <a:lnTo>
                  <a:pt x="342663" y="0"/>
                </a:lnTo>
                <a:lnTo>
                  <a:pt x="342663" y="78944"/>
                </a:lnTo>
                <a:lnTo>
                  <a:pt x="506844" y="78944"/>
                </a:lnTo>
                <a:lnTo>
                  <a:pt x="452498" y="198504"/>
                </a:lnTo>
                <a:lnTo>
                  <a:pt x="342663" y="198504"/>
                </a:lnTo>
                <a:lnTo>
                  <a:pt x="342663" y="352388"/>
                </a:lnTo>
                <a:lnTo>
                  <a:pt x="517141" y="352388"/>
                </a:lnTo>
                <a:lnTo>
                  <a:pt x="465656" y="473092"/>
                </a:lnTo>
                <a:lnTo>
                  <a:pt x="387284" y="473092"/>
                </a:lnTo>
                <a:lnTo>
                  <a:pt x="387284" y="601233"/>
                </a:lnTo>
                <a:lnTo>
                  <a:pt x="509704" y="601233"/>
                </a:lnTo>
                <a:lnTo>
                  <a:pt x="458219" y="719649"/>
                </a:lnTo>
                <a:lnTo>
                  <a:pt x="387284" y="719649"/>
                </a:lnTo>
                <a:lnTo>
                  <a:pt x="387856" y="915865"/>
                </a:lnTo>
                <a:lnTo>
                  <a:pt x="453070" y="943324"/>
                </a:lnTo>
                <a:lnTo>
                  <a:pt x="1060024" y="942752"/>
                </a:lnTo>
                <a:lnTo>
                  <a:pt x="1005107" y="1064028"/>
                </a:lnTo>
                <a:lnTo>
                  <a:pt x="395293" y="1064028"/>
                </a:lnTo>
                <a:lnTo>
                  <a:pt x="183631" y="975931"/>
                </a:lnTo>
                <a:lnTo>
                  <a:pt x="183631" y="1027988"/>
                </a:lnTo>
                <a:lnTo>
                  <a:pt x="17734" y="1081762"/>
                </a:lnTo>
                <a:lnTo>
                  <a:pt x="17734" y="552036"/>
                </a:lnTo>
                <a:lnTo>
                  <a:pt x="183631" y="552036"/>
                </a:lnTo>
                <a:lnTo>
                  <a:pt x="183059" y="837493"/>
                </a:lnTo>
                <a:lnTo>
                  <a:pt x="217383" y="852939"/>
                </a:lnTo>
                <a:lnTo>
                  <a:pt x="217955" y="473092"/>
                </a:lnTo>
                <a:lnTo>
                  <a:pt x="0" y="473092"/>
                </a:lnTo>
                <a:lnTo>
                  <a:pt x="0" y="352388"/>
                </a:lnTo>
                <a:lnTo>
                  <a:pt x="161321" y="352388"/>
                </a:lnTo>
                <a:lnTo>
                  <a:pt x="161321" y="198504"/>
                </a:lnTo>
                <a:lnTo>
                  <a:pt x="0" y="198504"/>
                </a:lnTo>
                <a:lnTo>
                  <a:pt x="0" y="78944"/>
                </a:lnTo>
                <a:lnTo>
                  <a:pt x="161321" y="78944"/>
                </a:lnTo>
                <a:close/>
              </a:path>
            </a:pathLst>
          </a:custGeom>
          <a:solidFill>
            <a:srgbClr val="CC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350"/>
          </a:p>
        </p:txBody>
      </p:sp>
      <p:sp>
        <p:nvSpPr>
          <p:cNvPr id="1182" name="任意多边形 1181"/>
          <p:cNvSpPr/>
          <p:nvPr/>
        </p:nvSpPr>
        <p:spPr>
          <a:xfrm>
            <a:off x="3187774" y="1336473"/>
            <a:ext cx="784721" cy="780430"/>
          </a:xfrm>
          <a:custGeom>
            <a:rect b="b" l="l" r="r" t="t"/>
            <a:pathLst>
              <a:path h="1040572" w="1046294">
                <a:moveTo>
                  <a:pt x="695051" y="648713"/>
                </a:moveTo>
                <a:lnTo>
                  <a:pt x="897559" y="648713"/>
                </a:lnTo>
                <a:lnTo>
                  <a:pt x="1046294" y="1040573"/>
                </a:lnTo>
                <a:lnTo>
                  <a:pt x="843786" y="1040573"/>
                </a:lnTo>
                <a:close/>
                <a:moveTo>
                  <a:pt x="148735" y="648713"/>
                </a:moveTo>
                <a:lnTo>
                  <a:pt x="351244" y="648713"/>
                </a:lnTo>
                <a:lnTo>
                  <a:pt x="202509" y="1040573"/>
                </a:lnTo>
                <a:lnTo>
                  <a:pt x="0" y="1040573"/>
                </a:lnTo>
                <a:close/>
                <a:moveTo>
                  <a:pt x="240837" y="133861"/>
                </a:moveTo>
                <a:lnTo>
                  <a:pt x="240837" y="463367"/>
                </a:lnTo>
                <a:lnTo>
                  <a:pt x="811178" y="463367"/>
                </a:lnTo>
                <a:lnTo>
                  <a:pt x="811178" y="133861"/>
                </a:lnTo>
                <a:close/>
                <a:moveTo>
                  <a:pt x="50913" y="0"/>
                </a:moveTo>
                <a:lnTo>
                  <a:pt x="1001674" y="0"/>
                </a:lnTo>
                <a:lnTo>
                  <a:pt x="1001674" y="463367"/>
                </a:lnTo>
                <a:lnTo>
                  <a:pt x="811178" y="600088"/>
                </a:lnTo>
                <a:lnTo>
                  <a:pt x="50913" y="6000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350"/>
          </a:p>
        </p:txBody>
      </p:sp>
      <p:sp>
        <p:nvSpPr>
          <p:cNvPr id="1184" name="任意多边形 1183"/>
          <p:cNvSpPr/>
          <p:nvPr/>
        </p:nvSpPr>
        <p:spPr>
          <a:xfrm>
            <a:off x="6257775" y="1327462"/>
            <a:ext cx="2561819" cy="818186"/>
          </a:xfrm>
          <a:custGeom>
            <a:rect b="b" l="l" r="r" t="t"/>
            <a:pathLst>
              <a:path h="1090915" w="3415759">
                <a:moveTo>
                  <a:pt x="1823149" y="590936"/>
                </a:moveTo>
                <a:lnTo>
                  <a:pt x="1999343" y="590936"/>
                </a:lnTo>
                <a:lnTo>
                  <a:pt x="2042247" y="673313"/>
                </a:lnTo>
                <a:lnTo>
                  <a:pt x="2224733" y="593225"/>
                </a:lnTo>
                <a:lnTo>
                  <a:pt x="2204139" y="739671"/>
                </a:lnTo>
                <a:lnTo>
                  <a:pt x="2101741" y="788868"/>
                </a:lnTo>
                <a:lnTo>
                  <a:pt x="2235603" y="1049155"/>
                </a:lnTo>
                <a:lnTo>
                  <a:pt x="2055404" y="1049155"/>
                </a:lnTo>
                <a:close/>
                <a:moveTo>
                  <a:pt x="2506186" y="552036"/>
                </a:moveTo>
                <a:lnTo>
                  <a:pt x="2506186" y="860948"/>
                </a:lnTo>
                <a:lnTo>
                  <a:pt x="2549091" y="860948"/>
                </a:lnTo>
                <a:lnTo>
                  <a:pt x="2549091" y="552036"/>
                </a:lnTo>
                <a:close/>
                <a:moveTo>
                  <a:pt x="2703546" y="339803"/>
                </a:moveTo>
                <a:lnTo>
                  <a:pt x="2891753" y="339803"/>
                </a:lnTo>
                <a:lnTo>
                  <a:pt x="2891753" y="885546"/>
                </a:lnTo>
                <a:lnTo>
                  <a:pt x="2991863" y="945612"/>
                </a:lnTo>
                <a:lnTo>
                  <a:pt x="3415759" y="945612"/>
                </a:lnTo>
                <a:lnTo>
                  <a:pt x="3360269" y="1057736"/>
                </a:lnTo>
                <a:lnTo>
                  <a:pt x="2944955" y="1057736"/>
                </a:lnTo>
                <a:lnTo>
                  <a:pt x="2870587" y="1015403"/>
                </a:lnTo>
                <a:lnTo>
                  <a:pt x="2741874" y="1078902"/>
                </a:lnTo>
                <a:lnTo>
                  <a:pt x="2741874" y="463367"/>
                </a:lnTo>
                <a:lnTo>
                  <a:pt x="2703546" y="463367"/>
                </a:lnTo>
                <a:close/>
                <a:moveTo>
                  <a:pt x="438196" y="263147"/>
                </a:moveTo>
                <a:lnTo>
                  <a:pt x="624687" y="263147"/>
                </a:lnTo>
                <a:lnTo>
                  <a:pt x="623543" y="1005678"/>
                </a:lnTo>
                <a:lnTo>
                  <a:pt x="439340" y="1089771"/>
                </a:lnTo>
                <a:close/>
                <a:moveTo>
                  <a:pt x="884401" y="243125"/>
                </a:moveTo>
                <a:lnTo>
                  <a:pt x="1050298" y="993665"/>
                </a:lnTo>
                <a:lnTo>
                  <a:pt x="868956" y="993665"/>
                </a:lnTo>
                <a:lnTo>
                  <a:pt x="705919" y="243697"/>
                </a:lnTo>
                <a:close/>
                <a:moveTo>
                  <a:pt x="2506186" y="142443"/>
                </a:moveTo>
                <a:lnTo>
                  <a:pt x="2506186" y="422179"/>
                </a:lnTo>
                <a:lnTo>
                  <a:pt x="2549091" y="422179"/>
                </a:lnTo>
                <a:lnTo>
                  <a:pt x="2549091" y="142443"/>
                </a:lnTo>
                <a:close/>
                <a:moveTo>
                  <a:pt x="1362642" y="132718"/>
                </a:moveTo>
                <a:lnTo>
                  <a:pt x="1362642" y="399869"/>
                </a:lnTo>
                <a:lnTo>
                  <a:pt x="1424996" y="399869"/>
                </a:lnTo>
                <a:lnTo>
                  <a:pt x="1424996" y="132718"/>
                </a:lnTo>
                <a:close/>
                <a:moveTo>
                  <a:pt x="1802555" y="129858"/>
                </a:moveTo>
                <a:lnTo>
                  <a:pt x="1802555" y="227679"/>
                </a:lnTo>
                <a:lnTo>
                  <a:pt x="2038243" y="227679"/>
                </a:lnTo>
                <a:lnTo>
                  <a:pt x="1987329" y="347240"/>
                </a:lnTo>
                <a:lnTo>
                  <a:pt x="1802555" y="347240"/>
                </a:lnTo>
                <a:lnTo>
                  <a:pt x="1802555" y="435909"/>
                </a:lnTo>
                <a:lnTo>
                  <a:pt x="2051400" y="435909"/>
                </a:lnTo>
                <a:lnTo>
                  <a:pt x="2051400" y="129858"/>
                </a:lnTo>
                <a:close/>
                <a:moveTo>
                  <a:pt x="2802512" y="10869"/>
                </a:moveTo>
                <a:cubicBezTo>
                  <a:pt x="2817386" y="11251"/>
                  <a:pt x="2831973" y="15351"/>
                  <a:pt x="2846275" y="23169"/>
                </a:cubicBezTo>
                <a:cubicBezTo>
                  <a:pt x="2860576" y="30987"/>
                  <a:pt x="2872017" y="42714"/>
                  <a:pt x="2880598" y="58350"/>
                </a:cubicBezTo>
                <a:cubicBezTo>
                  <a:pt x="2889179" y="73986"/>
                  <a:pt x="2893469" y="89623"/>
                  <a:pt x="2893469" y="105259"/>
                </a:cubicBezTo>
                <a:cubicBezTo>
                  <a:pt x="2893088" y="121658"/>
                  <a:pt x="2886509" y="141394"/>
                  <a:pt x="2873733" y="164467"/>
                </a:cubicBezTo>
                <a:cubicBezTo>
                  <a:pt x="2860957" y="187540"/>
                  <a:pt x="2837217" y="199077"/>
                  <a:pt x="2802512" y="199077"/>
                </a:cubicBezTo>
                <a:cubicBezTo>
                  <a:pt x="2767045" y="199458"/>
                  <a:pt x="2742923" y="188017"/>
                  <a:pt x="2730147" y="164753"/>
                </a:cubicBezTo>
                <a:cubicBezTo>
                  <a:pt x="2717371" y="141489"/>
                  <a:pt x="2710887" y="121753"/>
                  <a:pt x="2710697" y="105545"/>
                </a:cubicBezTo>
                <a:cubicBezTo>
                  <a:pt x="2710506" y="89337"/>
                  <a:pt x="2714797" y="73605"/>
                  <a:pt x="2723568" y="58350"/>
                </a:cubicBezTo>
                <a:cubicBezTo>
                  <a:pt x="2732340" y="42714"/>
                  <a:pt x="2743781" y="30891"/>
                  <a:pt x="2757891" y="22883"/>
                </a:cubicBezTo>
                <a:cubicBezTo>
                  <a:pt x="2772002" y="14874"/>
                  <a:pt x="2786876" y="10869"/>
                  <a:pt x="2802512" y="10869"/>
                </a:cubicBezTo>
                <a:close/>
                <a:moveTo>
                  <a:pt x="2356307" y="10869"/>
                </a:moveTo>
                <a:lnTo>
                  <a:pt x="2693821" y="10869"/>
                </a:lnTo>
                <a:lnTo>
                  <a:pt x="2693821" y="422179"/>
                </a:lnTo>
                <a:lnTo>
                  <a:pt x="2630895" y="489110"/>
                </a:lnTo>
                <a:lnTo>
                  <a:pt x="2693821" y="550320"/>
                </a:lnTo>
                <a:lnTo>
                  <a:pt x="2693821" y="860948"/>
                </a:lnTo>
                <a:lnTo>
                  <a:pt x="2579409" y="985656"/>
                </a:lnTo>
                <a:lnTo>
                  <a:pt x="2506186" y="985656"/>
                </a:lnTo>
                <a:lnTo>
                  <a:pt x="2506186" y="1021124"/>
                </a:lnTo>
                <a:lnTo>
                  <a:pt x="2356307" y="1090915"/>
                </a:lnTo>
                <a:close/>
                <a:moveTo>
                  <a:pt x="21738" y="9725"/>
                </a:moveTo>
                <a:lnTo>
                  <a:pt x="1051442" y="9725"/>
                </a:lnTo>
                <a:lnTo>
                  <a:pt x="983939" y="150452"/>
                </a:lnTo>
                <a:lnTo>
                  <a:pt x="469659" y="150452"/>
                </a:lnTo>
                <a:lnTo>
                  <a:pt x="188779" y="993665"/>
                </a:lnTo>
                <a:lnTo>
                  <a:pt x="0" y="993665"/>
                </a:lnTo>
                <a:lnTo>
                  <a:pt x="278020" y="150452"/>
                </a:lnTo>
                <a:lnTo>
                  <a:pt x="21738" y="150452"/>
                </a:lnTo>
                <a:close/>
                <a:moveTo>
                  <a:pt x="1630365" y="7437"/>
                </a:moveTo>
                <a:lnTo>
                  <a:pt x="2223017" y="7437"/>
                </a:lnTo>
                <a:lnTo>
                  <a:pt x="2223017" y="418747"/>
                </a:lnTo>
                <a:lnTo>
                  <a:pt x="2051400" y="553753"/>
                </a:lnTo>
                <a:lnTo>
                  <a:pt x="1802555" y="553753"/>
                </a:lnTo>
                <a:lnTo>
                  <a:pt x="1802555" y="921014"/>
                </a:lnTo>
                <a:lnTo>
                  <a:pt x="1942137" y="921014"/>
                </a:lnTo>
                <a:lnTo>
                  <a:pt x="1886647" y="1046295"/>
                </a:lnTo>
                <a:lnTo>
                  <a:pt x="1630365" y="1046295"/>
                </a:lnTo>
                <a:close/>
                <a:moveTo>
                  <a:pt x="1188736" y="5149"/>
                </a:moveTo>
                <a:lnTo>
                  <a:pt x="1599474" y="5149"/>
                </a:lnTo>
                <a:lnTo>
                  <a:pt x="1599474" y="399869"/>
                </a:lnTo>
                <a:lnTo>
                  <a:pt x="1513093" y="501695"/>
                </a:lnTo>
                <a:lnTo>
                  <a:pt x="1513093" y="606954"/>
                </a:lnTo>
                <a:lnTo>
                  <a:pt x="1602906" y="606954"/>
                </a:lnTo>
                <a:lnTo>
                  <a:pt x="1555425" y="724798"/>
                </a:lnTo>
                <a:lnTo>
                  <a:pt x="1513093" y="724798"/>
                </a:lnTo>
                <a:lnTo>
                  <a:pt x="1513093" y="938176"/>
                </a:lnTo>
                <a:lnTo>
                  <a:pt x="1609771" y="938176"/>
                </a:lnTo>
                <a:lnTo>
                  <a:pt x="1561146" y="1056020"/>
                </a:lnTo>
                <a:lnTo>
                  <a:pt x="1188736" y="1056020"/>
                </a:lnTo>
                <a:lnTo>
                  <a:pt x="1188736" y="577207"/>
                </a:lnTo>
                <a:lnTo>
                  <a:pt x="1338043" y="577207"/>
                </a:lnTo>
                <a:lnTo>
                  <a:pt x="1338043" y="938176"/>
                </a:lnTo>
                <a:lnTo>
                  <a:pt x="1359782" y="938176"/>
                </a:lnTo>
                <a:lnTo>
                  <a:pt x="1359782" y="518857"/>
                </a:lnTo>
                <a:lnTo>
                  <a:pt x="1188736" y="518857"/>
                </a:lnTo>
                <a:close/>
                <a:moveTo>
                  <a:pt x="3036484" y="0"/>
                </a:moveTo>
                <a:lnTo>
                  <a:pt x="3203525" y="0"/>
                </a:lnTo>
                <a:lnTo>
                  <a:pt x="3185219" y="52058"/>
                </a:lnTo>
                <a:lnTo>
                  <a:pt x="3412326" y="52058"/>
                </a:lnTo>
                <a:lnTo>
                  <a:pt x="3364845" y="164181"/>
                </a:lnTo>
                <a:lnTo>
                  <a:pt x="3153184" y="164181"/>
                </a:lnTo>
                <a:lnTo>
                  <a:pt x="3121149" y="258571"/>
                </a:lnTo>
                <a:lnTo>
                  <a:pt x="3396881" y="258571"/>
                </a:lnTo>
                <a:lnTo>
                  <a:pt x="3396881" y="762554"/>
                </a:lnTo>
                <a:lnTo>
                  <a:pt x="3276748" y="880398"/>
                </a:lnTo>
                <a:lnTo>
                  <a:pt x="3161765" y="880398"/>
                </a:lnTo>
                <a:lnTo>
                  <a:pt x="3161765" y="762554"/>
                </a:lnTo>
                <a:lnTo>
                  <a:pt x="3243569" y="762554"/>
                </a:lnTo>
                <a:lnTo>
                  <a:pt x="3243569" y="366690"/>
                </a:lnTo>
                <a:lnTo>
                  <a:pt x="3103415" y="366690"/>
                </a:lnTo>
                <a:lnTo>
                  <a:pt x="3103415" y="438769"/>
                </a:lnTo>
                <a:lnTo>
                  <a:pt x="3235560" y="438769"/>
                </a:lnTo>
                <a:lnTo>
                  <a:pt x="3193800" y="540023"/>
                </a:lnTo>
                <a:lnTo>
                  <a:pt x="3103415" y="540023"/>
                </a:lnTo>
                <a:lnTo>
                  <a:pt x="3103415" y="617251"/>
                </a:lnTo>
                <a:lnTo>
                  <a:pt x="3237848" y="617251"/>
                </a:lnTo>
                <a:lnTo>
                  <a:pt x="3193800" y="717933"/>
                </a:lnTo>
                <a:lnTo>
                  <a:pt x="3103415" y="717933"/>
                </a:lnTo>
                <a:lnTo>
                  <a:pt x="3103415" y="826624"/>
                </a:lnTo>
                <a:lnTo>
                  <a:pt x="2950103" y="889551"/>
                </a:lnTo>
                <a:lnTo>
                  <a:pt x="2950675" y="395865"/>
                </a:lnTo>
                <a:lnTo>
                  <a:pt x="2897474" y="395865"/>
                </a:lnTo>
                <a:lnTo>
                  <a:pt x="2986143" y="164181"/>
                </a:lnTo>
                <a:lnTo>
                  <a:pt x="2920356" y="164181"/>
                </a:lnTo>
                <a:lnTo>
                  <a:pt x="2920356" y="52058"/>
                </a:lnTo>
                <a:lnTo>
                  <a:pt x="3019322" y="5205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350"/>
          </a:p>
        </p:txBody>
      </p:sp>
      <p:cxnSp>
        <p:nvCxnSpPr>
          <p:cNvPr id="2558" name="直接连接符 2557"/>
          <p:cNvCxnSpPr/>
          <p:nvPr/>
        </p:nvCxnSpPr>
        <p:spPr>
          <a:xfrm flipH="1" flipV="1">
            <a:off x="8626642" y="3003947"/>
            <a:ext cx="0" cy="2147888"/>
          </a:xfrm>
          <a:prstGeom prst="line">
            <a:avLst/>
          </a:prstGeom>
          <a:ln w="12700"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0" name="直接连接符 1189"/>
          <p:cNvCxnSpPr/>
          <p:nvPr/>
        </p:nvCxnSpPr>
        <p:spPr>
          <a:xfrm flipH="1" flipV="1">
            <a:off x="7198475" y="3984248"/>
            <a:ext cx="0" cy="1157351"/>
          </a:xfrm>
          <a:prstGeom prst="line">
            <a:avLst/>
          </a:prstGeom>
          <a:ln w="12700"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1" name="直接连接符 1190"/>
          <p:cNvCxnSpPr/>
          <p:nvPr/>
        </p:nvCxnSpPr>
        <p:spPr>
          <a:xfrm flipH="1" flipV="1">
            <a:off x="3897687" y="3759201"/>
            <a:ext cx="0" cy="1410014"/>
          </a:xfrm>
          <a:prstGeom prst="line">
            <a:avLst/>
          </a:prstGeom>
          <a:ln w="12700"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2" name="直接连接符 1191"/>
          <p:cNvCxnSpPr/>
          <p:nvPr/>
        </p:nvCxnSpPr>
        <p:spPr>
          <a:xfrm flipH="1" flipV="1">
            <a:off x="1211429" y="4330303"/>
            <a:ext cx="0" cy="813197"/>
          </a:xfrm>
          <a:prstGeom prst="line">
            <a:avLst/>
          </a:prstGeom>
          <a:ln w="12700">
            <a:solidFill>
              <a:schemeClr val="bg1">
                <a:alpha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9" name="直接连接符 1158"/>
          <p:cNvCxnSpPr/>
          <p:nvPr/>
        </p:nvCxnSpPr>
        <p:spPr>
          <a:xfrm>
            <a:off x="3176588" y="1137643"/>
            <a:ext cx="5643000" cy="0"/>
          </a:xfrm>
          <a:prstGeom prst="line">
            <a:avLst/>
          </a:prstGeom>
          <a:ln w="25400">
            <a:solidFill>
              <a:schemeClr val="bg1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4" name="直接连接符 1213"/>
          <p:cNvCxnSpPr/>
          <p:nvPr/>
        </p:nvCxnSpPr>
        <p:spPr>
          <a:xfrm>
            <a:off x="3176588" y="2237780"/>
            <a:ext cx="5643000" cy="0"/>
          </a:xfrm>
          <a:prstGeom prst="line">
            <a:avLst/>
          </a:prstGeom>
          <a:ln w="25400">
            <a:solidFill>
              <a:schemeClr val="bg1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1" name="Freeform 592"/>
          <p:cNvSpPr/>
          <p:nvPr/>
        </p:nvSpPr>
        <p:spPr bwMode="auto">
          <a:xfrm>
            <a:off x="8254726" y="2614016"/>
            <a:ext cx="840581" cy="344091"/>
          </a:xfrm>
          <a:custGeom>
            <a:gdLst>
              <a:gd fmla="*/ 208 w 352" name="T0"/>
              <a:gd fmla="*/ 0 h 144" name="T1"/>
              <a:gd fmla="*/ 115 w 352" name="T2"/>
              <a:gd fmla="*/ 82 h 144" name="T3"/>
              <a:gd fmla="*/ 79 w 352" name="T4"/>
              <a:gd fmla="*/ 74 h 144" name="T5"/>
              <a:gd fmla="*/ 0 w 352" name="T6"/>
              <a:gd fmla="*/ 144 h 144" name="T7"/>
              <a:gd fmla="*/ 352 w 352" name="T8"/>
              <a:gd fmla="*/ 144 h 144" name="T9"/>
              <a:gd fmla="*/ 301 w 352" name="T10"/>
              <a:gd fmla="*/ 84 h 144" name="T11"/>
              <a:gd fmla="*/ 208 w 352" name="T12"/>
              <a:gd fmla="*/ 0 h 144" name="T13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b="b" l="0" r="r" t="0"/>
            <a:pathLst>
              <a:path h="144" w="352">
                <a:moveTo>
                  <a:pt x="208" y="0"/>
                </a:moveTo>
                <a:cubicBezTo>
                  <a:pt x="160" y="0"/>
                  <a:pt x="120" y="36"/>
                  <a:pt x="115" y="82"/>
                </a:cubicBezTo>
                <a:cubicBezTo>
                  <a:pt x="104" y="77"/>
                  <a:pt x="92" y="74"/>
                  <a:pt x="79" y="74"/>
                </a:cubicBezTo>
                <a:cubicBezTo>
                  <a:pt x="38" y="74"/>
                  <a:pt x="4" y="104"/>
                  <a:pt x="0" y="144"/>
                </a:cubicBezTo>
                <a:cubicBezTo>
                  <a:pt x="352" y="144"/>
                  <a:pt x="352" y="144"/>
                  <a:pt x="352" y="144"/>
                </a:cubicBezTo>
                <a:cubicBezTo>
                  <a:pt x="352" y="113"/>
                  <a:pt x="330" y="89"/>
                  <a:pt x="301" y="84"/>
                </a:cubicBezTo>
                <a:cubicBezTo>
                  <a:pt x="297" y="37"/>
                  <a:pt x="257" y="0"/>
                  <a:pt x="208" y="0"/>
                </a:cubicBezTo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</p:spPr>
        <p:txBody>
          <a:bodyPr anchor="t" anchorCtr="0" bIns="34290" compatLnSpc="1" lIns="68580" numCol="1" rIns="68580" tIns="34290" vert="horz" wrap="square">
            <a:prstTxWarp prst="textNoShape">
              <a:avLst/>
            </a:prstTxWarp>
          </a:bodyPr>
          <a:lstStyle/>
          <a:p>
            <a:endParaRPr altLang="en-US" lang="zh-CN" sz="1350"/>
          </a:p>
        </p:txBody>
      </p:sp>
      <p:sp>
        <p:nvSpPr>
          <p:cNvPr id="1225" name="任意多边形 1224"/>
          <p:cNvSpPr/>
          <p:nvPr/>
        </p:nvSpPr>
        <p:spPr>
          <a:xfrm>
            <a:off x="3247868" y="2313455"/>
            <a:ext cx="5487990" cy="340472"/>
          </a:xfrm>
          <a:custGeom>
            <a:rect b="b" l="l" r="r" t="t"/>
            <a:pathLst>
              <a:path h="453963" w="7317320">
                <a:moveTo>
                  <a:pt x="4890976" y="413854"/>
                </a:moveTo>
                <a:cubicBezTo>
                  <a:pt x="4899484" y="413854"/>
                  <a:pt x="4903738" y="419323"/>
                  <a:pt x="4903738" y="430262"/>
                </a:cubicBezTo>
                <a:cubicBezTo>
                  <a:pt x="4901307" y="444847"/>
                  <a:pt x="4895230" y="452748"/>
                  <a:pt x="4885506" y="453963"/>
                </a:cubicBezTo>
                <a:cubicBezTo>
                  <a:pt x="4885506" y="453963"/>
                  <a:pt x="4884898" y="453963"/>
                  <a:pt x="4883683" y="453963"/>
                </a:cubicBezTo>
                <a:cubicBezTo>
                  <a:pt x="4877606" y="452748"/>
                  <a:pt x="4873960" y="447886"/>
                  <a:pt x="4872744" y="439378"/>
                </a:cubicBezTo>
                <a:cubicBezTo>
                  <a:pt x="4873960" y="423577"/>
                  <a:pt x="4880036" y="415069"/>
                  <a:pt x="4890976" y="413854"/>
                </a:cubicBezTo>
                <a:close/>
                <a:moveTo>
                  <a:pt x="142775" y="329420"/>
                </a:moveTo>
                <a:cubicBezTo>
                  <a:pt x="161234" y="330103"/>
                  <a:pt x="184137" y="334547"/>
                  <a:pt x="211485" y="342751"/>
                </a:cubicBezTo>
                <a:cubicBezTo>
                  <a:pt x="257671" y="358552"/>
                  <a:pt x="282587" y="377391"/>
                  <a:pt x="286234" y="399269"/>
                </a:cubicBezTo>
                <a:cubicBezTo>
                  <a:pt x="291095" y="415069"/>
                  <a:pt x="271041" y="419323"/>
                  <a:pt x="226070" y="412031"/>
                </a:cubicBezTo>
                <a:cubicBezTo>
                  <a:pt x="222424" y="410815"/>
                  <a:pt x="220600" y="408992"/>
                  <a:pt x="220600" y="406561"/>
                </a:cubicBezTo>
                <a:cubicBezTo>
                  <a:pt x="220600" y="404131"/>
                  <a:pt x="222424" y="402915"/>
                  <a:pt x="226070" y="402915"/>
                </a:cubicBezTo>
                <a:cubicBezTo>
                  <a:pt x="228501" y="401700"/>
                  <a:pt x="232755" y="400484"/>
                  <a:pt x="238832" y="399269"/>
                </a:cubicBezTo>
                <a:cubicBezTo>
                  <a:pt x="250986" y="398053"/>
                  <a:pt x="257063" y="395622"/>
                  <a:pt x="257063" y="391976"/>
                </a:cubicBezTo>
                <a:cubicBezTo>
                  <a:pt x="255848" y="385899"/>
                  <a:pt x="240655" y="376176"/>
                  <a:pt x="211485" y="362806"/>
                </a:cubicBezTo>
                <a:cubicBezTo>
                  <a:pt x="201761" y="360375"/>
                  <a:pt x="198723" y="359160"/>
                  <a:pt x="202369" y="359160"/>
                </a:cubicBezTo>
                <a:cubicBezTo>
                  <a:pt x="169552" y="350652"/>
                  <a:pt x="143421" y="343967"/>
                  <a:pt x="123974" y="339105"/>
                </a:cubicBezTo>
                <a:cubicBezTo>
                  <a:pt x="121543" y="337890"/>
                  <a:pt x="120327" y="336066"/>
                  <a:pt x="120327" y="333636"/>
                </a:cubicBezTo>
                <a:cubicBezTo>
                  <a:pt x="121543" y="331205"/>
                  <a:pt x="123366" y="329989"/>
                  <a:pt x="125797" y="329989"/>
                </a:cubicBezTo>
                <a:cubicBezTo>
                  <a:pt x="130962" y="329382"/>
                  <a:pt x="136622" y="329192"/>
                  <a:pt x="142775" y="329420"/>
                </a:cubicBezTo>
                <a:close/>
                <a:moveTo>
                  <a:pt x="4150370" y="326343"/>
                </a:moveTo>
                <a:cubicBezTo>
                  <a:pt x="4105398" y="331205"/>
                  <a:pt x="4078051" y="342751"/>
                  <a:pt x="4068328" y="360983"/>
                </a:cubicBezTo>
                <a:cubicBezTo>
                  <a:pt x="4069544" y="375568"/>
                  <a:pt x="4073190" y="384684"/>
                  <a:pt x="4079267" y="388330"/>
                </a:cubicBezTo>
                <a:cubicBezTo>
                  <a:pt x="4097498" y="387114"/>
                  <a:pt x="4115122" y="382860"/>
                  <a:pt x="4132138" y="375568"/>
                </a:cubicBezTo>
                <a:cubicBezTo>
                  <a:pt x="4139430" y="373137"/>
                  <a:pt x="4148546" y="358552"/>
                  <a:pt x="4159486" y="331812"/>
                </a:cubicBezTo>
                <a:cubicBezTo>
                  <a:pt x="4160701" y="331812"/>
                  <a:pt x="4161308" y="331812"/>
                  <a:pt x="4161308" y="331812"/>
                </a:cubicBezTo>
                <a:cubicBezTo>
                  <a:pt x="4161308" y="328166"/>
                  <a:pt x="4157662" y="326343"/>
                  <a:pt x="4150370" y="326343"/>
                </a:cubicBezTo>
                <a:close/>
                <a:moveTo>
                  <a:pt x="3638066" y="313581"/>
                </a:moveTo>
                <a:cubicBezTo>
                  <a:pt x="3634420" y="318443"/>
                  <a:pt x="3628950" y="325735"/>
                  <a:pt x="3621658" y="335459"/>
                </a:cubicBezTo>
                <a:cubicBezTo>
                  <a:pt x="3609504" y="351259"/>
                  <a:pt x="3600388" y="364021"/>
                  <a:pt x="3594311" y="373745"/>
                </a:cubicBezTo>
                <a:cubicBezTo>
                  <a:pt x="3600388" y="379822"/>
                  <a:pt x="3606465" y="382860"/>
                  <a:pt x="3612542" y="382860"/>
                </a:cubicBezTo>
                <a:cubicBezTo>
                  <a:pt x="3625912" y="380430"/>
                  <a:pt x="3638066" y="370098"/>
                  <a:pt x="3649005" y="351867"/>
                </a:cubicBezTo>
                <a:cubicBezTo>
                  <a:pt x="3652651" y="344574"/>
                  <a:pt x="3656298" y="338497"/>
                  <a:pt x="3659944" y="333636"/>
                </a:cubicBezTo>
                <a:cubicBezTo>
                  <a:pt x="3657513" y="331205"/>
                  <a:pt x="3654474" y="328166"/>
                  <a:pt x="3650828" y="324520"/>
                </a:cubicBezTo>
                <a:cubicBezTo>
                  <a:pt x="3647182" y="320874"/>
                  <a:pt x="3644751" y="318443"/>
                  <a:pt x="3643536" y="317227"/>
                </a:cubicBezTo>
                <a:cubicBezTo>
                  <a:pt x="3642320" y="314796"/>
                  <a:pt x="3640497" y="313581"/>
                  <a:pt x="3638066" y="313581"/>
                </a:cubicBezTo>
                <a:close/>
                <a:moveTo>
                  <a:pt x="561938" y="309935"/>
                </a:moveTo>
                <a:cubicBezTo>
                  <a:pt x="563153" y="309935"/>
                  <a:pt x="563761" y="311150"/>
                  <a:pt x="563761" y="313581"/>
                </a:cubicBezTo>
                <a:cubicBezTo>
                  <a:pt x="560115" y="319658"/>
                  <a:pt x="555253" y="329382"/>
                  <a:pt x="549176" y="342751"/>
                </a:cubicBezTo>
                <a:cubicBezTo>
                  <a:pt x="528513" y="379214"/>
                  <a:pt x="516359" y="407777"/>
                  <a:pt x="512713" y="428439"/>
                </a:cubicBezTo>
                <a:cubicBezTo>
                  <a:pt x="512713" y="430870"/>
                  <a:pt x="512105" y="432085"/>
                  <a:pt x="510890" y="432085"/>
                </a:cubicBezTo>
                <a:cubicBezTo>
                  <a:pt x="498735" y="432085"/>
                  <a:pt x="492050" y="429655"/>
                  <a:pt x="490835" y="424793"/>
                </a:cubicBezTo>
                <a:lnTo>
                  <a:pt x="490835" y="422970"/>
                </a:lnTo>
                <a:cubicBezTo>
                  <a:pt x="492050" y="415677"/>
                  <a:pt x="493266" y="404738"/>
                  <a:pt x="494481" y="390153"/>
                </a:cubicBezTo>
                <a:cubicBezTo>
                  <a:pt x="495697" y="375568"/>
                  <a:pt x="496304" y="364629"/>
                  <a:pt x="496304" y="357336"/>
                </a:cubicBezTo>
                <a:cubicBezTo>
                  <a:pt x="496304" y="357336"/>
                  <a:pt x="496912" y="356729"/>
                  <a:pt x="498128" y="355513"/>
                </a:cubicBezTo>
                <a:cubicBezTo>
                  <a:pt x="499343" y="353082"/>
                  <a:pt x="501166" y="351867"/>
                  <a:pt x="503597" y="351867"/>
                </a:cubicBezTo>
                <a:cubicBezTo>
                  <a:pt x="506028" y="353082"/>
                  <a:pt x="508459" y="357336"/>
                  <a:pt x="510890" y="364629"/>
                </a:cubicBezTo>
                <a:cubicBezTo>
                  <a:pt x="512105" y="370706"/>
                  <a:pt x="513321" y="373745"/>
                  <a:pt x="514536" y="373745"/>
                </a:cubicBezTo>
                <a:cubicBezTo>
                  <a:pt x="516967" y="373745"/>
                  <a:pt x="518182" y="373137"/>
                  <a:pt x="518182" y="371922"/>
                </a:cubicBezTo>
                <a:cubicBezTo>
                  <a:pt x="531552" y="350044"/>
                  <a:pt x="546137" y="329382"/>
                  <a:pt x="561938" y="309935"/>
                </a:cubicBezTo>
                <a:close/>
                <a:moveTo>
                  <a:pt x="3546909" y="304465"/>
                </a:moveTo>
                <a:cubicBezTo>
                  <a:pt x="3537185" y="310542"/>
                  <a:pt x="3529285" y="313581"/>
                  <a:pt x="3523208" y="313581"/>
                </a:cubicBezTo>
                <a:cubicBezTo>
                  <a:pt x="3523208" y="329382"/>
                  <a:pt x="3525639" y="337890"/>
                  <a:pt x="3530501" y="339105"/>
                </a:cubicBezTo>
                <a:cubicBezTo>
                  <a:pt x="3531716" y="337890"/>
                  <a:pt x="3533539" y="334243"/>
                  <a:pt x="3535970" y="328166"/>
                </a:cubicBezTo>
                <a:cubicBezTo>
                  <a:pt x="3540832" y="318443"/>
                  <a:pt x="3544478" y="310542"/>
                  <a:pt x="3546909" y="304465"/>
                </a:cubicBezTo>
                <a:close/>
                <a:moveTo>
                  <a:pt x="3025866" y="296603"/>
                </a:moveTo>
                <a:cubicBezTo>
                  <a:pt x="3039996" y="297287"/>
                  <a:pt x="3046605" y="301731"/>
                  <a:pt x="3045693" y="309935"/>
                </a:cubicBezTo>
                <a:cubicBezTo>
                  <a:pt x="3045693" y="312366"/>
                  <a:pt x="3044477" y="315404"/>
                  <a:pt x="3042047" y="319050"/>
                </a:cubicBezTo>
                <a:cubicBezTo>
                  <a:pt x="3040831" y="321481"/>
                  <a:pt x="3040224" y="323304"/>
                  <a:pt x="3040224" y="324520"/>
                </a:cubicBezTo>
                <a:cubicBezTo>
                  <a:pt x="3037793" y="342751"/>
                  <a:pt x="3036577" y="363414"/>
                  <a:pt x="3036577" y="386507"/>
                </a:cubicBezTo>
                <a:cubicBezTo>
                  <a:pt x="3036577" y="398661"/>
                  <a:pt x="3048124" y="404131"/>
                  <a:pt x="3071217" y="402915"/>
                </a:cubicBezTo>
                <a:cubicBezTo>
                  <a:pt x="3135635" y="398053"/>
                  <a:pt x="3175744" y="390153"/>
                  <a:pt x="3191545" y="379214"/>
                </a:cubicBezTo>
                <a:cubicBezTo>
                  <a:pt x="3203699" y="358552"/>
                  <a:pt x="3210992" y="337282"/>
                  <a:pt x="3213422" y="315404"/>
                </a:cubicBezTo>
                <a:cubicBezTo>
                  <a:pt x="3214638" y="310542"/>
                  <a:pt x="3215853" y="309935"/>
                  <a:pt x="3217069" y="313581"/>
                </a:cubicBezTo>
                <a:cubicBezTo>
                  <a:pt x="3219499" y="322089"/>
                  <a:pt x="3220715" y="333028"/>
                  <a:pt x="3220715" y="346398"/>
                </a:cubicBezTo>
                <a:cubicBezTo>
                  <a:pt x="3220715" y="353690"/>
                  <a:pt x="3218892" y="362198"/>
                  <a:pt x="3215245" y="371922"/>
                </a:cubicBezTo>
                <a:cubicBezTo>
                  <a:pt x="3214030" y="379214"/>
                  <a:pt x="3212815" y="385291"/>
                  <a:pt x="3211599" y="390153"/>
                </a:cubicBezTo>
                <a:cubicBezTo>
                  <a:pt x="3199445" y="402307"/>
                  <a:pt x="3166628" y="412031"/>
                  <a:pt x="3113149" y="419323"/>
                </a:cubicBezTo>
                <a:cubicBezTo>
                  <a:pt x="3087625" y="422970"/>
                  <a:pt x="3067571" y="423577"/>
                  <a:pt x="3052986" y="421147"/>
                </a:cubicBezTo>
                <a:cubicBezTo>
                  <a:pt x="3026246" y="416285"/>
                  <a:pt x="3014092" y="404131"/>
                  <a:pt x="3016523" y="384684"/>
                </a:cubicBezTo>
                <a:cubicBezTo>
                  <a:pt x="3016523" y="378606"/>
                  <a:pt x="3017130" y="368275"/>
                  <a:pt x="3018346" y="353690"/>
                </a:cubicBezTo>
                <a:cubicBezTo>
                  <a:pt x="3019561" y="337890"/>
                  <a:pt x="3020169" y="326343"/>
                  <a:pt x="3020169" y="319050"/>
                </a:cubicBezTo>
                <a:cubicBezTo>
                  <a:pt x="3020169" y="314189"/>
                  <a:pt x="3017130" y="311150"/>
                  <a:pt x="3011053" y="309935"/>
                </a:cubicBezTo>
                <a:cubicBezTo>
                  <a:pt x="3008623" y="309935"/>
                  <a:pt x="3006799" y="309935"/>
                  <a:pt x="3005584" y="309935"/>
                </a:cubicBezTo>
                <a:cubicBezTo>
                  <a:pt x="3003153" y="307504"/>
                  <a:pt x="3001937" y="305073"/>
                  <a:pt x="3001937" y="302642"/>
                </a:cubicBezTo>
                <a:cubicBezTo>
                  <a:pt x="3003153" y="300211"/>
                  <a:pt x="3005584" y="298388"/>
                  <a:pt x="3009230" y="297173"/>
                </a:cubicBezTo>
                <a:cubicBezTo>
                  <a:pt x="3015611" y="296565"/>
                  <a:pt x="3021156" y="296375"/>
                  <a:pt x="3025866" y="296603"/>
                </a:cubicBezTo>
                <a:close/>
                <a:moveTo>
                  <a:pt x="3601603" y="286234"/>
                </a:moveTo>
                <a:cubicBezTo>
                  <a:pt x="3595526" y="289880"/>
                  <a:pt x="3588841" y="316012"/>
                  <a:pt x="3581549" y="364629"/>
                </a:cubicBezTo>
                <a:cubicBezTo>
                  <a:pt x="3600995" y="343967"/>
                  <a:pt x="3617404" y="323912"/>
                  <a:pt x="3630774" y="304465"/>
                </a:cubicBezTo>
                <a:cubicBezTo>
                  <a:pt x="3619835" y="292311"/>
                  <a:pt x="3610111" y="286234"/>
                  <a:pt x="3601603" y="286234"/>
                </a:cubicBezTo>
                <a:close/>
                <a:moveTo>
                  <a:pt x="3669060" y="242478"/>
                </a:moveTo>
                <a:cubicBezTo>
                  <a:pt x="3662983" y="243694"/>
                  <a:pt x="3653867" y="249163"/>
                  <a:pt x="3641712" y="258887"/>
                </a:cubicBezTo>
                <a:cubicBezTo>
                  <a:pt x="3633204" y="267395"/>
                  <a:pt x="3627127" y="271649"/>
                  <a:pt x="3623481" y="271649"/>
                </a:cubicBezTo>
                <a:cubicBezTo>
                  <a:pt x="3625912" y="276510"/>
                  <a:pt x="3631381" y="283195"/>
                  <a:pt x="3639889" y="291703"/>
                </a:cubicBezTo>
                <a:cubicBezTo>
                  <a:pt x="3641105" y="290488"/>
                  <a:pt x="3642320" y="288665"/>
                  <a:pt x="3643536" y="286234"/>
                </a:cubicBezTo>
                <a:cubicBezTo>
                  <a:pt x="3645966" y="283803"/>
                  <a:pt x="3647182" y="281980"/>
                  <a:pt x="3647182" y="280764"/>
                </a:cubicBezTo>
                <a:cubicBezTo>
                  <a:pt x="3650828" y="275903"/>
                  <a:pt x="3652043" y="276510"/>
                  <a:pt x="3650828" y="282587"/>
                </a:cubicBezTo>
                <a:cubicBezTo>
                  <a:pt x="3650828" y="285018"/>
                  <a:pt x="3649613" y="288665"/>
                  <a:pt x="3647182" y="293526"/>
                </a:cubicBezTo>
                <a:cubicBezTo>
                  <a:pt x="3645966" y="295957"/>
                  <a:pt x="3645359" y="297780"/>
                  <a:pt x="3645359" y="298996"/>
                </a:cubicBezTo>
                <a:cubicBezTo>
                  <a:pt x="3647790" y="300211"/>
                  <a:pt x="3651436" y="303250"/>
                  <a:pt x="3656298" y="308112"/>
                </a:cubicBezTo>
                <a:cubicBezTo>
                  <a:pt x="3661159" y="311758"/>
                  <a:pt x="3664805" y="314796"/>
                  <a:pt x="3667236" y="317227"/>
                </a:cubicBezTo>
                <a:cubicBezTo>
                  <a:pt x="3683037" y="281980"/>
                  <a:pt x="3687899" y="258887"/>
                  <a:pt x="3681822" y="247948"/>
                </a:cubicBezTo>
                <a:cubicBezTo>
                  <a:pt x="3681822" y="247948"/>
                  <a:pt x="3679998" y="246732"/>
                  <a:pt x="3676352" y="244301"/>
                </a:cubicBezTo>
                <a:cubicBezTo>
                  <a:pt x="3672706" y="243086"/>
                  <a:pt x="3670275" y="242478"/>
                  <a:pt x="3669060" y="242478"/>
                </a:cubicBezTo>
                <a:close/>
                <a:moveTo>
                  <a:pt x="662211" y="240655"/>
                </a:moveTo>
                <a:cubicBezTo>
                  <a:pt x="633040" y="255240"/>
                  <a:pt x="617847" y="266787"/>
                  <a:pt x="616632" y="275295"/>
                </a:cubicBezTo>
                <a:cubicBezTo>
                  <a:pt x="632433" y="295957"/>
                  <a:pt x="646410" y="295350"/>
                  <a:pt x="658564" y="273472"/>
                </a:cubicBezTo>
                <a:cubicBezTo>
                  <a:pt x="659780" y="269825"/>
                  <a:pt x="660387" y="264356"/>
                  <a:pt x="660387" y="257063"/>
                </a:cubicBezTo>
                <a:cubicBezTo>
                  <a:pt x="661603" y="249771"/>
                  <a:pt x="662211" y="244301"/>
                  <a:pt x="662211" y="240655"/>
                </a:cubicBezTo>
                <a:close/>
                <a:moveTo>
                  <a:pt x="140382" y="233363"/>
                </a:moveTo>
                <a:cubicBezTo>
                  <a:pt x="140382" y="234578"/>
                  <a:pt x="139774" y="237009"/>
                  <a:pt x="138559" y="240655"/>
                </a:cubicBezTo>
                <a:cubicBezTo>
                  <a:pt x="136128" y="245517"/>
                  <a:pt x="134305" y="249771"/>
                  <a:pt x="133089" y="253417"/>
                </a:cubicBezTo>
                <a:cubicBezTo>
                  <a:pt x="134305" y="252202"/>
                  <a:pt x="137343" y="250986"/>
                  <a:pt x="142205" y="249771"/>
                </a:cubicBezTo>
                <a:cubicBezTo>
                  <a:pt x="150713" y="246125"/>
                  <a:pt x="156790" y="243086"/>
                  <a:pt x="160437" y="240655"/>
                </a:cubicBezTo>
                <a:cubicBezTo>
                  <a:pt x="151929" y="239440"/>
                  <a:pt x="145244" y="237009"/>
                  <a:pt x="140382" y="233363"/>
                </a:cubicBezTo>
                <a:close/>
                <a:moveTo>
                  <a:pt x="726021" y="222424"/>
                </a:moveTo>
                <a:cubicBezTo>
                  <a:pt x="715082" y="222424"/>
                  <a:pt x="701712" y="225462"/>
                  <a:pt x="685911" y="231539"/>
                </a:cubicBezTo>
                <a:cubicBezTo>
                  <a:pt x="684696" y="235186"/>
                  <a:pt x="684088" y="241263"/>
                  <a:pt x="684088" y="249771"/>
                </a:cubicBezTo>
                <a:cubicBezTo>
                  <a:pt x="682873" y="258279"/>
                  <a:pt x="682265" y="264356"/>
                  <a:pt x="682265" y="268002"/>
                </a:cubicBezTo>
                <a:cubicBezTo>
                  <a:pt x="682265" y="275295"/>
                  <a:pt x="681050" y="281372"/>
                  <a:pt x="678619" y="286234"/>
                </a:cubicBezTo>
                <a:cubicBezTo>
                  <a:pt x="687127" y="277726"/>
                  <a:pt x="698674" y="265571"/>
                  <a:pt x="713259" y="249771"/>
                </a:cubicBezTo>
                <a:cubicBezTo>
                  <a:pt x="722982" y="238832"/>
                  <a:pt x="730275" y="230932"/>
                  <a:pt x="735136" y="226070"/>
                </a:cubicBezTo>
                <a:cubicBezTo>
                  <a:pt x="735136" y="223639"/>
                  <a:pt x="732098" y="222424"/>
                  <a:pt x="726021" y="222424"/>
                </a:cubicBezTo>
                <a:close/>
                <a:moveTo>
                  <a:pt x="4890976" y="216954"/>
                </a:moveTo>
                <a:cubicBezTo>
                  <a:pt x="4899484" y="216954"/>
                  <a:pt x="4903738" y="221816"/>
                  <a:pt x="4903738" y="231539"/>
                </a:cubicBezTo>
                <a:cubicBezTo>
                  <a:pt x="4902522" y="248555"/>
                  <a:pt x="4896445" y="257063"/>
                  <a:pt x="4885506" y="257063"/>
                </a:cubicBezTo>
                <a:cubicBezTo>
                  <a:pt x="4878214" y="255848"/>
                  <a:pt x="4873960" y="250379"/>
                  <a:pt x="4872744" y="240655"/>
                </a:cubicBezTo>
                <a:cubicBezTo>
                  <a:pt x="4875175" y="226070"/>
                  <a:pt x="4881252" y="218170"/>
                  <a:pt x="4890976" y="216954"/>
                </a:cubicBezTo>
                <a:close/>
                <a:moveTo>
                  <a:pt x="120327" y="213308"/>
                </a:moveTo>
                <a:cubicBezTo>
                  <a:pt x="97234" y="240047"/>
                  <a:pt x="79003" y="263141"/>
                  <a:pt x="65633" y="282587"/>
                </a:cubicBezTo>
                <a:cubicBezTo>
                  <a:pt x="72926" y="280157"/>
                  <a:pt x="86295" y="274079"/>
                  <a:pt x="105742" y="264356"/>
                </a:cubicBezTo>
                <a:cubicBezTo>
                  <a:pt x="111819" y="243694"/>
                  <a:pt x="116681" y="226678"/>
                  <a:pt x="120327" y="213308"/>
                </a:cubicBezTo>
                <a:close/>
                <a:moveTo>
                  <a:pt x="1995152" y="200546"/>
                </a:moveTo>
                <a:cubicBezTo>
                  <a:pt x="1989075" y="199331"/>
                  <a:pt x="1981175" y="201761"/>
                  <a:pt x="1971452" y="207839"/>
                </a:cubicBezTo>
                <a:cubicBezTo>
                  <a:pt x="1964159" y="210269"/>
                  <a:pt x="1958690" y="212093"/>
                  <a:pt x="1955043" y="213308"/>
                </a:cubicBezTo>
                <a:cubicBezTo>
                  <a:pt x="1953828" y="215739"/>
                  <a:pt x="1953220" y="218170"/>
                  <a:pt x="1953220" y="220601"/>
                </a:cubicBezTo>
                <a:cubicBezTo>
                  <a:pt x="1953220" y="226678"/>
                  <a:pt x="1954436" y="237617"/>
                  <a:pt x="1956866" y="253417"/>
                </a:cubicBezTo>
                <a:cubicBezTo>
                  <a:pt x="1960513" y="252202"/>
                  <a:pt x="1964159" y="250379"/>
                  <a:pt x="1967805" y="247948"/>
                </a:cubicBezTo>
                <a:cubicBezTo>
                  <a:pt x="1969021" y="247948"/>
                  <a:pt x="1970844" y="246125"/>
                  <a:pt x="1973275" y="242478"/>
                </a:cubicBezTo>
                <a:cubicBezTo>
                  <a:pt x="1976921" y="240047"/>
                  <a:pt x="1978744" y="238832"/>
                  <a:pt x="1978744" y="238832"/>
                </a:cubicBezTo>
                <a:cubicBezTo>
                  <a:pt x="1986037" y="225462"/>
                  <a:pt x="1991506" y="212700"/>
                  <a:pt x="1995152" y="200546"/>
                </a:cubicBezTo>
                <a:close/>
                <a:moveTo>
                  <a:pt x="463716" y="198951"/>
                </a:moveTo>
                <a:cubicBezTo>
                  <a:pt x="480580" y="199407"/>
                  <a:pt x="492658" y="206015"/>
                  <a:pt x="499951" y="218777"/>
                </a:cubicBezTo>
                <a:lnTo>
                  <a:pt x="499951" y="220601"/>
                </a:lnTo>
                <a:cubicBezTo>
                  <a:pt x="501166" y="225462"/>
                  <a:pt x="498735" y="227285"/>
                  <a:pt x="492658" y="226070"/>
                </a:cubicBezTo>
                <a:cubicBezTo>
                  <a:pt x="490227" y="226070"/>
                  <a:pt x="487189" y="224855"/>
                  <a:pt x="483542" y="222424"/>
                </a:cubicBezTo>
                <a:cubicBezTo>
                  <a:pt x="478681" y="219993"/>
                  <a:pt x="474427" y="218777"/>
                  <a:pt x="470780" y="218777"/>
                </a:cubicBezTo>
                <a:cubicBezTo>
                  <a:pt x="469565" y="218777"/>
                  <a:pt x="467134" y="218777"/>
                  <a:pt x="463488" y="218777"/>
                </a:cubicBezTo>
                <a:cubicBezTo>
                  <a:pt x="445256" y="217562"/>
                  <a:pt x="436141" y="212700"/>
                  <a:pt x="436141" y="204192"/>
                </a:cubicBezTo>
                <a:lnTo>
                  <a:pt x="436141" y="202369"/>
                </a:lnTo>
                <a:cubicBezTo>
                  <a:pt x="441002" y="201154"/>
                  <a:pt x="444041" y="200546"/>
                  <a:pt x="445256" y="200546"/>
                </a:cubicBezTo>
                <a:cubicBezTo>
                  <a:pt x="451941" y="199331"/>
                  <a:pt x="458094" y="198799"/>
                  <a:pt x="463716" y="198951"/>
                </a:cubicBezTo>
                <a:close/>
                <a:moveTo>
                  <a:pt x="4117553" y="184138"/>
                </a:moveTo>
                <a:cubicBezTo>
                  <a:pt x="4126061" y="182922"/>
                  <a:pt x="4129708" y="185353"/>
                  <a:pt x="4128492" y="191430"/>
                </a:cubicBezTo>
                <a:cubicBezTo>
                  <a:pt x="4128492" y="198723"/>
                  <a:pt x="4125453" y="204800"/>
                  <a:pt x="4119376" y="209662"/>
                </a:cubicBezTo>
                <a:cubicBezTo>
                  <a:pt x="4115730" y="212093"/>
                  <a:pt x="4113299" y="213916"/>
                  <a:pt x="4112084" y="215131"/>
                </a:cubicBezTo>
                <a:cubicBezTo>
                  <a:pt x="4098714" y="229716"/>
                  <a:pt x="4087167" y="243086"/>
                  <a:pt x="4077444" y="255240"/>
                </a:cubicBezTo>
                <a:cubicBezTo>
                  <a:pt x="4099322" y="247948"/>
                  <a:pt x="4118768" y="240655"/>
                  <a:pt x="4135784" y="233363"/>
                </a:cubicBezTo>
                <a:cubicBezTo>
                  <a:pt x="4145508" y="232147"/>
                  <a:pt x="4150977" y="235793"/>
                  <a:pt x="4152192" y="244301"/>
                </a:cubicBezTo>
                <a:cubicBezTo>
                  <a:pt x="4152192" y="249163"/>
                  <a:pt x="4149762" y="252202"/>
                  <a:pt x="4144900" y="253417"/>
                </a:cubicBezTo>
                <a:cubicBezTo>
                  <a:pt x="4142470" y="253417"/>
                  <a:pt x="4140646" y="254025"/>
                  <a:pt x="4139430" y="255240"/>
                </a:cubicBezTo>
                <a:cubicBezTo>
                  <a:pt x="4112691" y="267395"/>
                  <a:pt x="4086560" y="282587"/>
                  <a:pt x="4061036" y="300819"/>
                </a:cubicBezTo>
                <a:cubicBezTo>
                  <a:pt x="4053743" y="305681"/>
                  <a:pt x="4049489" y="312973"/>
                  <a:pt x="4048274" y="322697"/>
                </a:cubicBezTo>
                <a:cubicBezTo>
                  <a:pt x="4050705" y="332420"/>
                  <a:pt x="4054958" y="337890"/>
                  <a:pt x="4061036" y="339105"/>
                </a:cubicBezTo>
                <a:cubicBezTo>
                  <a:pt x="4062251" y="339105"/>
                  <a:pt x="4066505" y="337282"/>
                  <a:pt x="4073798" y="333636"/>
                </a:cubicBezTo>
                <a:cubicBezTo>
                  <a:pt x="4093244" y="322697"/>
                  <a:pt x="4113299" y="314189"/>
                  <a:pt x="4133962" y="308112"/>
                </a:cubicBezTo>
                <a:cubicBezTo>
                  <a:pt x="4149762" y="304465"/>
                  <a:pt x="4165562" y="303858"/>
                  <a:pt x="4181363" y="306288"/>
                </a:cubicBezTo>
                <a:cubicBezTo>
                  <a:pt x="4188656" y="307504"/>
                  <a:pt x="4192910" y="312973"/>
                  <a:pt x="4194125" y="322697"/>
                </a:cubicBezTo>
                <a:cubicBezTo>
                  <a:pt x="4194125" y="328774"/>
                  <a:pt x="4190479" y="335459"/>
                  <a:pt x="4183186" y="342751"/>
                </a:cubicBezTo>
                <a:cubicBezTo>
                  <a:pt x="4180756" y="346398"/>
                  <a:pt x="4175894" y="351259"/>
                  <a:pt x="4168601" y="357336"/>
                </a:cubicBezTo>
                <a:cubicBezTo>
                  <a:pt x="4162524" y="364629"/>
                  <a:pt x="4157662" y="370098"/>
                  <a:pt x="4154016" y="373745"/>
                </a:cubicBezTo>
                <a:cubicBezTo>
                  <a:pt x="4158878" y="374960"/>
                  <a:pt x="4161308" y="377391"/>
                  <a:pt x="4161308" y="381037"/>
                </a:cubicBezTo>
                <a:cubicBezTo>
                  <a:pt x="4161308" y="390761"/>
                  <a:pt x="4145508" y="397446"/>
                  <a:pt x="4113906" y="401092"/>
                </a:cubicBezTo>
                <a:cubicBezTo>
                  <a:pt x="4099322" y="402307"/>
                  <a:pt x="4089598" y="403523"/>
                  <a:pt x="4084736" y="404738"/>
                </a:cubicBezTo>
                <a:cubicBezTo>
                  <a:pt x="4072582" y="408384"/>
                  <a:pt x="4062251" y="410208"/>
                  <a:pt x="4053743" y="410208"/>
                </a:cubicBezTo>
                <a:cubicBezTo>
                  <a:pt x="4051312" y="410208"/>
                  <a:pt x="4050097" y="407169"/>
                  <a:pt x="4050097" y="401092"/>
                </a:cubicBezTo>
                <a:cubicBezTo>
                  <a:pt x="4050097" y="397446"/>
                  <a:pt x="4051312" y="395015"/>
                  <a:pt x="4053743" y="393799"/>
                </a:cubicBezTo>
                <a:cubicBezTo>
                  <a:pt x="4048881" y="373137"/>
                  <a:pt x="4040373" y="351867"/>
                  <a:pt x="4028219" y="329989"/>
                </a:cubicBezTo>
                <a:cubicBezTo>
                  <a:pt x="4028219" y="323912"/>
                  <a:pt x="4030650" y="316620"/>
                  <a:pt x="4035512" y="308112"/>
                </a:cubicBezTo>
                <a:cubicBezTo>
                  <a:pt x="4035512" y="308112"/>
                  <a:pt x="4036119" y="307504"/>
                  <a:pt x="4037335" y="306288"/>
                </a:cubicBezTo>
                <a:cubicBezTo>
                  <a:pt x="4038550" y="305073"/>
                  <a:pt x="4042196" y="301427"/>
                  <a:pt x="4048274" y="295350"/>
                </a:cubicBezTo>
                <a:cubicBezTo>
                  <a:pt x="4056782" y="288057"/>
                  <a:pt x="4061036" y="283803"/>
                  <a:pt x="4061036" y="282587"/>
                </a:cubicBezTo>
                <a:cubicBezTo>
                  <a:pt x="4061036" y="281372"/>
                  <a:pt x="4059820" y="280157"/>
                  <a:pt x="4057389" y="278941"/>
                </a:cubicBezTo>
                <a:cubicBezTo>
                  <a:pt x="4053743" y="276510"/>
                  <a:pt x="4051920" y="273472"/>
                  <a:pt x="4051920" y="269825"/>
                </a:cubicBezTo>
                <a:cubicBezTo>
                  <a:pt x="4051920" y="262533"/>
                  <a:pt x="4057997" y="253417"/>
                  <a:pt x="4070151" y="242478"/>
                </a:cubicBezTo>
                <a:cubicBezTo>
                  <a:pt x="4082306" y="230324"/>
                  <a:pt x="4088383" y="221208"/>
                  <a:pt x="4088383" y="215131"/>
                </a:cubicBezTo>
                <a:cubicBezTo>
                  <a:pt x="4085952" y="215131"/>
                  <a:pt x="4081698" y="216347"/>
                  <a:pt x="4075621" y="218777"/>
                </a:cubicBezTo>
                <a:cubicBezTo>
                  <a:pt x="4069544" y="222424"/>
                  <a:pt x="4064682" y="224247"/>
                  <a:pt x="4061036" y="224247"/>
                </a:cubicBezTo>
                <a:cubicBezTo>
                  <a:pt x="4052528" y="224247"/>
                  <a:pt x="4048274" y="221208"/>
                  <a:pt x="4048274" y="215131"/>
                </a:cubicBezTo>
                <a:cubicBezTo>
                  <a:pt x="4048274" y="213916"/>
                  <a:pt x="4048881" y="212093"/>
                  <a:pt x="4050097" y="209662"/>
                </a:cubicBezTo>
                <a:cubicBezTo>
                  <a:pt x="4088990" y="192646"/>
                  <a:pt x="4111476" y="184138"/>
                  <a:pt x="4117553" y="184138"/>
                </a:cubicBezTo>
                <a:close/>
                <a:moveTo>
                  <a:pt x="2080840" y="176845"/>
                </a:moveTo>
                <a:cubicBezTo>
                  <a:pt x="2067471" y="191430"/>
                  <a:pt x="2055316" y="206623"/>
                  <a:pt x="2044377" y="222424"/>
                </a:cubicBezTo>
                <a:cubicBezTo>
                  <a:pt x="2048024" y="221208"/>
                  <a:pt x="2055316" y="218777"/>
                  <a:pt x="2066255" y="215131"/>
                </a:cubicBezTo>
                <a:cubicBezTo>
                  <a:pt x="2071117" y="212700"/>
                  <a:pt x="2075371" y="210877"/>
                  <a:pt x="2079017" y="209662"/>
                </a:cubicBezTo>
                <a:cubicBezTo>
                  <a:pt x="2080233" y="198723"/>
                  <a:pt x="2080840" y="187784"/>
                  <a:pt x="2080840" y="176845"/>
                </a:cubicBezTo>
                <a:close/>
                <a:moveTo>
                  <a:pt x="3597957" y="165906"/>
                </a:moveTo>
                <a:cubicBezTo>
                  <a:pt x="3582156" y="173199"/>
                  <a:pt x="3565748" y="184138"/>
                  <a:pt x="3548732" y="198723"/>
                </a:cubicBezTo>
                <a:cubicBezTo>
                  <a:pt x="3539008" y="207231"/>
                  <a:pt x="3530501" y="207231"/>
                  <a:pt x="3523208" y="198723"/>
                </a:cubicBezTo>
                <a:cubicBezTo>
                  <a:pt x="3507407" y="214523"/>
                  <a:pt x="3494038" y="229716"/>
                  <a:pt x="3483099" y="244301"/>
                </a:cubicBezTo>
                <a:cubicBezTo>
                  <a:pt x="3492822" y="264964"/>
                  <a:pt x="3494645" y="293526"/>
                  <a:pt x="3488568" y="329989"/>
                </a:cubicBezTo>
                <a:cubicBezTo>
                  <a:pt x="3494645" y="323912"/>
                  <a:pt x="3501330" y="315404"/>
                  <a:pt x="3508623" y="304465"/>
                </a:cubicBezTo>
                <a:cubicBezTo>
                  <a:pt x="3515915" y="292311"/>
                  <a:pt x="3521385" y="286841"/>
                  <a:pt x="3525031" y="288057"/>
                </a:cubicBezTo>
                <a:cubicBezTo>
                  <a:pt x="3526246" y="292919"/>
                  <a:pt x="3526246" y="297173"/>
                  <a:pt x="3525031" y="300819"/>
                </a:cubicBezTo>
                <a:cubicBezTo>
                  <a:pt x="3531108" y="299604"/>
                  <a:pt x="3540224" y="294742"/>
                  <a:pt x="3552378" y="286234"/>
                </a:cubicBezTo>
                <a:cubicBezTo>
                  <a:pt x="3562102" y="261925"/>
                  <a:pt x="3568179" y="246125"/>
                  <a:pt x="3570610" y="238832"/>
                </a:cubicBezTo>
                <a:cubicBezTo>
                  <a:pt x="3565748" y="240047"/>
                  <a:pt x="3558456" y="243694"/>
                  <a:pt x="3548732" y="249771"/>
                </a:cubicBezTo>
                <a:cubicBezTo>
                  <a:pt x="3541439" y="254633"/>
                  <a:pt x="3535970" y="257671"/>
                  <a:pt x="3532324" y="258887"/>
                </a:cubicBezTo>
                <a:cubicBezTo>
                  <a:pt x="3525031" y="258887"/>
                  <a:pt x="3521385" y="255848"/>
                  <a:pt x="3521385" y="249771"/>
                </a:cubicBezTo>
                <a:lnTo>
                  <a:pt x="3521385" y="247948"/>
                </a:lnTo>
                <a:cubicBezTo>
                  <a:pt x="3526246" y="240655"/>
                  <a:pt x="3537185" y="232147"/>
                  <a:pt x="3554201" y="222424"/>
                </a:cubicBezTo>
                <a:cubicBezTo>
                  <a:pt x="3561494" y="218777"/>
                  <a:pt x="3566356" y="215739"/>
                  <a:pt x="3568787" y="213308"/>
                </a:cubicBezTo>
                <a:cubicBezTo>
                  <a:pt x="3571218" y="210877"/>
                  <a:pt x="3574256" y="206015"/>
                  <a:pt x="3577902" y="198723"/>
                </a:cubicBezTo>
                <a:cubicBezTo>
                  <a:pt x="3580333" y="197507"/>
                  <a:pt x="3581549" y="196292"/>
                  <a:pt x="3581549" y="195077"/>
                </a:cubicBezTo>
                <a:cubicBezTo>
                  <a:pt x="3591272" y="180491"/>
                  <a:pt x="3596742" y="170768"/>
                  <a:pt x="3597957" y="165906"/>
                </a:cubicBezTo>
                <a:close/>
                <a:moveTo>
                  <a:pt x="3049339" y="158614"/>
                </a:moveTo>
                <a:cubicBezTo>
                  <a:pt x="3056632" y="158614"/>
                  <a:pt x="3060278" y="162260"/>
                  <a:pt x="3060278" y="169553"/>
                </a:cubicBezTo>
                <a:cubicBezTo>
                  <a:pt x="3060278" y="173199"/>
                  <a:pt x="3050555" y="184138"/>
                  <a:pt x="3031108" y="202369"/>
                </a:cubicBezTo>
                <a:cubicBezTo>
                  <a:pt x="3026246" y="206015"/>
                  <a:pt x="3022600" y="209054"/>
                  <a:pt x="3020169" y="211485"/>
                </a:cubicBezTo>
                <a:cubicBezTo>
                  <a:pt x="2999507" y="233363"/>
                  <a:pt x="2985529" y="249771"/>
                  <a:pt x="2978237" y="260710"/>
                </a:cubicBezTo>
                <a:cubicBezTo>
                  <a:pt x="2995252" y="254633"/>
                  <a:pt x="3019561" y="243086"/>
                  <a:pt x="3051162" y="226070"/>
                </a:cubicBezTo>
                <a:cubicBezTo>
                  <a:pt x="3058455" y="219993"/>
                  <a:pt x="3065140" y="215131"/>
                  <a:pt x="3071217" y="211485"/>
                </a:cubicBezTo>
                <a:cubicBezTo>
                  <a:pt x="3078510" y="212700"/>
                  <a:pt x="3082763" y="217562"/>
                  <a:pt x="3083979" y="226070"/>
                </a:cubicBezTo>
                <a:cubicBezTo>
                  <a:pt x="3083979" y="227285"/>
                  <a:pt x="3074256" y="234578"/>
                  <a:pt x="3054809" y="247948"/>
                </a:cubicBezTo>
                <a:cubicBezTo>
                  <a:pt x="3039008" y="260102"/>
                  <a:pt x="3029892" y="267395"/>
                  <a:pt x="3027462" y="269825"/>
                </a:cubicBezTo>
                <a:cubicBezTo>
                  <a:pt x="3009230" y="285626"/>
                  <a:pt x="2977629" y="324520"/>
                  <a:pt x="2932658" y="386507"/>
                </a:cubicBezTo>
                <a:cubicBezTo>
                  <a:pt x="2925365" y="392584"/>
                  <a:pt x="2921112" y="396838"/>
                  <a:pt x="2919896" y="399269"/>
                </a:cubicBezTo>
                <a:cubicBezTo>
                  <a:pt x="2919896" y="399269"/>
                  <a:pt x="2918680" y="399269"/>
                  <a:pt x="2916250" y="399269"/>
                </a:cubicBezTo>
                <a:cubicBezTo>
                  <a:pt x="2906526" y="399269"/>
                  <a:pt x="2901665" y="391976"/>
                  <a:pt x="2901665" y="377391"/>
                </a:cubicBezTo>
                <a:cubicBezTo>
                  <a:pt x="2905311" y="351867"/>
                  <a:pt x="2910780" y="337890"/>
                  <a:pt x="2918073" y="335459"/>
                </a:cubicBezTo>
                <a:cubicBezTo>
                  <a:pt x="2918073" y="348828"/>
                  <a:pt x="2918073" y="362198"/>
                  <a:pt x="2918073" y="375568"/>
                </a:cubicBezTo>
                <a:cubicBezTo>
                  <a:pt x="2952105" y="331812"/>
                  <a:pt x="2978844" y="298388"/>
                  <a:pt x="2998291" y="275295"/>
                </a:cubicBezTo>
                <a:cubicBezTo>
                  <a:pt x="2992214" y="275295"/>
                  <a:pt x="2977629" y="282587"/>
                  <a:pt x="2954536" y="297173"/>
                </a:cubicBezTo>
                <a:cubicBezTo>
                  <a:pt x="2941166" y="308112"/>
                  <a:pt x="2930835" y="307504"/>
                  <a:pt x="2923542" y="295350"/>
                </a:cubicBezTo>
                <a:cubicBezTo>
                  <a:pt x="2925973" y="291703"/>
                  <a:pt x="2931442" y="286841"/>
                  <a:pt x="2939951" y="280764"/>
                </a:cubicBezTo>
                <a:cubicBezTo>
                  <a:pt x="2952105" y="272256"/>
                  <a:pt x="2961221" y="264356"/>
                  <a:pt x="2967298" y="257063"/>
                </a:cubicBezTo>
                <a:cubicBezTo>
                  <a:pt x="2978237" y="244909"/>
                  <a:pt x="2988568" y="230932"/>
                  <a:pt x="2998291" y="215131"/>
                </a:cubicBezTo>
                <a:cubicBezTo>
                  <a:pt x="3000722" y="210269"/>
                  <a:pt x="3003153" y="206623"/>
                  <a:pt x="3005584" y="204192"/>
                </a:cubicBezTo>
                <a:cubicBezTo>
                  <a:pt x="3000722" y="206623"/>
                  <a:pt x="2994645" y="209662"/>
                  <a:pt x="2987352" y="213308"/>
                </a:cubicBezTo>
                <a:cubicBezTo>
                  <a:pt x="2977629" y="218170"/>
                  <a:pt x="2970337" y="220601"/>
                  <a:pt x="2965475" y="220601"/>
                </a:cubicBezTo>
                <a:cubicBezTo>
                  <a:pt x="2959398" y="221816"/>
                  <a:pt x="2956966" y="219385"/>
                  <a:pt x="2958182" y="213308"/>
                </a:cubicBezTo>
                <a:cubicBezTo>
                  <a:pt x="2988568" y="191430"/>
                  <a:pt x="3018953" y="173199"/>
                  <a:pt x="3049339" y="158614"/>
                </a:cubicBezTo>
                <a:close/>
                <a:moveTo>
                  <a:pt x="2480518" y="144029"/>
                </a:moveTo>
                <a:cubicBezTo>
                  <a:pt x="2485380" y="144029"/>
                  <a:pt x="2487811" y="151321"/>
                  <a:pt x="2487811" y="165906"/>
                </a:cubicBezTo>
                <a:cubicBezTo>
                  <a:pt x="2487811" y="167122"/>
                  <a:pt x="2487811" y="168337"/>
                  <a:pt x="2487811" y="169553"/>
                </a:cubicBezTo>
                <a:cubicBezTo>
                  <a:pt x="2484164" y="199938"/>
                  <a:pt x="2477480" y="215739"/>
                  <a:pt x="2467756" y="216954"/>
                </a:cubicBezTo>
                <a:cubicBezTo>
                  <a:pt x="2460464" y="216954"/>
                  <a:pt x="2456817" y="213308"/>
                  <a:pt x="2456817" y="206015"/>
                </a:cubicBezTo>
                <a:cubicBezTo>
                  <a:pt x="2456817" y="202369"/>
                  <a:pt x="2458033" y="198723"/>
                  <a:pt x="2460464" y="195077"/>
                </a:cubicBezTo>
                <a:cubicBezTo>
                  <a:pt x="2464110" y="190215"/>
                  <a:pt x="2465933" y="186569"/>
                  <a:pt x="2465933" y="184138"/>
                </a:cubicBezTo>
                <a:cubicBezTo>
                  <a:pt x="2465933" y="182922"/>
                  <a:pt x="2465933" y="179884"/>
                  <a:pt x="2465933" y="175022"/>
                </a:cubicBezTo>
                <a:cubicBezTo>
                  <a:pt x="2467148" y="154360"/>
                  <a:pt x="2472010" y="144029"/>
                  <a:pt x="2480518" y="144029"/>
                </a:cubicBezTo>
                <a:close/>
                <a:moveTo>
                  <a:pt x="4731222" y="140952"/>
                </a:moveTo>
                <a:cubicBezTo>
                  <a:pt x="4738060" y="141180"/>
                  <a:pt x="4741478" y="145852"/>
                  <a:pt x="4741478" y="154967"/>
                </a:cubicBezTo>
                <a:cubicBezTo>
                  <a:pt x="4741478" y="159829"/>
                  <a:pt x="4739654" y="162260"/>
                  <a:pt x="4736008" y="162260"/>
                </a:cubicBezTo>
                <a:cubicBezTo>
                  <a:pt x="4691037" y="168337"/>
                  <a:pt x="4646066" y="178668"/>
                  <a:pt x="4601096" y="193253"/>
                </a:cubicBezTo>
                <a:cubicBezTo>
                  <a:pt x="4590156" y="196900"/>
                  <a:pt x="4580434" y="201761"/>
                  <a:pt x="4571925" y="207839"/>
                </a:cubicBezTo>
                <a:cubicBezTo>
                  <a:pt x="4554910" y="237009"/>
                  <a:pt x="4540324" y="264964"/>
                  <a:pt x="4528170" y="291703"/>
                </a:cubicBezTo>
                <a:cubicBezTo>
                  <a:pt x="4573141" y="278333"/>
                  <a:pt x="4605958" y="273472"/>
                  <a:pt x="4626620" y="277118"/>
                </a:cubicBezTo>
                <a:cubicBezTo>
                  <a:pt x="4636343" y="277118"/>
                  <a:pt x="4641204" y="283195"/>
                  <a:pt x="4641204" y="295350"/>
                </a:cubicBezTo>
                <a:cubicBezTo>
                  <a:pt x="4636343" y="341536"/>
                  <a:pt x="4607172" y="383468"/>
                  <a:pt x="4553694" y="421147"/>
                </a:cubicBezTo>
                <a:cubicBezTo>
                  <a:pt x="4553694" y="421147"/>
                  <a:pt x="4553086" y="421754"/>
                  <a:pt x="4551870" y="422970"/>
                </a:cubicBezTo>
                <a:cubicBezTo>
                  <a:pt x="4550655" y="425400"/>
                  <a:pt x="4548832" y="426616"/>
                  <a:pt x="4546401" y="426616"/>
                </a:cubicBezTo>
                <a:cubicBezTo>
                  <a:pt x="4525739" y="420539"/>
                  <a:pt x="4508722" y="412031"/>
                  <a:pt x="4495353" y="401092"/>
                </a:cubicBezTo>
                <a:cubicBezTo>
                  <a:pt x="4495353" y="398661"/>
                  <a:pt x="4497784" y="397446"/>
                  <a:pt x="4502646" y="397446"/>
                </a:cubicBezTo>
                <a:cubicBezTo>
                  <a:pt x="4507508" y="397446"/>
                  <a:pt x="4514192" y="398053"/>
                  <a:pt x="4522700" y="399269"/>
                </a:cubicBezTo>
                <a:cubicBezTo>
                  <a:pt x="4531208" y="400484"/>
                  <a:pt x="4537286" y="401092"/>
                  <a:pt x="4540932" y="401092"/>
                </a:cubicBezTo>
                <a:cubicBezTo>
                  <a:pt x="4556732" y="398661"/>
                  <a:pt x="4576179" y="379822"/>
                  <a:pt x="4599272" y="344574"/>
                </a:cubicBezTo>
                <a:cubicBezTo>
                  <a:pt x="4600488" y="342144"/>
                  <a:pt x="4604134" y="334851"/>
                  <a:pt x="4610212" y="322697"/>
                </a:cubicBezTo>
                <a:cubicBezTo>
                  <a:pt x="4613858" y="315404"/>
                  <a:pt x="4615680" y="311150"/>
                  <a:pt x="4615680" y="309935"/>
                </a:cubicBezTo>
                <a:cubicBezTo>
                  <a:pt x="4618112" y="303858"/>
                  <a:pt x="4618720" y="300211"/>
                  <a:pt x="4617504" y="298996"/>
                </a:cubicBezTo>
                <a:cubicBezTo>
                  <a:pt x="4616288" y="296565"/>
                  <a:pt x="4612034" y="295350"/>
                  <a:pt x="4604742" y="295350"/>
                </a:cubicBezTo>
                <a:cubicBezTo>
                  <a:pt x="4578002" y="297780"/>
                  <a:pt x="4551870" y="304465"/>
                  <a:pt x="4526346" y="315404"/>
                </a:cubicBezTo>
                <a:cubicBezTo>
                  <a:pt x="4525131" y="316620"/>
                  <a:pt x="4522093" y="319050"/>
                  <a:pt x="4517231" y="322697"/>
                </a:cubicBezTo>
                <a:cubicBezTo>
                  <a:pt x="4508722" y="329989"/>
                  <a:pt x="4502646" y="333028"/>
                  <a:pt x="4499000" y="331812"/>
                </a:cubicBezTo>
                <a:cubicBezTo>
                  <a:pt x="4490492" y="330597"/>
                  <a:pt x="4488668" y="323912"/>
                  <a:pt x="4493530" y="311758"/>
                </a:cubicBezTo>
                <a:cubicBezTo>
                  <a:pt x="4520270" y="264356"/>
                  <a:pt x="4536678" y="233970"/>
                  <a:pt x="4542755" y="220601"/>
                </a:cubicBezTo>
                <a:cubicBezTo>
                  <a:pt x="4524524" y="230324"/>
                  <a:pt x="4491100" y="247948"/>
                  <a:pt x="4442482" y="273472"/>
                </a:cubicBezTo>
                <a:cubicBezTo>
                  <a:pt x="4390218" y="300211"/>
                  <a:pt x="4358618" y="316012"/>
                  <a:pt x="4347678" y="320874"/>
                </a:cubicBezTo>
                <a:cubicBezTo>
                  <a:pt x="4340386" y="323304"/>
                  <a:pt x="4334916" y="326343"/>
                  <a:pt x="4331270" y="329989"/>
                </a:cubicBezTo>
                <a:cubicBezTo>
                  <a:pt x="4319116" y="329989"/>
                  <a:pt x="4314254" y="325735"/>
                  <a:pt x="4316685" y="317227"/>
                </a:cubicBezTo>
                <a:cubicBezTo>
                  <a:pt x="4325193" y="307504"/>
                  <a:pt x="4339778" y="292919"/>
                  <a:pt x="4360440" y="273472"/>
                </a:cubicBezTo>
                <a:cubicBezTo>
                  <a:pt x="4370164" y="263748"/>
                  <a:pt x="4377456" y="256456"/>
                  <a:pt x="4382318" y="251594"/>
                </a:cubicBezTo>
                <a:cubicBezTo>
                  <a:pt x="4383534" y="250379"/>
                  <a:pt x="4385357" y="248555"/>
                  <a:pt x="4387788" y="246125"/>
                </a:cubicBezTo>
                <a:cubicBezTo>
                  <a:pt x="4391434" y="240047"/>
                  <a:pt x="4395080" y="237009"/>
                  <a:pt x="4398726" y="237009"/>
                </a:cubicBezTo>
                <a:cubicBezTo>
                  <a:pt x="4403588" y="235793"/>
                  <a:pt x="4404804" y="238224"/>
                  <a:pt x="4402373" y="244301"/>
                </a:cubicBezTo>
                <a:cubicBezTo>
                  <a:pt x="4399942" y="246732"/>
                  <a:pt x="4395688" y="250986"/>
                  <a:pt x="4389611" y="257063"/>
                </a:cubicBezTo>
                <a:cubicBezTo>
                  <a:pt x="4371380" y="272864"/>
                  <a:pt x="4359225" y="286234"/>
                  <a:pt x="4353148" y="297173"/>
                </a:cubicBezTo>
                <a:cubicBezTo>
                  <a:pt x="4360440" y="297173"/>
                  <a:pt x="4375026" y="290488"/>
                  <a:pt x="4396904" y="277118"/>
                </a:cubicBezTo>
                <a:cubicBezTo>
                  <a:pt x="4413919" y="267395"/>
                  <a:pt x="4440052" y="254025"/>
                  <a:pt x="4475298" y="237009"/>
                </a:cubicBezTo>
                <a:cubicBezTo>
                  <a:pt x="4509331" y="218777"/>
                  <a:pt x="4534855" y="205408"/>
                  <a:pt x="4551870" y="196900"/>
                </a:cubicBezTo>
                <a:cubicBezTo>
                  <a:pt x="4553086" y="195684"/>
                  <a:pt x="4556732" y="192646"/>
                  <a:pt x="4562810" y="187784"/>
                </a:cubicBezTo>
                <a:cubicBezTo>
                  <a:pt x="4566456" y="184138"/>
                  <a:pt x="4568279" y="182315"/>
                  <a:pt x="4568279" y="182315"/>
                </a:cubicBezTo>
                <a:cubicBezTo>
                  <a:pt x="4568279" y="181099"/>
                  <a:pt x="4569494" y="180491"/>
                  <a:pt x="4571925" y="180491"/>
                </a:cubicBezTo>
                <a:cubicBezTo>
                  <a:pt x="4573141" y="180491"/>
                  <a:pt x="4575572" y="180491"/>
                  <a:pt x="4579218" y="180491"/>
                </a:cubicBezTo>
                <a:cubicBezTo>
                  <a:pt x="4584080" y="181707"/>
                  <a:pt x="4587726" y="181707"/>
                  <a:pt x="4590156" y="180491"/>
                </a:cubicBezTo>
                <a:cubicBezTo>
                  <a:pt x="4630266" y="163475"/>
                  <a:pt x="4674629" y="150713"/>
                  <a:pt x="4723246" y="142205"/>
                </a:cubicBezTo>
                <a:cubicBezTo>
                  <a:pt x="4726285" y="141294"/>
                  <a:pt x="4728944" y="140876"/>
                  <a:pt x="4731222" y="140952"/>
                </a:cubicBezTo>
                <a:close/>
                <a:moveTo>
                  <a:pt x="2128242" y="123974"/>
                </a:moveTo>
                <a:lnTo>
                  <a:pt x="2099072" y="158614"/>
                </a:lnTo>
                <a:cubicBezTo>
                  <a:pt x="2099072" y="162260"/>
                  <a:pt x="2099072" y="167729"/>
                  <a:pt x="2099072" y="175022"/>
                </a:cubicBezTo>
                <a:cubicBezTo>
                  <a:pt x="2100287" y="187176"/>
                  <a:pt x="2100287" y="196292"/>
                  <a:pt x="2099072" y="202369"/>
                </a:cubicBezTo>
                <a:cubicBezTo>
                  <a:pt x="2102718" y="201154"/>
                  <a:pt x="2108187" y="199331"/>
                  <a:pt x="2115480" y="196900"/>
                </a:cubicBezTo>
                <a:cubicBezTo>
                  <a:pt x="2120342" y="195684"/>
                  <a:pt x="2124596" y="194469"/>
                  <a:pt x="2128242" y="193253"/>
                </a:cubicBezTo>
                <a:cubicBezTo>
                  <a:pt x="2128242" y="165299"/>
                  <a:pt x="2128242" y="142205"/>
                  <a:pt x="2128242" y="123974"/>
                </a:cubicBezTo>
                <a:close/>
                <a:moveTo>
                  <a:pt x="6092316" y="111212"/>
                </a:moveTo>
                <a:lnTo>
                  <a:pt x="6117840" y="111212"/>
                </a:lnTo>
                <a:cubicBezTo>
                  <a:pt x="6078946" y="216954"/>
                  <a:pt x="6057676" y="293526"/>
                  <a:pt x="6054030" y="340928"/>
                </a:cubicBezTo>
                <a:cubicBezTo>
                  <a:pt x="6054030" y="353082"/>
                  <a:pt x="6055854" y="362806"/>
                  <a:pt x="6059500" y="370098"/>
                </a:cubicBezTo>
                <a:cubicBezTo>
                  <a:pt x="6083808" y="378606"/>
                  <a:pt x="6115410" y="380430"/>
                  <a:pt x="6154303" y="375568"/>
                </a:cubicBezTo>
                <a:lnTo>
                  <a:pt x="6150657" y="390153"/>
                </a:lnTo>
                <a:lnTo>
                  <a:pt x="6112371" y="390153"/>
                </a:lnTo>
                <a:cubicBezTo>
                  <a:pt x="6061322" y="388938"/>
                  <a:pt x="6034583" y="368275"/>
                  <a:pt x="6032152" y="328166"/>
                </a:cubicBezTo>
                <a:cubicBezTo>
                  <a:pt x="6032152" y="302642"/>
                  <a:pt x="6047345" y="245517"/>
                  <a:pt x="6077731" y="156791"/>
                </a:cubicBezTo>
                <a:cubicBezTo>
                  <a:pt x="6078946" y="153144"/>
                  <a:pt x="6080770" y="147675"/>
                  <a:pt x="6083200" y="140382"/>
                </a:cubicBezTo>
                <a:cubicBezTo>
                  <a:pt x="6086846" y="129443"/>
                  <a:pt x="6089886" y="119720"/>
                  <a:pt x="6092316" y="111212"/>
                </a:cubicBezTo>
                <a:close/>
                <a:moveTo>
                  <a:pt x="1701291" y="111212"/>
                </a:moveTo>
                <a:lnTo>
                  <a:pt x="1726815" y="111212"/>
                </a:lnTo>
                <a:cubicBezTo>
                  <a:pt x="1687922" y="216954"/>
                  <a:pt x="1666652" y="293526"/>
                  <a:pt x="1663005" y="340928"/>
                </a:cubicBezTo>
                <a:cubicBezTo>
                  <a:pt x="1663005" y="353082"/>
                  <a:pt x="1664828" y="362806"/>
                  <a:pt x="1668475" y="370098"/>
                </a:cubicBezTo>
                <a:cubicBezTo>
                  <a:pt x="1692783" y="378606"/>
                  <a:pt x="1724384" y="380430"/>
                  <a:pt x="1763278" y="375568"/>
                </a:cubicBezTo>
                <a:lnTo>
                  <a:pt x="1759632" y="390153"/>
                </a:lnTo>
                <a:lnTo>
                  <a:pt x="1721346" y="390153"/>
                </a:lnTo>
                <a:cubicBezTo>
                  <a:pt x="1670298" y="388938"/>
                  <a:pt x="1643558" y="368275"/>
                  <a:pt x="1641128" y="328166"/>
                </a:cubicBezTo>
                <a:cubicBezTo>
                  <a:pt x="1641128" y="302642"/>
                  <a:pt x="1656320" y="245517"/>
                  <a:pt x="1686706" y="156791"/>
                </a:cubicBezTo>
                <a:cubicBezTo>
                  <a:pt x="1687922" y="153144"/>
                  <a:pt x="1689745" y="147675"/>
                  <a:pt x="1692176" y="140382"/>
                </a:cubicBezTo>
                <a:cubicBezTo>
                  <a:pt x="1695822" y="129443"/>
                  <a:pt x="1698860" y="119720"/>
                  <a:pt x="1701291" y="111212"/>
                </a:cubicBezTo>
                <a:close/>
                <a:moveTo>
                  <a:pt x="6358830" y="107566"/>
                </a:moveTo>
                <a:lnTo>
                  <a:pt x="6377062" y="107566"/>
                </a:lnTo>
                <a:cubicBezTo>
                  <a:pt x="6352753" y="269218"/>
                  <a:pt x="6299882" y="366452"/>
                  <a:pt x="6218448" y="399269"/>
                </a:cubicBezTo>
                <a:lnTo>
                  <a:pt x="6212978" y="390153"/>
                </a:lnTo>
                <a:cubicBezTo>
                  <a:pt x="6281042" y="360983"/>
                  <a:pt x="6329660" y="266787"/>
                  <a:pt x="6358830" y="107566"/>
                </a:cubicBezTo>
                <a:close/>
                <a:moveTo>
                  <a:pt x="2547063" y="106654"/>
                </a:moveTo>
                <a:cubicBezTo>
                  <a:pt x="2549494" y="106654"/>
                  <a:pt x="2551621" y="108173"/>
                  <a:pt x="2553444" y="111212"/>
                </a:cubicBezTo>
                <a:cubicBezTo>
                  <a:pt x="2552229" y="146459"/>
                  <a:pt x="2565598" y="163475"/>
                  <a:pt x="2593553" y="162260"/>
                </a:cubicBezTo>
                <a:cubicBezTo>
                  <a:pt x="2597199" y="162260"/>
                  <a:pt x="2602061" y="161652"/>
                  <a:pt x="2608138" y="160437"/>
                </a:cubicBezTo>
                <a:cubicBezTo>
                  <a:pt x="2614216" y="159221"/>
                  <a:pt x="2618470" y="158614"/>
                  <a:pt x="2620900" y="158614"/>
                </a:cubicBezTo>
                <a:cubicBezTo>
                  <a:pt x="2625762" y="159829"/>
                  <a:pt x="2628801" y="163475"/>
                  <a:pt x="2630016" y="169553"/>
                </a:cubicBezTo>
                <a:cubicBezTo>
                  <a:pt x="2630016" y="178061"/>
                  <a:pt x="2612392" y="185353"/>
                  <a:pt x="2577145" y="191430"/>
                </a:cubicBezTo>
                <a:cubicBezTo>
                  <a:pt x="2564991" y="193861"/>
                  <a:pt x="2557698" y="195684"/>
                  <a:pt x="2555267" y="196900"/>
                </a:cubicBezTo>
                <a:cubicBezTo>
                  <a:pt x="2535820" y="211485"/>
                  <a:pt x="2523666" y="223031"/>
                  <a:pt x="2518804" y="231539"/>
                </a:cubicBezTo>
                <a:cubicBezTo>
                  <a:pt x="2518804" y="233970"/>
                  <a:pt x="2521843" y="236401"/>
                  <a:pt x="2527920" y="238832"/>
                </a:cubicBezTo>
                <a:cubicBezTo>
                  <a:pt x="2538859" y="243694"/>
                  <a:pt x="2544328" y="249163"/>
                  <a:pt x="2544328" y="255240"/>
                </a:cubicBezTo>
                <a:cubicBezTo>
                  <a:pt x="2544328" y="257671"/>
                  <a:pt x="2543113" y="260102"/>
                  <a:pt x="2540682" y="262533"/>
                </a:cubicBezTo>
                <a:cubicBezTo>
                  <a:pt x="2537036" y="267395"/>
                  <a:pt x="2533997" y="272256"/>
                  <a:pt x="2531566" y="277118"/>
                </a:cubicBezTo>
                <a:cubicBezTo>
                  <a:pt x="2532782" y="275903"/>
                  <a:pt x="2535212" y="274687"/>
                  <a:pt x="2538859" y="273472"/>
                </a:cubicBezTo>
                <a:cubicBezTo>
                  <a:pt x="2551013" y="268610"/>
                  <a:pt x="2558306" y="266179"/>
                  <a:pt x="2560737" y="266179"/>
                </a:cubicBezTo>
                <a:cubicBezTo>
                  <a:pt x="2561952" y="264964"/>
                  <a:pt x="2564383" y="263748"/>
                  <a:pt x="2568029" y="262533"/>
                </a:cubicBezTo>
                <a:cubicBezTo>
                  <a:pt x="2572891" y="260102"/>
                  <a:pt x="2577753" y="258887"/>
                  <a:pt x="2582614" y="258887"/>
                </a:cubicBezTo>
                <a:cubicBezTo>
                  <a:pt x="2586261" y="260102"/>
                  <a:pt x="2588691" y="263141"/>
                  <a:pt x="2589907" y="268002"/>
                </a:cubicBezTo>
                <a:cubicBezTo>
                  <a:pt x="2589907" y="276510"/>
                  <a:pt x="2586868" y="283195"/>
                  <a:pt x="2580791" y="288057"/>
                </a:cubicBezTo>
                <a:cubicBezTo>
                  <a:pt x="2566206" y="329382"/>
                  <a:pt x="2559521" y="360983"/>
                  <a:pt x="2560737" y="382860"/>
                </a:cubicBezTo>
                <a:cubicBezTo>
                  <a:pt x="2561952" y="398661"/>
                  <a:pt x="2572891" y="405954"/>
                  <a:pt x="2593553" y="404738"/>
                </a:cubicBezTo>
                <a:cubicBezTo>
                  <a:pt x="2659186" y="399876"/>
                  <a:pt x="2701726" y="391976"/>
                  <a:pt x="2721173" y="381037"/>
                </a:cubicBezTo>
                <a:cubicBezTo>
                  <a:pt x="2734543" y="368883"/>
                  <a:pt x="2741836" y="343967"/>
                  <a:pt x="2743051" y="306288"/>
                </a:cubicBezTo>
                <a:cubicBezTo>
                  <a:pt x="2747913" y="302642"/>
                  <a:pt x="2751559" y="303250"/>
                  <a:pt x="2753990" y="308112"/>
                </a:cubicBezTo>
                <a:cubicBezTo>
                  <a:pt x="2755205" y="350652"/>
                  <a:pt x="2752167" y="377391"/>
                  <a:pt x="2744874" y="388330"/>
                </a:cubicBezTo>
                <a:cubicBezTo>
                  <a:pt x="2738797" y="394407"/>
                  <a:pt x="2727250" y="400484"/>
                  <a:pt x="2710234" y="406561"/>
                </a:cubicBezTo>
                <a:cubicBezTo>
                  <a:pt x="2683495" y="415069"/>
                  <a:pt x="2643386" y="421147"/>
                  <a:pt x="2589907" y="424793"/>
                </a:cubicBezTo>
                <a:cubicBezTo>
                  <a:pt x="2560737" y="426008"/>
                  <a:pt x="2544936" y="414462"/>
                  <a:pt x="2542505" y="390153"/>
                </a:cubicBezTo>
                <a:cubicBezTo>
                  <a:pt x="2541290" y="371922"/>
                  <a:pt x="2543721" y="350652"/>
                  <a:pt x="2549798" y="326343"/>
                </a:cubicBezTo>
                <a:cubicBezTo>
                  <a:pt x="2553444" y="310542"/>
                  <a:pt x="2555875" y="297780"/>
                  <a:pt x="2557090" y="288057"/>
                </a:cubicBezTo>
                <a:cubicBezTo>
                  <a:pt x="2546151" y="288057"/>
                  <a:pt x="2533997" y="290488"/>
                  <a:pt x="2520627" y="295350"/>
                </a:cubicBezTo>
                <a:cubicBezTo>
                  <a:pt x="2487811" y="356121"/>
                  <a:pt x="2463502" y="390153"/>
                  <a:pt x="2447702" y="397446"/>
                </a:cubicBezTo>
                <a:cubicBezTo>
                  <a:pt x="2431901" y="408384"/>
                  <a:pt x="2419139" y="415069"/>
                  <a:pt x="2409416" y="417500"/>
                </a:cubicBezTo>
                <a:cubicBezTo>
                  <a:pt x="2403338" y="418716"/>
                  <a:pt x="2399692" y="417500"/>
                  <a:pt x="2398477" y="413854"/>
                </a:cubicBezTo>
                <a:cubicBezTo>
                  <a:pt x="2398477" y="411423"/>
                  <a:pt x="2405161" y="406561"/>
                  <a:pt x="2418531" y="399269"/>
                </a:cubicBezTo>
                <a:cubicBezTo>
                  <a:pt x="2436763" y="389545"/>
                  <a:pt x="2461071" y="359767"/>
                  <a:pt x="2491457" y="309935"/>
                </a:cubicBezTo>
                <a:cubicBezTo>
                  <a:pt x="2486595" y="312366"/>
                  <a:pt x="2479910" y="316012"/>
                  <a:pt x="2471402" y="320874"/>
                </a:cubicBezTo>
                <a:cubicBezTo>
                  <a:pt x="2459248" y="328166"/>
                  <a:pt x="2450740" y="332420"/>
                  <a:pt x="2445878" y="333636"/>
                </a:cubicBezTo>
                <a:cubicBezTo>
                  <a:pt x="2444663" y="333636"/>
                  <a:pt x="2441624" y="335459"/>
                  <a:pt x="2436763" y="339105"/>
                </a:cubicBezTo>
                <a:cubicBezTo>
                  <a:pt x="2403946" y="357336"/>
                  <a:pt x="2384499" y="366452"/>
                  <a:pt x="2378422" y="366452"/>
                </a:cubicBezTo>
                <a:cubicBezTo>
                  <a:pt x="2369914" y="365237"/>
                  <a:pt x="2365660" y="361590"/>
                  <a:pt x="2365660" y="355513"/>
                </a:cubicBezTo>
                <a:cubicBezTo>
                  <a:pt x="2365660" y="348221"/>
                  <a:pt x="2368699" y="345182"/>
                  <a:pt x="2374776" y="346398"/>
                </a:cubicBezTo>
                <a:cubicBezTo>
                  <a:pt x="2375991" y="347613"/>
                  <a:pt x="2379030" y="347613"/>
                  <a:pt x="2383891" y="346398"/>
                </a:cubicBezTo>
                <a:cubicBezTo>
                  <a:pt x="2389969" y="343967"/>
                  <a:pt x="2402731" y="337890"/>
                  <a:pt x="2422178" y="328166"/>
                </a:cubicBezTo>
                <a:cubicBezTo>
                  <a:pt x="2441624" y="318443"/>
                  <a:pt x="2454386" y="312366"/>
                  <a:pt x="2460464" y="309935"/>
                </a:cubicBezTo>
                <a:cubicBezTo>
                  <a:pt x="2462895" y="308719"/>
                  <a:pt x="2467148" y="306896"/>
                  <a:pt x="2473226" y="304465"/>
                </a:cubicBezTo>
                <a:cubicBezTo>
                  <a:pt x="2485380" y="298388"/>
                  <a:pt x="2495103" y="293526"/>
                  <a:pt x="2502396" y="289880"/>
                </a:cubicBezTo>
                <a:cubicBezTo>
                  <a:pt x="2509688" y="275295"/>
                  <a:pt x="2513335" y="264356"/>
                  <a:pt x="2513335" y="257063"/>
                </a:cubicBezTo>
                <a:cubicBezTo>
                  <a:pt x="2513335" y="257063"/>
                  <a:pt x="2512119" y="255848"/>
                  <a:pt x="2509688" y="253417"/>
                </a:cubicBezTo>
                <a:cubicBezTo>
                  <a:pt x="2501181" y="246125"/>
                  <a:pt x="2496926" y="240655"/>
                  <a:pt x="2496926" y="237009"/>
                </a:cubicBezTo>
                <a:cubicBezTo>
                  <a:pt x="2496926" y="228501"/>
                  <a:pt x="2508473" y="215739"/>
                  <a:pt x="2531566" y="198723"/>
                </a:cubicBezTo>
                <a:cubicBezTo>
                  <a:pt x="2537643" y="195077"/>
                  <a:pt x="2541290" y="192646"/>
                  <a:pt x="2542505" y="191430"/>
                </a:cubicBezTo>
                <a:cubicBezTo>
                  <a:pt x="2551013" y="182922"/>
                  <a:pt x="2555267" y="178061"/>
                  <a:pt x="2555267" y="176845"/>
                </a:cubicBezTo>
                <a:cubicBezTo>
                  <a:pt x="2557698" y="175630"/>
                  <a:pt x="2557698" y="174414"/>
                  <a:pt x="2555267" y="173199"/>
                </a:cubicBezTo>
                <a:cubicBezTo>
                  <a:pt x="2540682" y="162260"/>
                  <a:pt x="2535212" y="141598"/>
                  <a:pt x="2538859" y="111212"/>
                </a:cubicBezTo>
                <a:cubicBezTo>
                  <a:pt x="2541897" y="108173"/>
                  <a:pt x="2544632" y="106654"/>
                  <a:pt x="2547063" y="106654"/>
                </a:cubicBezTo>
                <a:close/>
                <a:moveTo>
                  <a:pt x="6045171" y="70932"/>
                </a:moveTo>
                <a:cubicBezTo>
                  <a:pt x="6057002" y="70590"/>
                  <a:pt x="6069678" y="70647"/>
                  <a:pt x="6083200" y="71103"/>
                </a:cubicBezTo>
                <a:cubicBezTo>
                  <a:pt x="6092924" y="71103"/>
                  <a:pt x="6111763" y="71710"/>
                  <a:pt x="6139718" y="72926"/>
                </a:cubicBezTo>
                <a:cubicBezTo>
                  <a:pt x="6151872" y="74141"/>
                  <a:pt x="6161596" y="74749"/>
                  <a:pt x="6168888" y="74749"/>
                </a:cubicBezTo>
                <a:cubicBezTo>
                  <a:pt x="6173750" y="74749"/>
                  <a:pt x="6179827" y="75357"/>
                  <a:pt x="6187120" y="76572"/>
                </a:cubicBezTo>
                <a:cubicBezTo>
                  <a:pt x="6202920" y="77788"/>
                  <a:pt x="6217506" y="78395"/>
                  <a:pt x="6230875" y="78395"/>
                </a:cubicBezTo>
                <a:lnTo>
                  <a:pt x="6225406" y="94804"/>
                </a:lnTo>
                <a:cubicBezTo>
                  <a:pt x="6215682" y="94804"/>
                  <a:pt x="6201705" y="94196"/>
                  <a:pt x="6183474" y="92980"/>
                </a:cubicBezTo>
                <a:cubicBezTo>
                  <a:pt x="6178612" y="92980"/>
                  <a:pt x="6171319" y="92373"/>
                  <a:pt x="6161596" y="91157"/>
                </a:cubicBezTo>
                <a:cubicBezTo>
                  <a:pt x="6142148" y="89942"/>
                  <a:pt x="6122094" y="89334"/>
                  <a:pt x="6101432" y="89334"/>
                </a:cubicBezTo>
                <a:lnTo>
                  <a:pt x="6090493" y="89334"/>
                </a:lnTo>
                <a:cubicBezTo>
                  <a:pt x="5984750" y="85688"/>
                  <a:pt x="5931880" y="98450"/>
                  <a:pt x="5931880" y="127620"/>
                </a:cubicBezTo>
                <a:cubicBezTo>
                  <a:pt x="5934310" y="155575"/>
                  <a:pt x="5959226" y="179884"/>
                  <a:pt x="6006628" y="200546"/>
                </a:cubicBezTo>
                <a:lnTo>
                  <a:pt x="5997512" y="215131"/>
                </a:lnTo>
                <a:cubicBezTo>
                  <a:pt x="5946464" y="195684"/>
                  <a:pt x="5920940" y="169553"/>
                  <a:pt x="5920940" y="136736"/>
                </a:cubicBezTo>
                <a:cubicBezTo>
                  <a:pt x="5920940" y="95259"/>
                  <a:pt x="5962351" y="73325"/>
                  <a:pt x="6045171" y="70932"/>
                </a:cubicBezTo>
                <a:close/>
                <a:moveTo>
                  <a:pt x="1654146" y="70932"/>
                </a:moveTo>
                <a:cubicBezTo>
                  <a:pt x="1665978" y="70590"/>
                  <a:pt x="1678654" y="70647"/>
                  <a:pt x="1692176" y="71103"/>
                </a:cubicBezTo>
                <a:cubicBezTo>
                  <a:pt x="1701899" y="71103"/>
                  <a:pt x="1720738" y="71710"/>
                  <a:pt x="1748693" y="72926"/>
                </a:cubicBezTo>
                <a:cubicBezTo>
                  <a:pt x="1760847" y="74141"/>
                  <a:pt x="1770571" y="74749"/>
                  <a:pt x="1777863" y="74749"/>
                </a:cubicBezTo>
                <a:cubicBezTo>
                  <a:pt x="1782725" y="74749"/>
                  <a:pt x="1788802" y="75357"/>
                  <a:pt x="1796095" y="76572"/>
                </a:cubicBezTo>
                <a:cubicBezTo>
                  <a:pt x="1811896" y="77788"/>
                  <a:pt x="1826481" y="78395"/>
                  <a:pt x="1839850" y="78395"/>
                </a:cubicBezTo>
                <a:lnTo>
                  <a:pt x="1834381" y="94804"/>
                </a:lnTo>
                <a:cubicBezTo>
                  <a:pt x="1824658" y="94804"/>
                  <a:pt x="1810680" y="94196"/>
                  <a:pt x="1792449" y="92980"/>
                </a:cubicBezTo>
                <a:cubicBezTo>
                  <a:pt x="1787587" y="92980"/>
                  <a:pt x="1780294" y="92373"/>
                  <a:pt x="1770571" y="91157"/>
                </a:cubicBezTo>
                <a:cubicBezTo>
                  <a:pt x="1751124" y="89942"/>
                  <a:pt x="1731069" y="89334"/>
                  <a:pt x="1710407" y="89334"/>
                </a:cubicBezTo>
                <a:lnTo>
                  <a:pt x="1699468" y="89334"/>
                </a:lnTo>
                <a:cubicBezTo>
                  <a:pt x="1593726" y="85688"/>
                  <a:pt x="1540855" y="98450"/>
                  <a:pt x="1540855" y="127620"/>
                </a:cubicBezTo>
                <a:cubicBezTo>
                  <a:pt x="1543285" y="155575"/>
                  <a:pt x="1568202" y="179884"/>
                  <a:pt x="1615604" y="200546"/>
                </a:cubicBezTo>
                <a:lnTo>
                  <a:pt x="1606488" y="215131"/>
                </a:lnTo>
                <a:cubicBezTo>
                  <a:pt x="1555440" y="195684"/>
                  <a:pt x="1529916" y="169553"/>
                  <a:pt x="1529916" y="136736"/>
                </a:cubicBezTo>
                <a:cubicBezTo>
                  <a:pt x="1529916" y="95259"/>
                  <a:pt x="1571326" y="73325"/>
                  <a:pt x="1654146" y="70932"/>
                </a:cubicBezTo>
                <a:close/>
                <a:moveTo>
                  <a:pt x="7102190" y="67456"/>
                </a:moveTo>
                <a:lnTo>
                  <a:pt x="7107659" y="67456"/>
                </a:lnTo>
                <a:cubicBezTo>
                  <a:pt x="7110090" y="67456"/>
                  <a:pt x="7111913" y="68064"/>
                  <a:pt x="7113128" y="69280"/>
                </a:cubicBezTo>
                <a:lnTo>
                  <a:pt x="7116774" y="69280"/>
                </a:lnTo>
                <a:cubicBezTo>
                  <a:pt x="7117990" y="70495"/>
                  <a:pt x="7136829" y="115466"/>
                  <a:pt x="7173292" y="204192"/>
                </a:cubicBezTo>
                <a:cubicBezTo>
                  <a:pt x="7197600" y="264964"/>
                  <a:pt x="7219478" y="318443"/>
                  <a:pt x="7238925" y="364629"/>
                </a:cubicBezTo>
                <a:cubicBezTo>
                  <a:pt x="7240141" y="367060"/>
                  <a:pt x="7240748" y="368275"/>
                  <a:pt x="7240748" y="368275"/>
                </a:cubicBezTo>
                <a:cubicBezTo>
                  <a:pt x="7278427" y="243086"/>
                  <a:pt x="7297266" y="151321"/>
                  <a:pt x="7297266" y="92980"/>
                </a:cubicBezTo>
                <a:cubicBezTo>
                  <a:pt x="7294835" y="88119"/>
                  <a:pt x="7291796" y="85080"/>
                  <a:pt x="7288150" y="83865"/>
                </a:cubicBezTo>
                <a:lnTo>
                  <a:pt x="7284504" y="83865"/>
                </a:lnTo>
                <a:cubicBezTo>
                  <a:pt x="7279642" y="85080"/>
                  <a:pt x="7272958" y="87511"/>
                  <a:pt x="7264450" y="91157"/>
                </a:cubicBezTo>
                <a:lnTo>
                  <a:pt x="7266272" y="78395"/>
                </a:lnTo>
                <a:cubicBezTo>
                  <a:pt x="7280858" y="71103"/>
                  <a:pt x="7293012" y="67456"/>
                  <a:pt x="7302736" y="67456"/>
                </a:cubicBezTo>
                <a:cubicBezTo>
                  <a:pt x="7312458" y="67456"/>
                  <a:pt x="7317320" y="74141"/>
                  <a:pt x="7317320" y="87511"/>
                </a:cubicBezTo>
                <a:cubicBezTo>
                  <a:pt x="7317320" y="148283"/>
                  <a:pt x="7296050" y="249163"/>
                  <a:pt x="7253510" y="390153"/>
                </a:cubicBezTo>
                <a:lnTo>
                  <a:pt x="7249864" y="390153"/>
                </a:lnTo>
                <a:cubicBezTo>
                  <a:pt x="7245002" y="390153"/>
                  <a:pt x="7241964" y="390153"/>
                  <a:pt x="7240748" y="390153"/>
                </a:cubicBezTo>
                <a:lnTo>
                  <a:pt x="7233456" y="390153"/>
                </a:lnTo>
                <a:cubicBezTo>
                  <a:pt x="7200639" y="350044"/>
                  <a:pt x="7158707" y="250379"/>
                  <a:pt x="7107659" y="91157"/>
                </a:cubicBezTo>
                <a:cubicBezTo>
                  <a:pt x="7095505" y="278333"/>
                  <a:pt x="7051750" y="383468"/>
                  <a:pt x="6976392" y="406561"/>
                </a:cubicBezTo>
                <a:lnTo>
                  <a:pt x="6970923" y="391976"/>
                </a:lnTo>
                <a:cubicBezTo>
                  <a:pt x="7028048" y="368883"/>
                  <a:pt x="7067550" y="268610"/>
                  <a:pt x="7089428" y="91157"/>
                </a:cubicBezTo>
                <a:cubicBezTo>
                  <a:pt x="7089428" y="89942"/>
                  <a:pt x="7090036" y="88119"/>
                  <a:pt x="7091250" y="85688"/>
                </a:cubicBezTo>
                <a:cubicBezTo>
                  <a:pt x="7092466" y="79611"/>
                  <a:pt x="7093074" y="74141"/>
                  <a:pt x="7093074" y="69280"/>
                </a:cubicBezTo>
                <a:cubicBezTo>
                  <a:pt x="7095505" y="69280"/>
                  <a:pt x="7098543" y="68672"/>
                  <a:pt x="7102190" y="67456"/>
                </a:cubicBezTo>
                <a:close/>
                <a:moveTo>
                  <a:pt x="6335129" y="67456"/>
                </a:moveTo>
                <a:lnTo>
                  <a:pt x="6349714" y="67456"/>
                </a:lnTo>
                <a:cubicBezTo>
                  <a:pt x="6404408" y="67456"/>
                  <a:pt x="6431148" y="123366"/>
                  <a:pt x="6429933" y="235186"/>
                </a:cubicBezTo>
                <a:lnTo>
                  <a:pt x="6429933" y="251594"/>
                </a:lnTo>
                <a:cubicBezTo>
                  <a:pt x="6429933" y="284411"/>
                  <a:pt x="6427502" y="318443"/>
                  <a:pt x="6422640" y="353690"/>
                </a:cubicBezTo>
                <a:cubicBezTo>
                  <a:pt x="6462750" y="257671"/>
                  <a:pt x="6525952" y="163475"/>
                  <a:pt x="6612247" y="71103"/>
                </a:cubicBezTo>
                <a:lnTo>
                  <a:pt x="6646887" y="71103"/>
                </a:lnTo>
                <a:cubicBezTo>
                  <a:pt x="6600701" y="190215"/>
                  <a:pt x="6576392" y="285626"/>
                  <a:pt x="6573961" y="357336"/>
                </a:cubicBezTo>
                <a:cubicBezTo>
                  <a:pt x="6573961" y="370706"/>
                  <a:pt x="6578215" y="377391"/>
                  <a:pt x="6586723" y="377391"/>
                </a:cubicBezTo>
                <a:cubicBezTo>
                  <a:pt x="6592800" y="377391"/>
                  <a:pt x="6601308" y="374960"/>
                  <a:pt x="6612247" y="370098"/>
                </a:cubicBezTo>
                <a:cubicBezTo>
                  <a:pt x="6614678" y="368883"/>
                  <a:pt x="6616501" y="368275"/>
                  <a:pt x="6617716" y="368275"/>
                </a:cubicBezTo>
                <a:lnTo>
                  <a:pt x="6615894" y="382860"/>
                </a:lnTo>
                <a:cubicBezTo>
                  <a:pt x="6604954" y="387722"/>
                  <a:pt x="6593408" y="390153"/>
                  <a:pt x="6581254" y="390153"/>
                </a:cubicBezTo>
                <a:cubicBezTo>
                  <a:pt x="6560592" y="390153"/>
                  <a:pt x="6550868" y="379822"/>
                  <a:pt x="6552084" y="359160"/>
                </a:cubicBezTo>
                <a:cubicBezTo>
                  <a:pt x="6555730" y="278941"/>
                  <a:pt x="6577000" y="191430"/>
                  <a:pt x="6615894" y="96627"/>
                </a:cubicBezTo>
                <a:cubicBezTo>
                  <a:pt x="6566061" y="142813"/>
                  <a:pt x="6506505" y="230932"/>
                  <a:pt x="6437226" y="360983"/>
                </a:cubicBezTo>
                <a:cubicBezTo>
                  <a:pt x="6436010" y="363414"/>
                  <a:pt x="6434186" y="367060"/>
                  <a:pt x="6431756" y="371922"/>
                </a:cubicBezTo>
                <a:cubicBezTo>
                  <a:pt x="6429325" y="374352"/>
                  <a:pt x="6428110" y="376176"/>
                  <a:pt x="6428110" y="377391"/>
                </a:cubicBezTo>
                <a:lnTo>
                  <a:pt x="6404408" y="377391"/>
                </a:lnTo>
                <a:cubicBezTo>
                  <a:pt x="6406840" y="345790"/>
                  <a:pt x="6408055" y="314796"/>
                  <a:pt x="6408055" y="284411"/>
                </a:cubicBezTo>
                <a:cubicBezTo>
                  <a:pt x="6408055" y="187176"/>
                  <a:pt x="6402586" y="128228"/>
                  <a:pt x="6391646" y="107566"/>
                </a:cubicBezTo>
                <a:cubicBezTo>
                  <a:pt x="6384354" y="89334"/>
                  <a:pt x="6361869" y="82042"/>
                  <a:pt x="6324190" y="85688"/>
                </a:cubicBezTo>
                <a:lnTo>
                  <a:pt x="6316898" y="85688"/>
                </a:lnTo>
                <a:lnTo>
                  <a:pt x="6320544" y="69280"/>
                </a:lnTo>
                <a:cubicBezTo>
                  <a:pt x="6324190" y="69280"/>
                  <a:pt x="6329052" y="68672"/>
                  <a:pt x="6335129" y="67456"/>
                </a:cubicBezTo>
                <a:close/>
                <a:moveTo>
                  <a:pt x="5862860" y="67456"/>
                </a:moveTo>
                <a:cubicBezTo>
                  <a:pt x="5892030" y="69887"/>
                  <a:pt x="5907832" y="88726"/>
                  <a:pt x="5910262" y="123974"/>
                </a:cubicBezTo>
                <a:cubicBezTo>
                  <a:pt x="5896892" y="238224"/>
                  <a:pt x="5836121" y="302034"/>
                  <a:pt x="5727948" y="315404"/>
                </a:cubicBezTo>
                <a:cubicBezTo>
                  <a:pt x="5709716" y="315404"/>
                  <a:pt x="5692700" y="313581"/>
                  <a:pt x="5676900" y="309935"/>
                </a:cubicBezTo>
                <a:lnTo>
                  <a:pt x="5675076" y="291703"/>
                </a:lnTo>
                <a:cubicBezTo>
                  <a:pt x="5689662" y="296565"/>
                  <a:pt x="5704247" y="298996"/>
                  <a:pt x="5718832" y="298996"/>
                </a:cubicBezTo>
                <a:cubicBezTo>
                  <a:pt x="5818498" y="288057"/>
                  <a:pt x="5874407" y="228501"/>
                  <a:pt x="5886562" y="120328"/>
                </a:cubicBezTo>
                <a:cubicBezTo>
                  <a:pt x="5886562" y="93588"/>
                  <a:pt x="5881092" y="80218"/>
                  <a:pt x="5870153" y="80218"/>
                </a:cubicBezTo>
                <a:lnTo>
                  <a:pt x="5861038" y="82042"/>
                </a:lnTo>
                <a:cubicBezTo>
                  <a:pt x="5754080" y="105135"/>
                  <a:pt x="5670822" y="223639"/>
                  <a:pt x="5611266" y="437555"/>
                </a:cubicBezTo>
                <a:lnTo>
                  <a:pt x="5587566" y="437555"/>
                </a:lnTo>
                <a:cubicBezTo>
                  <a:pt x="5591212" y="422970"/>
                  <a:pt x="5596682" y="403523"/>
                  <a:pt x="5603974" y="379214"/>
                </a:cubicBezTo>
                <a:cubicBezTo>
                  <a:pt x="5640437" y="245517"/>
                  <a:pt x="5658060" y="142813"/>
                  <a:pt x="5656845" y="71103"/>
                </a:cubicBezTo>
                <a:lnTo>
                  <a:pt x="5678723" y="71103"/>
                </a:lnTo>
                <a:lnTo>
                  <a:pt x="5680546" y="94804"/>
                </a:lnTo>
                <a:cubicBezTo>
                  <a:pt x="5681762" y="131266"/>
                  <a:pt x="5672038" y="187176"/>
                  <a:pt x="5651376" y="262533"/>
                </a:cubicBezTo>
                <a:cubicBezTo>
                  <a:pt x="5647730" y="271041"/>
                  <a:pt x="5644690" y="280157"/>
                  <a:pt x="5642260" y="289880"/>
                </a:cubicBezTo>
                <a:cubicBezTo>
                  <a:pt x="5642260" y="291096"/>
                  <a:pt x="5642260" y="292311"/>
                  <a:pt x="5642260" y="293526"/>
                </a:cubicBezTo>
                <a:cubicBezTo>
                  <a:pt x="5717616" y="148890"/>
                  <a:pt x="5791150" y="73534"/>
                  <a:pt x="5862860" y="67456"/>
                </a:cubicBezTo>
                <a:close/>
                <a:moveTo>
                  <a:pt x="5529486" y="67456"/>
                </a:moveTo>
                <a:cubicBezTo>
                  <a:pt x="5558656" y="69887"/>
                  <a:pt x="5574456" y="88726"/>
                  <a:pt x="5576887" y="123974"/>
                </a:cubicBezTo>
                <a:cubicBezTo>
                  <a:pt x="5563518" y="238224"/>
                  <a:pt x="5502746" y="302034"/>
                  <a:pt x="5394572" y="315404"/>
                </a:cubicBezTo>
                <a:cubicBezTo>
                  <a:pt x="5376342" y="315404"/>
                  <a:pt x="5359326" y="313581"/>
                  <a:pt x="5343524" y="309935"/>
                </a:cubicBezTo>
                <a:lnTo>
                  <a:pt x="5341702" y="291703"/>
                </a:lnTo>
                <a:cubicBezTo>
                  <a:pt x="5356286" y="296565"/>
                  <a:pt x="5370872" y="298996"/>
                  <a:pt x="5385457" y="298996"/>
                </a:cubicBezTo>
                <a:cubicBezTo>
                  <a:pt x="5485122" y="288057"/>
                  <a:pt x="5541032" y="228501"/>
                  <a:pt x="5553186" y="120328"/>
                </a:cubicBezTo>
                <a:cubicBezTo>
                  <a:pt x="5553186" y="93588"/>
                  <a:pt x="5547717" y="80218"/>
                  <a:pt x="5536778" y="80218"/>
                </a:cubicBezTo>
                <a:lnTo>
                  <a:pt x="5527662" y="82042"/>
                </a:lnTo>
                <a:cubicBezTo>
                  <a:pt x="5420704" y="105135"/>
                  <a:pt x="5337448" y="223639"/>
                  <a:pt x="5277892" y="437555"/>
                </a:cubicBezTo>
                <a:lnTo>
                  <a:pt x="5254190" y="437555"/>
                </a:lnTo>
                <a:cubicBezTo>
                  <a:pt x="5257837" y="422970"/>
                  <a:pt x="5263306" y="403523"/>
                  <a:pt x="5270599" y="379214"/>
                </a:cubicBezTo>
                <a:cubicBezTo>
                  <a:pt x="5307062" y="245517"/>
                  <a:pt x="5324686" y="142813"/>
                  <a:pt x="5323470" y="71103"/>
                </a:cubicBezTo>
                <a:lnTo>
                  <a:pt x="5345348" y="71103"/>
                </a:lnTo>
                <a:lnTo>
                  <a:pt x="5347171" y="94804"/>
                </a:lnTo>
                <a:cubicBezTo>
                  <a:pt x="5348386" y="131266"/>
                  <a:pt x="5338662" y="187176"/>
                  <a:pt x="5318000" y="262533"/>
                </a:cubicBezTo>
                <a:cubicBezTo>
                  <a:pt x="5314354" y="271041"/>
                  <a:pt x="5311316" y="280157"/>
                  <a:pt x="5308885" y="289880"/>
                </a:cubicBezTo>
                <a:cubicBezTo>
                  <a:pt x="5308885" y="291096"/>
                  <a:pt x="5308885" y="292311"/>
                  <a:pt x="5308885" y="293526"/>
                </a:cubicBezTo>
                <a:cubicBezTo>
                  <a:pt x="5384242" y="148890"/>
                  <a:pt x="5457775" y="73534"/>
                  <a:pt x="5529486" y="67456"/>
                </a:cubicBezTo>
                <a:close/>
                <a:moveTo>
                  <a:pt x="3964409" y="67456"/>
                </a:moveTo>
                <a:cubicBezTo>
                  <a:pt x="3966840" y="67456"/>
                  <a:pt x="3971094" y="69887"/>
                  <a:pt x="3977171" y="74749"/>
                </a:cubicBezTo>
                <a:cubicBezTo>
                  <a:pt x="3979602" y="77180"/>
                  <a:pt x="3982033" y="79003"/>
                  <a:pt x="3984464" y="80218"/>
                </a:cubicBezTo>
                <a:cubicBezTo>
                  <a:pt x="3985679" y="80218"/>
                  <a:pt x="3987502" y="80218"/>
                  <a:pt x="3989933" y="80218"/>
                </a:cubicBezTo>
                <a:cubicBezTo>
                  <a:pt x="4003303" y="81434"/>
                  <a:pt x="4009988" y="86296"/>
                  <a:pt x="4009988" y="94804"/>
                </a:cubicBezTo>
                <a:cubicBezTo>
                  <a:pt x="4009988" y="102096"/>
                  <a:pt x="4005126" y="110604"/>
                  <a:pt x="3995402" y="120328"/>
                </a:cubicBezTo>
                <a:cubicBezTo>
                  <a:pt x="3989325" y="125189"/>
                  <a:pt x="3985679" y="129443"/>
                  <a:pt x="3984464" y="133090"/>
                </a:cubicBezTo>
                <a:cubicBezTo>
                  <a:pt x="3979602" y="142813"/>
                  <a:pt x="3969878" y="156183"/>
                  <a:pt x="3955293" y="173199"/>
                </a:cubicBezTo>
                <a:cubicBezTo>
                  <a:pt x="3951647" y="178061"/>
                  <a:pt x="3949216" y="181707"/>
                  <a:pt x="3948001" y="184138"/>
                </a:cubicBezTo>
                <a:lnTo>
                  <a:pt x="3948001" y="187784"/>
                </a:lnTo>
                <a:cubicBezTo>
                  <a:pt x="3949216" y="193861"/>
                  <a:pt x="3952862" y="197507"/>
                  <a:pt x="3958940" y="198723"/>
                </a:cubicBezTo>
                <a:cubicBezTo>
                  <a:pt x="3958940" y="198723"/>
                  <a:pt x="3960155" y="197507"/>
                  <a:pt x="3962586" y="195077"/>
                </a:cubicBezTo>
                <a:cubicBezTo>
                  <a:pt x="3967447" y="186569"/>
                  <a:pt x="3972309" y="181707"/>
                  <a:pt x="3977171" y="180491"/>
                </a:cubicBezTo>
                <a:cubicBezTo>
                  <a:pt x="3979602" y="179276"/>
                  <a:pt x="3981425" y="178668"/>
                  <a:pt x="3982640" y="178668"/>
                </a:cubicBezTo>
                <a:cubicBezTo>
                  <a:pt x="3983856" y="179884"/>
                  <a:pt x="3983856" y="181099"/>
                  <a:pt x="3982640" y="182315"/>
                </a:cubicBezTo>
                <a:cubicBezTo>
                  <a:pt x="3981425" y="184745"/>
                  <a:pt x="3980817" y="187176"/>
                  <a:pt x="3980817" y="189607"/>
                </a:cubicBezTo>
                <a:cubicBezTo>
                  <a:pt x="3980817" y="190823"/>
                  <a:pt x="3982033" y="192038"/>
                  <a:pt x="3984464" y="193253"/>
                </a:cubicBezTo>
                <a:cubicBezTo>
                  <a:pt x="3997833" y="187176"/>
                  <a:pt x="4018495" y="178668"/>
                  <a:pt x="4046450" y="167729"/>
                </a:cubicBezTo>
                <a:cubicBezTo>
                  <a:pt x="4059820" y="161652"/>
                  <a:pt x="4070151" y="157398"/>
                  <a:pt x="4077444" y="154967"/>
                </a:cubicBezTo>
                <a:cubicBezTo>
                  <a:pt x="4084736" y="152537"/>
                  <a:pt x="4094460" y="148890"/>
                  <a:pt x="4106614" y="144029"/>
                </a:cubicBezTo>
                <a:cubicBezTo>
                  <a:pt x="4138215" y="131874"/>
                  <a:pt x="4162524" y="123366"/>
                  <a:pt x="4179540" y="118505"/>
                </a:cubicBezTo>
                <a:cubicBezTo>
                  <a:pt x="4185617" y="116074"/>
                  <a:pt x="4195340" y="113643"/>
                  <a:pt x="4208710" y="111212"/>
                </a:cubicBezTo>
                <a:cubicBezTo>
                  <a:pt x="4222080" y="108781"/>
                  <a:pt x="4231804" y="106958"/>
                  <a:pt x="4237880" y="105742"/>
                </a:cubicBezTo>
                <a:cubicBezTo>
                  <a:pt x="4250035" y="103312"/>
                  <a:pt x="4257328" y="106958"/>
                  <a:pt x="4259758" y="116681"/>
                </a:cubicBezTo>
                <a:cubicBezTo>
                  <a:pt x="4259758" y="127620"/>
                  <a:pt x="4254896" y="133090"/>
                  <a:pt x="4245173" y="133090"/>
                </a:cubicBezTo>
                <a:cubicBezTo>
                  <a:pt x="4243958" y="133090"/>
                  <a:pt x="4242134" y="131874"/>
                  <a:pt x="4239704" y="129443"/>
                </a:cubicBezTo>
                <a:lnTo>
                  <a:pt x="4237880" y="129443"/>
                </a:lnTo>
                <a:cubicBezTo>
                  <a:pt x="4231804" y="129443"/>
                  <a:pt x="4223903" y="131266"/>
                  <a:pt x="4214180" y="134913"/>
                </a:cubicBezTo>
                <a:cubicBezTo>
                  <a:pt x="4209318" y="136128"/>
                  <a:pt x="4205064" y="137344"/>
                  <a:pt x="4201418" y="138559"/>
                </a:cubicBezTo>
                <a:cubicBezTo>
                  <a:pt x="4200202" y="138559"/>
                  <a:pt x="4195948" y="139167"/>
                  <a:pt x="4188656" y="140382"/>
                </a:cubicBezTo>
                <a:cubicBezTo>
                  <a:pt x="4180148" y="141598"/>
                  <a:pt x="4175286" y="142205"/>
                  <a:pt x="4174070" y="142205"/>
                </a:cubicBezTo>
                <a:cubicBezTo>
                  <a:pt x="4172855" y="142205"/>
                  <a:pt x="4167994" y="142813"/>
                  <a:pt x="4159486" y="144029"/>
                </a:cubicBezTo>
                <a:cubicBezTo>
                  <a:pt x="4153408" y="144029"/>
                  <a:pt x="4150370" y="144029"/>
                  <a:pt x="4150370" y="144029"/>
                </a:cubicBezTo>
                <a:cubicBezTo>
                  <a:pt x="4130922" y="147675"/>
                  <a:pt x="4102968" y="157398"/>
                  <a:pt x="4066505" y="173199"/>
                </a:cubicBezTo>
                <a:cubicBezTo>
                  <a:pt x="4044627" y="182922"/>
                  <a:pt x="4028219" y="189607"/>
                  <a:pt x="4017280" y="193253"/>
                </a:cubicBezTo>
                <a:cubicBezTo>
                  <a:pt x="4014849" y="194469"/>
                  <a:pt x="4009988" y="196900"/>
                  <a:pt x="4002695" y="200546"/>
                </a:cubicBezTo>
                <a:cubicBezTo>
                  <a:pt x="3985679" y="211485"/>
                  <a:pt x="3974740" y="215739"/>
                  <a:pt x="3969878" y="213308"/>
                </a:cubicBezTo>
                <a:cubicBezTo>
                  <a:pt x="3968663" y="215739"/>
                  <a:pt x="3968055" y="217562"/>
                  <a:pt x="3968055" y="218777"/>
                </a:cubicBezTo>
                <a:cubicBezTo>
                  <a:pt x="3968055" y="222424"/>
                  <a:pt x="3968055" y="227893"/>
                  <a:pt x="3968055" y="235186"/>
                </a:cubicBezTo>
                <a:cubicBezTo>
                  <a:pt x="3969271" y="242478"/>
                  <a:pt x="3969878" y="248555"/>
                  <a:pt x="3969878" y="253417"/>
                </a:cubicBezTo>
                <a:cubicBezTo>
                  <a:pt x="3969878" y="258279"/>
                  <a:pt x="3969271" y="265571"/>
                  <a:pt x="3968055" y="275295"/>
                </a:cubicBezTo>
                <a:cubicBezTo>
                  <a:pt x="3965624" y="294742"/>
                  <a:pt x="3964409" y="309327"/>
                  <a:pt x="3964409" y="319050"/>
                </a:cubicBezTo>
                <a:cubicBezTo>
                  <a:pt x="3976563" y="306896"/>
                  <a:pt x="3992364" y="288665"/>
                  <a:pt x="4011811" y="264356"/>
                </a:cubicBezTo>
                <a:cubicBezTo>
                  <a:pt x="4015457" y="260710"/>
                  <a:pt x="4016065" y="261925"/>
                  <a:pt x="4013634" y="268002"/>
                </a:cubicBezTo>
                <a:cubicBezTo>
                  <a:pt x="4009988" y="275295"/>
                  <a:pt x="4003910" y="286234"/>
                  <a:pt x="3995402" y="300819"/>
                </a:cubicBezTo>
                <a:cubicBezTo>
                  <a:pt x="3988110" y="315404"/>
                  <a:pt x="3982033" y="326343"/>
                  <a:pt x="3977171" y="333636"/>
                </a:cubicBezTo>
                <a:cubicBezTo>
                  <a:pt x="3975956" y="336066"/>
                  <a:pt x="3971702" y="345182"/>
                  <a:pt x="3964409" y="360983"/>
                </a:cubicBezTo>
                <a:cubicBezTo>
                  <a:pt x="3952255" y="391368"/>
                  <a:pt x="3943747" y="406561"/>
                  <a:pt x="3938885" y="406561"/>
                </a:cubicBezTo>
                <a:cubicBezTo>
                  <a:pt x="3935239" y="406561"/>
                  <a:pt x="3931592" y="404131"/>
                  <a:pt x="3927946" y="399269"/>
                </a:cubicBezTo>
                <a:cubicBezTo>
                  <a:pt x="3927946" y="396838"/>
                  <a:pt x="3927946" y="393799"/>
                  <a:pt x="3927946" y="390153"/>
                </a:cubicBezTo>
                <a:cubicBezTo>
                  <a:pt x="3927946" y="387722"/>
                  <a:pt x="3927946" y="385899"/>
                  <a:pt x="3927946" y="384684"/>
                </a:cubicBezTo>
                <a:cubicBezTo>
                  <a:pt x="3930377" y="378606"/>
                  <a:pt x="3932808" y="368275"/>
                  <a:pt x="3935239" y="353690"/>
                </a:cubicBezTo>
                <a:cubicBezTo>
                  <a:pt x="3943747" y="311150"/>
                  <a:pt x="3948001" y="273472"/>
                  <a:pt x="3948001" y="240655"/>
                </a:cubicBezTo>
                <a:cubicBezTo>
                  <a:pt x="3948001" y="216347"/>
                  <a:pt x="3942531" y="204192"/>
                  <a:pt x="3931592" y="204192"/>
                </a:cubicBezTo>
                <a:lnTo>
                  <a:pt x="3925422" y="205735"/>
                </a:lnTo>
                <a:lnTo>
                  <a:pt x="3922477" y="207839"/>
                </a:lnTo>
                <a:cubicBezTo>
                  <a:pt x="3916399" y="213916"/>
                  <a:pt x="3906676" y="223031"/>
                  <a:pt x="3893306" y="235186"/>
                </a:cubicBezTo>
                <a:cubicBezTo>
                  <a:pt x="3879937" y="247340"/>
                  <a:pt x="3869605" y="257063"/>
                  <a:pt x="3862313" y="264356"/>
                </a:cubicBezTo>
                <a:cubicBezTo>
                  <a:pt x="3859882" y="271649"/>
                  <a:pt x="3855020" y="270433"/>
                  <a:pt x="3847728" y="260710"/>
                </a:cubicBezTo>
                <a:cubicBezTo>
                  <a:pt x="3845297" y="258279"/>
                  <a:pt x="3844081" y="257063"/>
                  <a:pt x="3844081" y="257063"/>
                </a:cubicBezTo>
                <a:cubicBezTo>
                  <a:pt x="3850159" y="241263"/>
                  <a:pt x="3867782" y="222424"/>
                  <a:pt x="3896953" y="200546"/>
                </a:cubicBezTo>
                <a:cubicBezTo>
                  <a:pt x="3901814" y="196900"/>
                  <a:pt x="3905461" y="194469"/>
                  <a:pt x="3907891" y="193253"/>
                </a:cubicBezTo>
                <a:cubicBezTo>
                  <a:pt x="3929769" y="172591"/>
                  <a:pt x="3951647" y="142813"/>
                  <a:pt x="3973525" y="103919"/>
                </a:cubicBezTo>
                <a:cubicBezTo>
                  <a:pt x="3975956" y="101488"/>
                  <a:pt x="3975956" y="99665"/>
                  <a:pt x="3973525" y="98450"/>
                </a:cubicBezTo>
                <a:cubicBezTo>
                  <a:pt x="3973525" y="98450"/>
                  <a:pt x="3972309" y="97842"/>
                  <a:pt x="3969878" y="96627"/>
                </a:cubicBezTo>
                <a:cubicBezTo>
                  <a:pt x="3961370" y="88119"/>
                  <a:pt x="3957116" y="81434"/>
                  <a:pt x="3957116" y="76572"/>
                </a:cubicBezTo>
                <a:cubicBezTo>
                  <a:pt x="3957116" y="70495"/>
                  <a:pt x="3959547" y="67456"/>
                  <a:pt x="3964409" y="67456"/>
                </a:cubicBezTo>
                <a:close/>
                <a:moveTo>
                  <a:pt x="1471836" y="67456"/>
                </a:moveTo>
                <a:cubicBezTo>
                  <a:pt x="1501006" y="69887"/>
                  <a:pt x="1516806" y="88726"/>
                  <a:pt x="1519237" y="123974"/>
                </a:cubicBezTo>
                <a:cubicBezTo>
                  <a:pt x="1505868" y="238224"/>
                  <a:pt x="1445096" y="302034"/>
                  <a:pt x="1336923" y="315404"/>
                </a:cubicBezTo>
                <a:cubicBezTo>
                  <a:pt x="1318691" y="315404"/>
                  <a:pt x="1301675" y="313581"/>
                  <a:pt x="1285875" y="309935"/>
                </a:cubicBezTo>
                <a:lnTo>
                  <a:pt x="1284052" y="291703"/>
                </a:lnTo>
                <a:cubicBezTo>
                  <a:pt x="1298637" y="296565"/>
                  <a:pt x="1313222" y="298996"/>
                  <a:pt x="1327807" y="298996"/>
                </a:cubicBezTo>
                <a:cubicBezTo>
                  <a:pt x="1427472" y="288057"/>
                  <a:pt x="1483382" y="228501"/>
                  <a:pt x="1495536" y="120328"/>
                </a:cubicBezTo>
                <a:cubicBezTo>
                  <a:pt x="1495536" y="93588"/>
                  <a:pt x="1490067" y="80218"/>
                  <a:pt x="1479128" y="80218"/>
                </a:cubicBezTo>
                <a:lnTo>
                  <a:pt x="1470012" y="82042"/>
                </a:lnTo>
                <a:cubicBezTo>
                  <a:pt x="1363055" y="105135"/>
                  <a:pt x="1279798" y="223639"/>
                  <a:pt x="1220242" y="437555"/>
                </a:cubicBezTo>
                <a:lnTo>
                  <a:pt x="1196541" y="437555"/>
                </a:lnTo>
                <a:cubicBezTo>
                  <a:pt x="1200187" y="422970"/>
                  <a:pt x="1205656" y="403523"/>
                  <a:pt x="1212949" y="379214"/>
                </a:cubicBezTo>
                <a:cubicBezTo>
                  <a:pt x="1249412" y="245517"/>
                  <a:pt x="1267036" y="142813"/>
                  <a:pt x="1265820" y="71103"/>
                </a:cubicBezTo>
                <a:lnTo>
                  <a:pt x="1287698" y="71103"/>
                </a:lnTo>
                <a:lnTo>
                  <a:pt x="1289521" y="94804"/>
                </a:lnTo>
                <a:cubicBezTo>
                  <a:pt x="1290736" y="131266"/>
                  <a:pt x="1281013" y="187176"/>
                  <a:pt x="1260351" y="262533"/>
                </a:cubicBezTo>
                <a:cubicBezTo>
                  <a:pt x="1256705" y="271041"/>
                  <a:pt x="1253666" y="280157"/>
                  <a:pt x="1251235" y="289880"/>
                </a:cubicBezTo>
                <a:cubicBezTo>
                  <a:pt x="1251235" y="291096"/>
                  <a:pt x="1251235" y="292311"/>
                  <a:pt x="1251235" y="293526"/>
                </a:cubicBezTo>
                <a:cubicBezTo>
                  <a:pt x="1326592" y="148890"/>
                  <a:pt x="1400125" y="73534"/>
                  <a:pt x="1471836" y="67456"/>
                </a:cubicBezTo>
                <a:close/>
                <a:moveTo>
                  <a:pt x="1138461" y="67456"/>
                </a:moveTo>
                <a:cubicBezTo>
                  <a:pt x="1167631" y="69887"/>
                  <a:pt x="1183432" y="88726"/>
                  <a:pt x="1185862" y="123974"/>
                </a:cubicBezTo>
                <a:cubicBezTo>
                  <a:pt x="1172493" y="238224"/>
                  <a:pt x="1111721" y="302034"/>
                  <a:pt x="1003548" y="315404"/>
                </a:cubicBezTo>
                <a:cubicBezTo>
                  <a:pt x="985316" y="315404"/>
                  <a:pt x="968300" y="313581"/>
                  <a:pt x="952500" y="309935"/>
                </a:cubicBezTo>
                <a:lnTo>
                  <a:pt x="950677" y="291703"/>
                </a:lnTo>
                <a:cubicBezTo>
                  <a:pt x="965262" y="296565"/>
                  <a:pt x="979847" y="298996"/>
                  <a:pt x="994432" y="298996"/>
                </a:cubicBezTo>
                <a:cubicBezTo>
                  <a:pt x="1094097" y="288057"/>
                  <a:pt x="1150007" y="228501"/>
                  <a:pt x="1162161" y="120328"/>
                </a:cubicBezTo>
                <a:cubicBezTo>
                  <a:pt x="1162161" y="93588"/>
                  <a:pt x="1156692" y="80218"/>
                  <a:pt x="1145753" y="80218"/>
                </a:cubicBezTo>
                <a:lnTo>
                  <a:pt x="1136637" y="82042"/>
                </a:lnTo>
                <a:cubicBezTo>
                  <a:pt x="1029680" y="105135"/>
                  <a:pt x="946423" y="223639"/>
                  <a:pt x="886867" y="437555"/>
                </a:cubicBezTo>
                <a:lnTo>
                  <a:pt x="863166" y="437555"/>
                </a:lnTo>
                <a:cubicBezTo>
                  <a:pt x="866812" y="422970"/>
                  <a:pt x="872282" y="403523"/>
                  <a:pt x="879574" y="379214"/>
                </a:cubicBezTo>
                <a:cubicBezTo>
                  <a:pt x="916037" y="245517"/>
                  <a:pt x="933661" y="142813"/>
                  <a:pt x="932445" y="71103"/>
                </a:cubicBezTo>
                <a:lnTo>
                  <a:pt x="954323" y="71103"/>
                </a:lnTo>
                <a:lnTo>
                  <a:pt x="956146" y="94804"/>
                </a:lnTo>
                <a:cubicBezTo>
                  <a:pt x="957362" y="131266"/>
                  <a:pt x="947638" y="187176"/>
                  <a:pt x="926976" y="262533"/>
                </a:cubicBezTo>
                <a:cubicBezTo>
                  <a:pt x="923330" y="271041"/>
                  <a:pt x="920291" y="280157"/>
                  <a:pt x="917860" y="289880"/>
                </a:cubicBezTo>
                <a:cubicBezTo>
                  <a:pt x="917860" y="291096"/>
                  <a:pt x="917860" y="292311"/>
                  <a:pt x="917860" y="293526"/>
                </a:cubicBezTo>
                <a:cubicBezTo>
                  <a:pt x="993217" y="148890"/>
                  <a:pt x="1066750" y="73534"/>
                  <a:pt x="1138461" y="67456"/>
                </a:cubicBezTo>
                <a:close/>
                <a:moveTo>
                  <a:pt x="6947892" y="61987"/>
                </a:moveTo>
                <a:cubicBezTo>
                  <a:pt x="6958830" y="63202"/>
                  <a:pt x="6969770" y="72926"/>
                  <a:pt x="6980708" y="91157"/>
                </a:cubicBezTo>
                <a:cubicBezTo>
                  <a:pt x="6979493" y="120328"/>
                  <a:pt x="6969770" y="164083"/>
                  <a:pt x="6951538" y="222424"/>
                </a:cubicBezTo>
                <a:cubicBezTo>
                  <a:pt x="6932091" y="288057"/>
                  <a:pt x="6922368" y="336674"/>
                  <a:pt x="6922368" y="368275"/>
                </a:cubicBezTo>
                <a:cubicBezTo>
                  <a:pt x="6922368" y="382860"/>
                  <a:pt x="6935738" y="385899"/>
                  <a:pt x="6962477" y="377391"/>
                </a:cubicBezTo>
                <a:lnTo>
                  <a:pt x="6957008" y="388330"/>
                </a:lnTo>
                <a:cubicBezTo>
                  <a:pt x="6946068" y="389545"/>
                  <a:pt x="6935130" y="390153"/>
                  <a:pt x="6924191" y="390153"/>
                </a:cubicBezTo>
                <a:cubicBezTo>
                  <a:pt x="6908390" y="390153"/>
                  <a:pt x="6900490" y="382860"/>
                  <a:pt x="6900490" y="368275"/>
                </a:cubicBezTo>
                <a:cubicBezTo>
                  <a:pt x="6900490" y="343967"/>
                  <a:pt x="6912644" y="283803"/>
                  <a:pt x="6936953" y="187784"/>
                </a:cubicBezTo>
                <a:cubicBezTo>
                  <a:pt x="6953969" y="125797"/>
                  <a:pt x="6961262" y="91157"/>
                  <a:pt x="6958830" y="83865"/>
                </a:cubicBezTo>
                <a:lnTo>
                  <a:pt x="6953362" y="78395"/>
                </a:lnTo>
                <a:cubicBezTo>
                  <a:pt x="6915683" y="82042"/>
                  <a:pt x="6851872" y="137344"/>
                  <a:pt x="6761931" y="244301"/>
                </a:cubicBezTo>
                <a:lnTo>
                  <a:pt x="6794748" y="242478"/>
                </a:lnTo>
                <a:lnTo>
                  <a:pt x="6902313" y="244301"/>
                </a:lnTo>
                <a:lnTo>
                  <a:pt x="6896844" y="258887"/>
                </a:lnTo>
                <a:lnTo>
                  <a:pt x="6798394" y="257063"/>
                </a:lnTo>
                <a:lnTo>
                  <a:pt x="6752816" y="257063"/>
                </a:lnTo>
                <a:cubicBezTo>
                  <a:pt x="6721214" y="304465"/>
                  <a:pt x="6695082" y="348828"/>
                  <a:pt x="6674420" y="390153"/>
                </a:cubicBezTo>
                <a:lnTo>
                  <a:pt x="6650720" y="390153"/>
                </a:lnTo>
                <a:cubicBezTo>
                  <a:pt x="6653150" y="387722"/>
                  <a:pt x="6654973" y="384076"/>
                  <a:pt x="6656188" y="379214"/>
                </a:cubicBezTo>
                <a:cubicBezTo>
                  <a:pt x="6684144" y="318443"/>
                  <a:pt x="6707844" y="278333"/>
                  <a:pt x="6727292" y="258887"/>
                </a:cubicBezTo>
                <a:cubicBezTo>
                  <a:pt x="6707844" y="258887"/>
                  <a:pt x="6689006" y="259494"/>
                  <a:pt x="6670774" y="260710"/>
                </a:cubicBezTo>
                <a:lnTo>
                  <a:pt x="6672597" y="247948"/>
                </a:lnTo>
                <a:cubicBezTo>
                  <a:pt x="6694475" y="244301"/>
                  <a:pt x="6715745" y="243086"/>
                  <a:pt x="6736407" y="244301"/>
                </a:cubicBezTo>
                <a:cubicBezTo>
                  <a:pt x="6828780" y="126405"/>
                  <a:pt x="6899274" y="65633"/>
                  <a:pt x="6947892" y="61987"/>
                </a:cubicBezTo>
                <a:close/>
                <a:moveTo>
                  <a:pt x="58341" y="61987"/>
                </a:moveTo>
                <a:cubicBezTo>
                  <a:pt x="63202" y="61987"/>
                  <a:pt x="66241" y="69887"/>
                  <a:pt x="67456" y="85688"/>
                </a:cubicBezTo>
                <a:cubicBezTo>
                  <a:pt x="67456" y="91765"/>
                  <a:pt x="68064" y="95411"/>
                  <a:pt x="69279" y="96627"/>
                </a:cubicBezTo>
                <a:cubicBezTo>
                  <a:pt x="70495" y="97842"/>
                  <a:pt x="72318" y="99058"/>
                  <a:pt x="74749" y="100273"/>
                </a:cubicBezTo>
                <a:cubicBezTo>
                  <a:pt x="77180" y="101488"/>
                  <a:pt x="78395" y="103919"/>
                  <a:pt x="78395" y="107566"/>
                </a:cubicBezTo>
                <a:cubicBezTo>
                  <a:pt x="78395" y="127013"/>
                  <a:pt x="74141" y="136736"/>
                  <a:pt x="65633" y="136736"/>
                </a:cubicBezTo>
                <a:cubicBezTo>
                  <a:pt x="53479" y="135521"/>
                  <a:pt x="46794" y="119720"/>
                  <a:pt x="45579" y="89334"/>
                </a:cubicBezTo>
                <a:cubicBezTo>
                  <a:pt x="46794" y="71103"/>
                  <a:pt x="51048" y="61987"/>
                  <a:pt x="58341" y="61987"/>
                </a:cubicBezTo>
                <a:close/>
                <a:moveTo>
                  <a:pt x="2182936" y="60164"/>
                </a:moveTo>
                <a:cubicBezTo>
                  <a:pt x="2190229" y="58948"/>
                  <a:pt x="2193875" y="61987"/>
                  <a:pt x="2193875" y="69280"/>
                </a:cubicBezTo>
                <a:cubicBezTo>
                  <a:pt x="2193875" y="71710"/>
                  <a:pt x="2189014" y="75964"/>
                  <a:pt x="2179290" y="82042"/>
                </a:cubicBezTo>
                <a:cubicBezTo>
                  <a:pt x="2164705" y="89334"/>
                  <a:pt x="2156197" y="96627"/>
                  <a:pt x="2153766" y="103919"/>
                </a:cubicBezTo>
                <a:cubicBezTo>
                  <a:pt x="2153766" y="106350"/>
                  <a:pt x="2153158" y="109996"/>
                  <a:pt x="2151943" y="114858"/>
                </a:cubicBezTo>
                <a:cubicBezTo>
                  <a:pt x="2151943" y="119720"/>
                  <a:pt x="2151335" y="123974"/>
                  <a:pt x="2150120" y="127620"/>
                </a:cubicBezTo>
                <a:cubicBezTo>
                  <a:pt x="2148904" y="130051"/>
                  <a:pt x="2148297" y="149498"/>
                  <a:pt x="2148297" y="185961"/>
                </a:cubicBezTo>
                <a:cubicBezTo>
                  <a:pt x="2149512" y="185961"/>
                  <a:pt x="2151943" y="185353"/>
                  <a:pt x="2155589" y="184138"/>
                </a:cubicBezTo>
                <a:cubicBezTo>
                  <a:pt x="2164097" y="180491"/>
                  <a:pt x="2171997" y="178668"/>
                  <a:pt x="2179290" y="178668"/>
                </a:cubicBezTo>
                <a:cubicBezTo>
                  <a:pt x="2179290" y="178668"/>
                  <a:pt x="2177467" y="176845"/>
                  <a:pt x="2173821" y="173199"/>
                </a:cubicBezTo>
                <a:cubicBezTo>
                  <a:pt x="2170174" y="169553"/>
                  <a:pt x="2167743" y="167122"/>
                  <a:pt x="2166528" y="165906"/>
                </a:cubicBezTo>
                <a:cubicBezTo>
                  <a:pt x="2166528" y="162260"/>
                  <a:pt x="2167743" y="160437"/>
                  <a:pt x="2170174" y="160437"/>
                </a:cubicBezTo>
                <a:cubicBezTo>
                  <a:pt x="2196914" y="161652"/>
                  <a:pt x="2222438" y="167122"/>
                  <a:pt x="2246746" y="176845"/>
                </a:cubicBezTo>
                <a:cubicBezTo>
                  <a:pt x="2250393" y="180491"/>
                  <a:pt x="2252216" y="182922"/>
                  <a:pt x="2252216" y="184138"/>
                </a:cubicBezTo>
                <a:cubicBezTo>
                  <a:pt x="2251000" y="191430"/>
                  <a:pt x="2247354" y="195684"/>
                  <a:pt x="2241277" y="196900"/>
                </a:cubicBezTo>
                <a:cubicBezTo>
                  <a:pt x="2238846" y="196900"/>
                  <a:pt x="2235808" y="196292"/>
                  <a:pt x="2232161" y="195077"/>
                </a:cubicBezTo>
                <a:cubicBezTo>
                  <a:pt x="2229730" y="193861"/>
                  <a:pt x="2228515" y="193253"/>
                  <a:pt x="2228515" y="193253"/>
                </a:cubicBezTo>
                <a:cubicBezTo>
                  <a:pt x="2207853" y="192038"/>
                  <a:pt x="2181113" y="195684"/>
                  <a:pt x="2148297" y="204192"/>
                </a:cubicBezTo>
                <a:lnTo>
                  <a:pt x="2148297" y="335459"/>
                </a:lnTo>
                <a:cubicBezTo>
                  <a:pt x="2148297" y="371922"/>
                  <a:pt x="2149512" y="395015"/>
                  <a:pt x="2151943" y="404738"/>
                </a:cubicBezTo>
                <a:cubicBezTo>
                  <a:pt x="2150728" y="414462"/>
                  <a:pt x="2147689" y="420539"/>
                  <a:pt x="2142827" y="422970"/>
                </a:cubicBezTo>
                <a:cubicBezTo>
                  <a:pt x="2134319" y="419323"/>
                  <a:pt x="2129457" y="402307"/>
                  <a:pt x="2128242" y="371922"/>
                </a:cubicBezTo>
                <a:cubicBezTo>
                  <a:pt x="2128242" y="318443"/>
                  <a:pt x="2128242" y="264356"/>
                  <a:pt x="2128242" y="209662"/>
                </a:cubicBezTo>
                <a:cubicBezTo>
                  <a:pt x="2117303" y="212093"/>
                  <a:pt x="2107580" y="215131"/>
                  <a:pt x="2099072" y="218777"/>
                </a:cubicBezTo>
                <a:cubicBezTo>
                  <a:pt x="2097856" y="235793"/>
                  <a:pt x="2094210" y="253417"/>
                  <a:pt x="2088133" y="271649"/>
                </a:cubicBezTo>
                <a:cubicBezTo>
                  <a:pt x="2080840" y="299604"/>
                  <a:pt x="2062609" y="325735"/>
                  <a:pt x="2033438" y="350044"/>
                </a:cubicBezTo>
                <a:cubicBezTo>
                  <a:pt x="2024931" y="352475"/>
                  <a:pt x="2020676" y="349436"/>
                  <a:pt x="2020676" y="340928"/>
                </a:cubicBezTo>
                <a:cubicBezTo>
                  <a:pt x="2051062" y="308112"/>
                  <a:pt x="2069901" y="269825"/>
                  <a:pt x="2077194" y="226070"/>
                </a:cubicBezTo>
                <a:cubicBezTo>
                  <a:pt x="2062609" y="232147"/>
                  <a:pt x="2052278" y="237009"/>
                  <a:pt x="2046200" y="240655"/>
                </a:cubicBezTo>
                <a:cubicBezTo>
                  <a:pt x="2034046" y="247948"/>
                  <a:pt x="2026146" y="251594"/>
                  <a:pt x="2022500" y="251594"/>
                </a:cubicBezTo>
                <a:cubicBezTo>
                  <a:pt x="2022500" y="251594"/>
                  <a:pt x="2020676" y="250986"/>
                  <a:pt x="2017030" y="249771"/>
                </a:cubicBezTo>
                <a:cubicBezTo>
                  <a:pt x="2014599" y="248555"/>
                  <a:pt x="2012776" y="247948"/>
                  <a:pt x="2011561" y="247948"/>
                </a:cubicBezTo>
                <a:cubicBezTo>
                  <a:pt x="2007914" y="247948"/>
                  <a:pt x="2000014" y="251594"/>
                  <a:pt x="1987860" y="258887"/>
                </a:cubicBezTo>
                <a:cubicBezTo>
                  <a:pt x="1974490" y="266179"/>
                  <a:pt x="1964159" y="271041"/>
                  <a:pt x="1956866" y="273472"/>
                </a:cubicBezTo>
                <a:cubicBezTo>
                  <a:pt x="1956866" y="286841"/>
                  <a:pt x="1953220" y="293526"/>
                  <a:pt x="1945928" y="293526"/>
                </a:cubicBezTo>
                <a:cubicBezTo>
                  <a:pt x="1941066" y="292311"/>
                  <a:pt x="1938027" y="289880"/>
                  <a:pt x="1936812" y="286234"/>
                </a:cubicBezTo>
                <a:cubicBezTo>
                  <a:pt x="1936812" y="278941"/>
                  <a:pt x="1936812" y="268610"/>
                  <a:pt x="1936812" y="255240"/>
                </a:cubicBezTo>
                <a:cubicBezTo>
                  <a:pt x="1936812" y="240655"/>
                  <a:pt x="1936204" y="230324"/>
                  <a:pt x="1934989" y="224247"/>
                </a:cubicBezTo>
                <a:cubicBezTo>
                  <a:pt x="1900957" y="268002"/>
                  <a:pt x="1876648" y="296565"/>
                  <a:pt x="1862063" y="309935"/>
                </a:cubicBezTo>
                <a:cubicBezTo>
                  <a:pt x="1862063" y="309935"/>
                  <a:pt x="1862063" y="310542"/>
                  <a:pt x="1862063" y="311758"/>
                </a:cubicBezTo>
                <a:cubicBezTo>
                  <a:pt x="1855986" y="320266"/>
                  <a:pt x="1850516" y="324520"/>
                  <a:pt x="1845655" y="324520"/>
                </a:cubicBezTo>
                <a:cubicBezTo>
                  <a:pt x="1839578" y="324520"/>
                  <a:pt x="1836539" y="318443"/>
                  <a:pt x="1836539" y="306288"/>
                </a:cubicBezTo>
                <a:cubicBezTo>
                  <a:pt x="1840185" y="277118"/>
                  <a:pt x="1848693" y="254633"/>
                  <a:pt x="1862063" y="238832"/>
                </a:cubicBezTo>
                <a:cubicBezTo>
                  <a:pt x="1863278" y="246125"/>
                  <a:pt x="1861455" y="255848"/>
                  <a:pt x="1856593" y="268002"/>
                </a:cubicBezTo>
                <a:cubicBezTo>
                  <a:pt x="1851732" y="277726"/>
                  <a:pt x="1849301" y="285626"/>
                  <a:pt x="1849301" y="291703"/>
                </a:cubicBezTo>
                <a:cubicBezTo>
                  <a:pt x="1849301" y="295350"/>
                  <a:pt x="1850516" y="296565"/>
                  <a:pt x="1852947" y="295350"/>
                </a:cubicBezTo>
                <a:cubicBezTo>
                  <a:pt x="1883333" y="262533"/>
                  <a:pt x="1907034" y="232147"/>
                  <a:pt x="1924050" y="204192"/>
                </a:cubicBezTo>
                <a:cubicBezTo>
                  <a:pt x="1925265" y="202977"/>
                  <a:pt x="1926481" y="201154"/>
                  <a:pt x="1927696" y="198723"/>
                </a:cubicBezTo>
                <a:cubicBezTo>
                  <a:pt x="1931342" y="190215"/>
                  <a:pt x="1934989" y="185353"/>
                  <a:pt x="1938635" y="184138"/>
                </a:cubicBezTo>
                <a:cubicBezTo>
                  <a:pt x="1956866" y="158614"/>
                  <a:pt x="1969628" y="137344"/>
                  <a:pt x="1976921" y="120328"/>
                </a:cubicBezTo>
                <a:cubicBezTo>
                  <a:pt x="1978137" y="117897"/>
                  <a:pt x="1976921" y="116074"/>
                  <a:pt x="1973275" y="114858"/>
                </a:cubicBezTo>
                <a:cubicBezTo>
                  <a:pt x="1967198" y="116074"/>
                  <a:pt x="1959297" y="119112"/>
                  <a:pt x="1949574" y="123974"/>
                </a:cubicBezTo>
                <a:cubicBezTo>
                  <a:pt x="1939850" y="130051"/>
                  <a:pt x="1932558" y="133090"/>
                  <a:pt x="1927696" y="133090"/>
                </a:cubicBezTo>
                <a:cubicBezTo>
                  <a:pt x="1916757" y="129443"/>
                  <a:pt x="1913111" y="125189"/>
                  <a:pt x="1916757" y="120328"/>
                </a:cubicBezTo>
                <a:cubicBezTo>
                  <a:pt x="1928912" y="121543"/>
                  <a:pt x="1957474" y="109996"/>
                  <a:pt x="2002445" y="85688"/>
                </a:cubicBezTo>
                <a:cubicBezTo>
                  <a:pt x="2008522" y="82042"/>
                  <a:pt x="2013992" y="80218"/>
                  <a:pt x="2018853" y="80218"/>
                </a:cubicBezTo>
                <a:cubicBezTo>
                  <a:pt x="2026146" y="81434"/>
                  <a:pt x="2030400" y="84472"/>
                  <a:pt x="2031615" y="89334"/>
                </a:cubicBezTo>
                <a:cubicBezTo>
                  <a:pt x="2031615" y="94196"/>
                  <a:pt x="2026754" y="98450"/>
                  <a:pt x="2017030" y="102096"/>
                </a:cubicBezTo>
                <a:cubicBezTo>
                  <a:pt x="2013384" y="102096"/>
                  <a:pt x="2010953" y="102704"/>
                  <a:pt x="2009738" y="103919"/>
                </a:cubicBezTo>
                <a:cubicBezTo>
                  <a:pt x="2004876" y="109996"/>
                  <a:pt x="2000622" y="116681"/>
                  <a:pt x="1996976" y="123974"/>
                </a:cubicBezTo>
                <a:cubicBezTo>
                  <a:pt x="1987252" y="143421"/>
                  <a:pt x="1971452" y="169553"/>
                  <a:pt x="1949574" y="202369"/>
                </a:cubicBezTo>
                <a:cubicBezTo>
                  <a:pt x="1955651" y="199938"/>
                  <a:pt x="1964767" y="196292"/>
                  <a:pt x="1976921" y="191430"/>
                </a:cubicBezTo>
                <a:cubicBezTo>
                  <a:pt x="1993937" y="182922"/>
                  <a:pt x="2007914" y="178668"/>
                  <a:pt x="2018853" y="178668"/>
                </a:cubicBezTo>
                <a:cubicBezTo>
                  <a:pt x="2024931" y="178668"/>
                  <a:pt x="2027969" y="181099"/>
                  <a:pt x="2027969" y="185961"/>
                </a:cubicBezTo>
                <a:cubicBezTo>
                  <a:pt x="2027969" y="192038"/>
                  <a:pt x="2024323" y="199331"/>
                  <a:pt x="2017030" y="207839"/>
                </a:cubicBezTo>
                <a:cubicBezTo>
                  <a:pt x="2008522" y="217562"/>
                  <a:pt x="2003660" y="226070"/>
                  <a:pt x="2002445" y="233363"/>
                </a:cubicBezTo>
                <a:cubicBezTo>
                  <a:pt x="2015815" y="227285"/>
                  <a:pt x="2024323" y="223031"/>
                  <a:pt x="2027969" y="220601"/>
                </a:cubicBezTo>
                <a:cubicBezTo>
                  <a:pt x="2034046" y="212093"/>
                  <a:pt x="2043770" y="199938"/>
                  <a:pt x="2057139" y="184138"/>
                </a:cubicBezTo>
                <a:cubicBezTo>
                  <a:pt x="2065647" y="171983"/>
                  <a:pt x="2071724" y="163475"/>
                  <a:pt x="2075371" y="158614"/>
                </a:cubicBezTo>
                <a:cubicBezTo>
                  <a:pt x="2075371" y="156183"/>
                  <a:pt x="2072940" y="152537"/>
                  <a:pt x="2068078" y="147675"/>
                </a:cubicBezTo>
                <a:cubicBezTo>
                  <a:pt x="2062001" y="141598"/>
                  <a:pt x="2058962" y="136736"/>
                  <a:pt x="2058962" y="133090"/>
                </a:cubicBezTo>
                <a:cubicBezTo>
                  <a:pt x="2060178" y="130659"/>
                  <a:pt x="2062001" y="128836"/>
                  <a:pt x="2064432" y="127620"/>
                </a:cubicBezTo>
                <a:cubicBezTo>
                  <a:pt x="2074155" y="127620"/>
                  <a:pt x="2082663" y="132482"/>
                  <a:pt x="2089956" y="142205"/>
                </a:cubicBezTo>
                <a:cubicBezTo>
                  <a:pt x="2093602" y="138559"/>
                  <a:pt x="2100287" y="130659"/>
                  <a:pt x="2110011" y="118505"/>
                </a:cubicBezTo>
                <a:cubicBezTo>
                  <a:pt x="2117303" y="109996"/>
                  <a:pt x="2122773" y="103919"/>
                  <a:pt x="2126419" y="100273"/>
                </a:cubicBezTo>
                <a:cubicBezTo>
                  <a:pt x="2103326" y="107566"/>
                  <a:pt x="2082663" y="116681"/>
                  <a:pt x="2064432" y="127620"/>
                </a:cubicBezTo>
                <a:cubicBezTo>
                  <a:pt x="2064432" y="127620"/>
                  <a:pt x="2062609" y="128228"/>
                  <a:pt x="2058962" y="129443"/>
                </a:cubicBezTo>
                <a:cubicBezTo>
                  <a:pt x="2054101" y="130659"/>
                  <a:pt x="2051062" y="131266"/>
                  <a:pt x="2049847" y="131266"/>
                </a:cubicBezTo>
                <a:cubicBezTo>
                  <a:pt x="2046200" y="130051"/>
                  <a:pt x="2043770" y="127620"/>
                  <a:pt x="2042554" y="123974"/>
                </a:cubicBezTo>
                <a:cubicBezTo>
                  <a:pt x="2043770" y="110604"/>
                  <a:pt x="2046200" y="103919"/>
                  <a:pt x="2049847" y="103919"/>
                </a:cubicBezTo>
                <a:cubicBezTo>
                  <a:pt x="2051062" y="103919"/>
                  <a:pt x="2053493" y="106350"/>
                  <a:pt x="2057139" y="111212"/>
                </a:cubicBezTo>
                <a:cubicBezTo>
                  <a:pt x="2083879" y="102704"/>
                  <a:pt x="2115480" y="89942"/>
                  <a:pt x="2151943" y="72926"/>
                </a:cubicBezTo>
                <a:cubicBezTo>
                  <a:pt x="2154374" y="71710"/>
                  <a:pt x="2158020" y="69887"/>
                  <a:pt x="2162882" y="67456"/>
                </a:cubicBezTo>
                <a:cubicBezTo>
                  <a:pt x="2172605" y="63810"/>
                  <a:pt x="2179290" y="61379"/>
                  <a:pt x="2182936" y="60164"/>
                </a:cubicBezTo>
                <a:close/>
                <a:moveTo>
                  <a:pt x="2925365" y="51048"/>
                </a:moveTo>
                <a:cubicBezTo>
                  <a:pt x="2937520" y="53479"/>
                  <a:pt x="2944812" y="61379"/>
                  <a:pt x="2947243" y="74749"/>
                </a:cubicBezTo>
                <a:cubicBezTo>
                  <a:pt x="2947243" y="79611"/>
                  <a:pt x="2945420" y="83865"/>
                  <a:pt x="2941774" y="87511"/>
                </a:cubicBezTo>
                <a:cubicBezTo>
                  <a:pt x="2940558" y="88726"/>
                  <a:pt x="2939343" y="89942"/>
                  <a:pt x="2938127" y="91157"/>
                </a:cubicBezTo>
                <a:cubicBezTo>
                  <a:pt x="2916250" y="121543"/>
                  <a:pt x="2904095" y="145244"/>
                  <a:pt x="2901665" y="162260"/>
                </a:cubicBezTo>
                <a:cubicBezTo>
                  <a:pt x="2901665" y="164691"/>
                  <a:pt x="2902880" y="167729"/>
                  <a:pt x="2905311" y="171376"/>
                </a:cubicBezTo>
                <a:cubicBezTo>
                  <a:pt x="2906526" y="173807"/>
                  <a:pt x="2907134" y="175022"/>
                  <a:pt x="2907134" y="175022"/>
                </a:cubicBezTo>
                <a:cubicBezTo>
                  <a:pt x="2929012" y="198115"/>
                  <a:pt x="2939343" y="216954"/>
                  <a:pt x="2938127" y="231539"/>
                </a:cubicBezTo>
                <a:cubicBezTo>
                  <a:pt x="2938127" y="241263"/>
                  <a:pt x="2933266" y="243694"/>
                  <a:pt x="2923542" y="238832"/>
                </a:cubicBezTo>
                <a:cubicBezTo>
                  <a:pt x="2916250" y="233970"/>
                  <a:pt x="2906526" y="230932"/>
                  <a:pt x="2894372" y="229716"/>
                </a:cubicBezTo>
                <a:cubicBezTo>
                  <a:pt x="2877356" y="226070"/>
                  <a:pt x="2868240" y="219993"/>
                  <a:pt x="2867025" y="211485"/>
                </a:cubicBezTo>
                <a:cubicBezTo>
                  <a:pt x="2867025" y="207839"/>
                  <a:pt x="2868848" y="206015"/>
                  <a:pt x="2872494" y="206015"/>
                </a:cubicBezTo>
                <a:cubicBezTo>
                  <a:pt x="2876141" y="206015"/>
                  <a:pt x="2881002" y="207231"/>
                  <a:pt x="2887079" y="209662"/>
                </a:cubicBezTo>
                <a:cubicBezTo>
                  <a:pt x="2893156" y="212093"/>
                  <a:pt x="2897411" y="213308"/>
                  <a:pt x="2899841" y="213308"/>
                </a:cubicBezTo>
                <a:cubicBezTo>
                  <a:pt x="2905918" y="213308"/>
                  <a:pt x="2908957" y="212093"/>
                  <a:pt x="2908957" y="209662"/>
                </a:cubicBezTo>
                <a:cubicBezTo>
                  <a:pt x="2908957" y="204800"/>
                  <a:pt x="2904095" y="198115"/>
                  <a:pt x="2894372" y="189607"/>
                </a:cubicBezTo>
                <a:cubicBezTo>
                  <a:pt x="2884649" y="181099"/>
                  <a:pt x="2879787" y="173807"/>
                  <a:pt x="2879787" y="167729"/>
                </a:cubicBezTo>
                <a:cubicBezTo>
                  <a:pt x="2879787" y="151929"/>
                  <a:pt x="2884649" y="136128"/>
                  <a:pt x="2894372" y="120328"/>
                </a:cubicBezTo>
                <a:cubicBezTo>
                  <a:pt x="2871279" y="132482"/>
                  <a:pt x="2859125" y="141598"/>
                  <a:pt x="2857909" y="147675"/>
                </a:cubicBezTo>
                <a:cubicBezTo>
                  <a:pt x="2862771" y="229109"/>
                  <a:pt x="2859125" y="296565"/>
                  <a:pt x="2846970" y="350044"/>
                </a:cubicBezTo>
                <a:cubicBezTo>
                  <a:pt x="2854263" y="345182"/>
                  <a:pt x="2868240" y="330597"/>
                  <a:pt x="2888903" y="306288"/>
                </a:cubicBezTo>
                <a:cubicBezTo>
                  <a:pt x="2890118" y="303858"/>
                  <a:pt x="2890726" y="303858"/>
                  <a:pt x="2890726" y="306288"/>
                </a:cubicBezTo>
                <a:cubicBezTo>
                  <a:pt x="2890726" y="318443"/>
                  <a:pt x="2879787" y="337890"/>
                  <a:pt x="2857909" y="364629"/>
                </a:cubicBezTo>
                <a:cubicBezTo>
                  <a:pt x="2850616" y="374352"/>
                  <a:pt x="2845755" y="381037"/>
                  <a:pt x="2843324" y="384684"/>
                </a:cubicBezTo>
                <a:cubicBezTo>
                  <a:pt x="2843324" y="385899"/>
                  <a:pt x="2842716" y="387722"/>
                  <a:pt x="2841501" y="390153"/>
                </a:cubicBezTo>
                <a:cubicBezTo>
                  <a:pt x="2837854" y="401092"/>
                  <a:pt x="2832993" y="406561"/>
                  <a:pt x="2826916" y="406561"/>
                </a:cubicBezTo>
                <a:cubicBezTo>
                  <a:pt x="2820839" y="405346"/>
                  <a:pt x="2816584" y="400484"/>
                  <a:pt x="2814154" y="391976"/>
                </a:cubicBezTo>
                <a:lnTo>
                  <a:pt x="2814154" y="390153"/>
                </a:lnTo>
                <a:cubicBezTo>
                  <a:pt x="2815369" y="384076"/>
                  <a:pt x="2818407" y="373745"/>
                  <a:pt x="2823269" y="359160"/>
                </a:cubicBezTo>
                <a:cubicBezTo>
                  <a:pt x="2826916" y="348221"/>
                  <a:pt x="2829346" y="340320"/>
                  <a:pt x="2830562" y="335459"/>
                </a:cubicBezTo>
                <a:cubicBezTo>
                  <a:pt x="2839070" y="295350"/>
                  <a:pt x="2843324" y="244301"/>
                  <a:pt x="2843324" y="182315"/>
                </a:cubicBezTo>
                <a:cubicBezTo>
                  <a:pt x="2843324" y="170160"/>
                  <a:pt x="2841501" y="162868"/>
                  <a:pt x="2837854" y="160437"/>
                </a:cubicBezTo>
                <a:cubicBezTo>
                  <a:pt x="2836639" y="161652"/>
                  <a:pt x="2834816" y="162260"/>
                  <a:pt x="2832385" y="162260"/>
                </a:cubicBezTo>
                <a:cubicBezTo>
                  <a:pt x="2828739" y="162260"/>
                  <a:pt x="2826916" y="161652"/>
                  <a:pt x="2826916" y="160437"/>
                </a:cubicBezTo>
                <a:cubicBezTo>
                  <a:pt x="2825700" y="158006"/>
                  <a:pt x="2825092" y="152537"/>
                  <a:pt x="2825092" y="144029"/>
                </a:cubicBezTo>
                <a:cubicBezTo>
                  <a:pt x="2825092" y="142813"/>
                  <a:pt x="2834816" y="136128"/>
                  <a:pt x="2854263" y="123974"/>
                </a:cubicBezTo>
                <a:cubicBezTo>
                  <a:pt x="2890726" y="100881"/>
                  <a:pt x="2910173" y="86903"/>
                  <a:pt x="2912603" y="82042"/>
                </a:cubicBezTo>
                <a:cubicBezTo>
                  <a:pt x="2913819" y="79611"/>
                  <a:pt x="2914427" y="75357"/>
                  <a:pt x="2914427" y="69280"/>
                </a:cubicBezTo>
                <a:cubicBezTo>
                  <a:pt x="2914427" y="57125"/>
                  <a:pt x="2918073" y="51048"/>
                  <a:pt x="2925365" y="51048"/>
                </a:cubicBezTo>
                <a:close/>
                <a:moveTo>
                  <a:pt x="520005" y="49225"/>
                </a:moveTo>
                <a:cubicBezTo>
                  <a:pt x="551607" y="73534"/>
                  <a:pt x="568623" y="90550"/>
                  <a:pt x="571053" y="100273"/>
                </a:cubicBezTo>
                <a:cubicBezTo>
                  <a:pt x="571053" y="106350"/>
                  <a:pt x="566192" y="110604"/>
                  <a:pt x="556468" y="113035"/>
                </a:cubicBezTo>
                <a:cubicBezTo>
                  <a:pt x="551607" y="113035"/>
                  <a:pt x="548568" y="113643"/>
                  <a:pt x="547353" y="114858"/>
                </a:cubicBezTo>
                <a:cubicBezTo>
                  <a:pt x="544922" y="114858"/>
                  <a:pt x="541883" y="115466"/>
                  <a:pt x="538237" y="116681"/>
                </a:cubicBezTo>
                <a:cubicBezTo>
                  <a:pt x="533375" y="119112"/>
                  <a:pt x="529729" y="120328"/>
                  <a:pt x="527298" y="120328"/>
                </a:cubicBezTo>
                <a:cubicBezTo>
                  <a:pt x="522436" y="120328"/>
                  <a:pt x="520005" y="119112"/>
                  <a:pt x="520005" y="116681"/>
                </a:cubicBezTo>
                <a:cubicBezTo>
                  <a:pt x="520005" y="114250"/>
                  <a:pt x="522436" y="111212"/>
                  <a:pt x="527298" y="107566"/>
                </a:cubicBezTo>
                <a:cubicBezTo>
                  <a:pt x="534591" y="102704"/>
                  <a:pt x="538237" y="98450"/>
                  <a:pt x="538237" y="94804"/>
                </a:cubicBezTo>
                <a:cubicBezTo>
                  <a:pt x="538237" y="94804"/>
                  <a:pt x="537629" y="94196"/>
                  <a:pt x="536414" y="92980"/>
                </a:cubicBezTo>
                <a:cubicBezTo>
                  <a:pt x="536414" y="92980"/>
                  <a:pt x="535806" y="92373"/>
                  <a:pt x="534591" y="91157"/>
                </a:cubicBezTo>
                <a:cubicBezTo>
                  <a:pt x="520005" y="77788"/>
                  <a:pt x="512713" y="66241"/>
                  <a:pt x="512713" y="56518"/>
                </a:cubicBezTo>
                <a:cubicBezTo>
                  <a:pt x="512713" y="51656"/>
                  <a:pt x="515144" y="49225"/>
                  <a:pt x="520005" y="49225"/>
                </a:cubicBezTo>
                <a:close/>
                <a:moveTo>
                  <a:pt x="3594311" y="30994"/>
                </a:moveTo>
                <a:lnTo>
                  <a:pt x="3599780" y="30994"/>
                </a:lnTo>
                <a:cubicBezTo>
                  <a:pt x="3599780" y="30994"/>
                  <a:pt x="3600388" y="31601"/>
                  <a:pt x="3601603" y="32817"/>
                </a:cubicBezTo>
                <a:cubicBezTo>
                  <a:pt x="3605249" y="35248"/>
                  <a:pt x="3607073" y="38286"/>
                  <a:pt x="3607073" y="41932"/>
                </a:cubicBezTo>
                <a:cubicBezTo>
                  <a:pt x="3607073" y="44363"/>
                  <a:pt x="3605857" y="48617"/>
                  <a:pt x="3603426" y="54694"/>
                </a:cubicBezTo>
                <a:cubicBezTo>
                  <a:pt x="3600995" y="58341"/>
                  <a:pt x="3599780" y="61379"/>
                  <a:pt x="3599780" y="63810"/>
                </a:cubicBezTo>
                <a:cubicBezTo>
                  <a:pt x="3599780" y="71103"/>
                  <a:pt x="3599172" y="83865"/>
                  <a:pt x="3597957" y="102096"/>
                </a:cubicBezTo>
                <a:cubicBezTo>
                  <a:pt x="3596742" y="123974"/>
                  <a:pt x="3595526" y="139167"/>
                  <a:pt x="3594311" y="147675"/>
                </a:cubicBezTo>
                <a:lnTo>
                  <a:pt x="3616188" y="136736"/>
                </a:lnTo>
                <a:cubicBezTo>
                  <a:pt x="3616188" y="133090"/>
                  <a:pt x="3614973" y="127013"/>
                  <a:pt x="3612542" y="118505"/>
                </a:cubicBezTo>
                <a:cubicBezTo>
                  <a:pt x="3611327" y="111212"/>
                  <a:pt x="3610719" y="106350"/>
                  <a:pt x="3610719" y="103919"/>
                </a:cubicBezTo>
                <a:cubicBezTo>
                  <a:pt x="3610719" y="102704"/>
                  <a:pt x="3613150" y="100273"/>
                  <a:pt x="3618012" y="96627"/>
                </a:cubicBezTo>
                <a:cubicBezTo>
                  <a:pt x="3619227" y="95411"/>
                  <a:pt x="3619835" y="94804"/>
                  <a:pt x="3619835" y="94804"/>
                </a:cubicBezTo>
                <a:cubicBezTo>
                  <a:pt x="3635635" y="102096"/>
                  <a:pt x="3645966" y="110604"/>
                  <a:pt x="3650828" y="120328"/>
                </a:cubicBezTo>
                <a:cubicBezTo>
                  <a:pt x="3650828" y="122758"/>
                  <a:pt x="3648397" y="126405"/>
                  <a:pt x="3643536" y="131266"/>
                </a:cubicBezTo>
                <a:cubicBezTo>
                  <a:pt x="3641105" y="133697"/>
                  <a:pt x="3637458" y="139775"/>
                  <a:pt x="3632597" y="149498"/>
                </a:cubicBezTo>
                <a:cubicBezTo>
                  <a:pt x="3630166" y="153144"/>
                  <a:pt x="3627127" y="156791"/>
                  <a:pt x="3623481" y="160437"/>
                </a:cubicBezTo>
                <a:cubicBezTo>
                  <a:pt x="3614973" y="170160"/>
                  <a:pt x="3607680" y="181707"/>
                  <a:pt x="3601603" y="195077"/>
                </a:cubicBezTo>
                <a:cubicBezTo>
                  <a:pt x="3613757" y="191430"/>
                  <a:pt x="3619835" y="193861"/>
                  <a:pt x="3619835" y="202369"/>
                </a:cubicBezTo>
                <a:cubicBezTo>
                  <a:pt x="3619835" y="204800"/>
                  <a:pt x="3618012" y="206623"/>
                  <a:pt x="3614365" y="207839"/>
                </a:cubicBezTo>
                <a:cubicBezTo>
                  <a:pt x="3611934" y="209054"/>
                  <a:pt x="3610111" y="210269"/>
                  <a:pt x="3608896" y="211485"/>
                </a:cubicBezTo>
                <a:cubicBezTo>
                  <a:pt x="3599172" y="219993"/>
                  <a:pt x="3588233" y="238224"/>
                  <a:pt x="3576079" y="266179"/>
                </a:cubicBezTo>
                <a:cubicBezTo>
                  <a:pt x="3582156" y="257671"/>
                  <a:pt x="3592487" y="257671"/>
                  <a:pt x="3607073" y="266179"/>
                </a:cubicBezTo>
                <a:cubicBezTo>
                  <a:pt x="3613150" y="260102"/>
                  <a:pt x="3619227" y="250379"/>
                  <a:pt x="3625304" y="237009"/>
                </a:cubicBezTo>
                <a:cubicBezTo>
                  <a:pt x="3644751" y="184745"/>
                  <a:pt x="3660552" y="131266"/>
                  <a:pt x="3672706" y="76572"/>
                </a:cubicBezTo>
                <a:cubicBezTo>
                  <a:pt x="3672706" y="71710"/>
                  <a:pt x="3669060" y="67456"/>
                  <a:pt x="3661767" y="63810"/>
                </a:cubicBezTo>
                <a:cubicBezTo>
                  <a:pt x="3653259" y="61379"/>
                  <a:pt x="3649005" y="57733"/>
                  <a:pt x="3649005" y="52871"/>
                </a:cubicBezTo>
                <a:cubicBezTo>
                  <a:pt x="3649005" y="49225"/>
                  <a:pt x="3652043" y="47402"/>
                  <a:pt x="3658121" y="47402"/>
                </a:cubicBezTo>
                <a:cubicBezTo>
                  <a:pt x="3681214" y="52264"/>
                  <a:pt x="3693976" y="58948"/>
                  <a:pt x="3696407" y="67456"/>
                </a:cubicBezTo>
                <a:lnTo>
                  <a:pt x="3696407" y="69280"/>
                </a:lnTo>
                <a:cubicBezTo>
                  <a:pt x="3695191" y="72926"/>
                  <a:pt x="3693368" y="78395"/>
                  <a:pt x="3690937" y="85688"/>
                </a:cubicBezTo>
                <a:cubicBezTo>
                  <a:pt x="3687291" y="95411"/>
                  <a:pt x="3684860" y="103312"/>
                  <a:pt x="3683645" y="109389"/>
                </a:cubicBezTo>
                <a:cubicBezTo>
                  <a:pt x="3672706" y="154360"/>
                  <a:pt x="3659336" y="197507"/>
                  <a:pt x="3643536" y="238832"/>
                </a:cubicBezTo>
                <a:cubicBezTo>
                  <a:pt x="3659336" y="229109"/>
                  <a:pt x="3679998" y="215131"/>
                  <a:pt x="3705522" y="196900"/>
                </a:cubicBezTo>
                <a:cubicBezTo>
                  <a:pt x="3726185" y="182315"/>
                  <a:pt x="3738947" y="173807"/>
                  <a:pt x="3743808" y="171376"/>
                </a:cubicBezTo>
                <a:cubicBezTo>
                  <a:pt x="3752316" y="168945"/>
                  <a:pt x="3756570" y="171983"/>
                  <a:pt x="3756570" y="180491"/>
                </a:cubicBezTo>
                <a:cubicBezTo>
                  <a:pt x="3757786" y="184138"/>
                  <a:pt x="3756570" y="186569"/>
                  <a:pt x="3752924" y="187784"/>
                </a:cubicBezTo>
                <a:cubicBezTo>
                  <a:pt x="3752924" y="188999"/>
                  <a:pt x="3750494" y="189607"/>
                  <a:pt x="3745632" y="189607"/>
                </a:cubicBezTo>
                <a:cubicBezTo>
                  <a:pt x="3734693" y="195684"/>
                  <a:pt x="3714031" y="209054"/>
                  <a:pt x="3683645" y="229716"/>
                </a:cubicBezTo>
                <a:cubicBezTo>
                  <a:pt x="3687291" y="230932"/>
                  <a:pt x="3691545" y="232755"/>
                  <a:pt x="3696407" y="235186"/>
                </a:cubicBezTo>
                <a:cubicBezTo>
                  <a:pt x="3706130" y="238832"/>
                  <a:pt x="3710992" y="242478"/>
                  <a:pt x="3710992" y="246125"/>
                </a:cubicBezTo>
                <a:cubicBezTo>
                  <a:pt x="3710992" y="248555"/>
                  <a:pt x="3709169" y="252202"/>
                  <a:pt x="3705522" y="257063"/>
                </a:cubicBezTo>
                <a:cubicBezTo>
                  <a:pt x="3703092" y="260710"/>
                  <a:pt x="3701876" y="263141"/>
                  <a:pt x="3701876" y="264356"/>
                </a:cubicBezTo>
                <a:cubicBezTo>
                  <a:pt x="3698230" y="283803"/>
                  <a:pt x="3690937" y="305681"/>
                  <a:pt x="3679998" y="329989"/>
                </a:cubicBezTo>
                <a:cubicBezTo>
                  <a:pt x="3712815" y="356729"/>
                  <a:pt x="3738947" y="373137"/>
                  <a:pt x="3758394" y="379214"/>
                </a:cubicBezTo>
                <a:cubicBezTo>
                  <a:pt x="3766902" y="381645"/>
                  <a:pt x="3780271" y="382860"/>
                  <a:pt x="3798503" y="382860"/>
                </a:cubicBezTo>
                <a:cubicBezTo>
                  <a:pt x="3816734" y="382860"/>
                  <a:pt x="3825850" y="385291"/>
                  <a:pt x="3825850" y="390153"/>
                </a:cubicBezTo>
                <a:cubicBezTo>
                  <a:pt x="3825850" y="397446"/>
                  <a:pt x="3820988" y="400484"/>
                  <a:pt x="3811265" y="399269"/>
                </a:cubicBezTo>
                <a:cubicBezTo>
                  <a:pt x="3807619" y="399269"/>
                  <a:pt x="3802757" y="399876"/>
                  <a:pt x="3796680" y="401092"/>
                </a:cubicBezTo>
                <a:cubicBezTo>
                  <a:pt x="3789387" y="402307"/>
                  <a:pt x="3783918" y="402915"/>
                  <a:pt x="3780271" y="402915"/>
                </a:cubicBezTo>
                <a:cubicBezTo>
                  <a:pt x="3768117" y="402915"/>
                  <a:pt x="3755963" y="400484"/>
                  <a:pt x="3743808" y="395622"/>
                </a:cubicBezTo>
                <a:cubicBezTo>
                  <a:pt x="3719500" y="382253"/>
                  <a:pt x="3695799" y="365237"/>
                  <a:pt x="3672706" y="344574"/>
                </a:cubicBezTo>
                <a:cubicBezTo>
                  <a:pt x="3671491" y="345790"/>
                  <a:pt x="3670275" y="348221"/>
                  <a:pt x="3669060" y="351867"/>
                </a:cubicBezTo>
                <a:cubicBezTo>
                  <a:pt x="3666629" y="356729"/>
                  <a:pt x="3664805" y="359767"/>
                  <a:pt x="3663590" y="360983"/>
                </a:cubicBezTo>
                <a:cubicBezTo>
                  <a:pt x="3649005" y="382860"/>
                  <a:pt x="3634420" y="394407"/>
                  <a:pt x="3619835" y="395622"/>
                </a:cubicBezTo>
                <a:cubicBezTo>
                  <a:pt x="3606465" y="394407"/>
                  <a:pt x="3594918" y="390761"/>
                  <a:pt x="3585195" y="384684"/>
                </a:cubicBezTo>
                <a:cubicBezTo>
                  <a:pt x="3582764" y="385899"/>
                  <a:pt x="3579725" y="387722"/>
                  <a:pt x="3576079" y="390153"/>
                </a:cubicBezTo>
                <a:cubicBezTo>
                  <a:pt x="3571218" y="393799"/>
                  <a:pt x="3567571" y="395622"/>
                  <a:pt x="3565140" y="395622"/>
                </a:cubicBezTo>
                <a:cubicBezTo>
                  <a:pt x="3556632" y="395622"/>
                  <a:pt x="3552378" y="393799"/>
                  <a:pt x="3552378" y="390153"/>
                </a:cubicBezTo>
                <a:cubicBezTo>
                  <a:pt x="3553594" y="387722"/>
                  <a:pt x="3554809" y="385291"/>
                  <a:pt x="3556025" y="382860"/>
                </a:cubicBezTo>
                <a:cubicBezTo>
                  <a:pt x="3563317" y="374352"/>
                  <a:pt x="3571825" y="343967"/>
                  <a:pt x="3581549" y="291703"/>
                </a:cubicBezTo>
                <a:cubicBezTo>
                  <a:pt x="3581549" y="288057"/>
                  <a:pt x="3581549" y="286234"/>
                  <a:pt x="3581549" y="286234"/>
                </a:cubicBezTo>
                <a:cubicBezTo>
                  <a:pt x="3580333" y="285018"/>
                  <a:pt x="3578510" y="285018"/>
                  <a:pt x="3576079" y="286234"/>
                </a:cubicBezTo>
                <a:cubicBezTo>
                  <a:pt x="3572433" y="287449"/>
                  <a:pt x="3568787" y="289272"/>
                  <a:pt x="3565140" y="291703"/>
                </a:cubicBezTo>
                <a:cubicBezTo>
                  <a:pt x="3565140" y="292919"/>
                  <a:pt x="3564533" y="294742"/>
                  <a:pt x="3563317" y="297173"/>
                </a:cubicBezTo>
                <a:cubicBezTo>
                  <a:pt x="3562102" y="304465"/>
                  <a:pt x="3557848" y="315404"/>
                  <a:pt x="3550555" y="329989"/>
                </a:cubicBezTo>
                <a:cubicBezTo>
                  <a:pt x="3543263" y="349436"/>
                  <a:pt x="3537185" y="359160"/>
                  <a:pt x="3532324" y="359160"/>
                </a:cubicBezTo>
                <a:cubicBezTo>
                  <a:pt x="3520170" y="362806"/>
                  <a:pt x="3513484" y="349436"/>
                  <a:pt x="3512269" y="319050"/>
                </a:cubicBezTo>
                <a:lnTo>
                  <a:pt x="3479453" y="381037"/>
                </a:lnTo>
                <a:cubicBezTo>
                  <a:pt x="3479453" y="383468"/>
                  <a:pt x="3477629" y="387114"/>
                  <a:pt x="3473983" y="391976"/>
                </a:cubicBezTo>
                <a:cubicBezTo>
                  <a:pt x="3472768" y="394407"/>
                  <a:pt x="3472160" y="395622"/>
                  <a:pt x="3472160" y="395622"/>
                </a:cubicBezTo>
                <a:cubicBezTo>
                  <a:pt x="3472160" y="395622"/>
                  <a:pt x="3470945" y="395622"/>
                  <a:pt x="3468514" y="395622"/>
                </a:cubicBezTo>
                <a:cubicBezTo>
                  <a:pt x="3458790" y="395622"/>
                  <a:pt x="3453928" y="393799"/>
                  <a:pt x="3453928" y="390153"/>
                </a:cubicBezTo>
                <a:lnTo>
                  <a:pt x="3453928" y="386507"/>
                </a:lnTo>
                <a:cubicBezTo>
                  <a:pt x="3453928" y="385291"/>
                  <a:pt x="3456359" y="381037"/>
                  <a:pt x="3461221" y="373745"/>
                </a:cubicBezTo>
                <a:cubicBezTo>
                  <a:pt x="3475806" y="319050"/>
                  <a:pt x="3478845" y="280764"/>
                  <a:pt x="3470337" y="258887"/>
                </a:cubicBezTo>
                <a:cubicBezTo>
                  <a:pt x="3467906" y="261317"/>
                  <a:pt x="3463044" y="264964"/>
                  <a:pt x="3455752" y="269825"/>
                </a:cubicBezTo>
                <a:cubicBezTo>
                  <a:pt x="3420504" y="300211"/>
                  <a:pt x="3396196" y="314796"/>
                  <a:pt x="3382826" y="313581"/>
                </a:cubicBezTo>
                <a:cubicBezTo>
                  <a:pt x="3382826" y="313581"/>
                  <a:pt x="3382218" y="313581"/>
                  <a:pt x="3381003" y="313581"/>
                </a:cubicBezTo>
                <a:cubicBezTo>
                  <a:pt x="3377356" y="314796"/>
                  <a:pt x="3375533" y="313581"/>
                  <a:pt x="3375533" y="309935"/>
                </a:cubicBezTo>
                <a:cubicBezTo>
                  <a:pt x="3399842" y="298996"/>
                  <a:pt x="3428404" y="274687"/>
                  <a:pt x="3461221" y="237009"/>
                </a:cubicBezTo>
                <a:cubicBezTo>
                  <a:pt x="3478237" y="217562"/>
                  <a:pt x="3491607" y="201154"/>
                  <a:pt x="3501330" y="187784"/>
                </a:cubicBezTo>
                <a:cubicBezTo>
                  <a:pt x="3497684" y="186569"/>
                  <a:pt x="3492215" y="185353"/>
                  <a:pt x="3484922" y="184138"/>
                </a:cubicBezTo>
                <a:cubicBezTo>
                  <a:pt x="3478845" y="182922"/>
                  <a:pt x="3473983" y="181707"/>
                  <a:pt x="3470337" y="180491"/>
                </a:cubicBezTo>
                <a:cubicBezTo>
                  <a:pt x="3465475" y="180491"/>
                  <a:pt x="3463044" y="178061"/>
                  <a:pt x="3463044" y="173199"/>
                </a:cubicBezTo>
                <a:cubicBezTo>
                  <a:pt x="3463044" y="170768"/>
                  <a:pt x="3468514" y="163475"/>
                  <a:pt x="3479453" y="151321"/>
                </a:cubicBezTo>
                <a:cubicBezTo>
                  <a:pt x="3496469" y="133090"/>
                  <a:pt x="3504977" y="119720"/>
                  <a:pt x="3504977" y="111212"/>
                </a:cubicBezTo>
                <a:cubicBezTo>
                  <a:pt x="3504977" y="109996"/>
                  <a:pt x="3503761" y="107566"/>
                  <a:pt x="3501330" y="103919"/>
                </a:cubicBezTo>
                <a:cubicBezTo>
                  <a:pt x="3498899" y="100273"/>
                  <a:pt x="3497684" y="97234"/>
                  <a:pt x="3497684" y="94804"/>
                </a:cubicBezTo>
                <a:cubicBezTo>
                  <a:pt x="3498899" y="89942"/>
                  <a:pt x="3501330" y="87511"/>
                  <a:pt x="3504977" y="87511"/>
                </a:cubicBezTo>
                <a:cubicBezTo>
                  <a:pt x="3519562" y="93588"/>
                  <a:pt x="3529285" y="100881"/>
                  <a:pt x="3534147" y="109389"/>
                </a:cubicBezTo>
                <a:cubicBezTo>
                  <a:pt x="3534147" y="114250"/>
                  <a:pt x="3527462" y="125189"/>
                  <a:pt x="3514092" y="142205"/>
                </a:cubicBezTo>
                <a:cubicBezTo>
                  <a:pt x="3504369" y="154360"/>
                  <a:pt x="3499507" y="161652"/>
                  <a:pt x="3499507" y="164083"/>
                </a:cubicBezTo>
                <a:cubicBezTo>
                  <a:pt x="3500722" y="164083"/>
                  <a:pt x="3502546" y="164691"/>
                  <a:pt x="3504977" y="165906"/>
                </a:cubicBezTo>
                <a:cubicBezTo>
                  <a:pt x="3515915" y="169553"/>
                  <a:pt x="3523208" y="173199"/>
                  <a:pt x="3526854" y="176845"/>
                </a:cubicBezTo>
                <a:cubicBezTo>
                  <a:pt x="3528070" y="175630"/>
                  <a:pt x="3528677" y="171376"/>
                  <a:pt x="3528677" y="164083"/>
                </a:cubicBezTo>
                <a:cubicBezTo>
                  <a:pt x="3528677" y="148283"/>
                  <a:pt x="3533539" y="140382"/>
                  <a:pt x="3543263" y="140382"/>
                </a:cubicBezTo>
                <a:cubicBezTo>
                  <a:pt x="3546909" y="140382"/>
                  <a:pt x="3548732" y="144029"/>
                  <a:pt x="3548732" y="151321"/>
                </a:cubicBezTo>
                <a:cubicBezTo>
                  <a:pt x="3548732" y="153752"/>
                  <a:pt x="3548124" y="158006"/>
                  <a:pt x="3546909" y="164083"/>
                </a:cubicBezTo>
                <a:cubicBezTo>
                  <a:pt x="3545694" y="170160"/>
                  <a:pt x="3545694" y="175630"/>
                  <a:pt x="3546909" y="180491"/>
                </a:cubicBezTo>
                <a:cubicBezTo>
                  <a:pt x="3548124" y="179276"/>
                  <a:pt x="3550555" y="177453"/>
                  <a:pt x="3554201" y="175022"/>
                </a:cubicBezTo>
                <a:cubicBezTo>
                  <a:pt x="3561494" y="168945"/>
                  <a:pt x="3566963" y="165299"/>
                  <a:pt x="3570610" y="164083"/>
                </a:cubicBezTo>
                <a:cubicBezTo>
                  <a:pt x="3573041" y="147067"/>
                  <a:pt x="3574864" y="120328"/>
                  <a:pt x="3576079" y="83865"/>
                </a:cubicBezTo>
                <a:cubicBezTo>
                  <a:pt x="3577295" y="71710"/>
                  <a:pt x="3577902" y="62595"/>
                  <a:pt x="3577902" y="56518"/>
                </a:cubicBezTo>
                <a:cubicBezTo>
                  <a:pt x="3577902" y="54087"/>
                  <a:pt x="3574864" y="52264"/>
                  <a:pt x="3568787" y="51048"/>
                </a:cubicBezTo>
                <a:cubicBezTo>
                  <a:pt x="3561494" y="49833"/>
                  <a:pt x="3557848" y="47402"/>
                  <a:pt x="3557848" y="43756"/>
                </a:cubicBezTo>
                <a:cubicBezTo>
                  <a:pt x="3557848" y="40109"/>
                  <a:pt x="3559063" y="37678"/>
                  <a:pt x="3561494" y="36463"/>
                </a:cubicBezTo>
                <a:cubicBezTo>
                  <a:pt x="3562709" y="36463"/>
                  <a:pt x="3565140" y="35855"/>
                  <a:pt x="3568787" y="34640"/>
                </a:cubicBezTo>
                <a:cubicBezTo>
                  <a:pt x="3579725" y="32209"/>
                  <a:pt x="3588233" y="30994"/>
                  <a:pt x="3594311" y="30994"/>
                </a:cubicBezTo>
                <a:close/>
                <a:moveTo>
                  <a:pt x="642156" y="18232"/>
                </a:moveTo>
                <a:lnTo>
                  <a:pt x="645802" y="18232"/>
                </a:lnTo>
                <a:cubicBezTo>
                  <a:pt x="660387" y="23093"/>
                  <a:pt x="674973" y="27347"/>
                  <a:pt x="689558" y="30994"/>
                </a:cubicBezTo>
                <a:cubicBezTo>
                  <a:pt x="690773" y="32209"/>
                  <a:pt x="691989" y="32817"/>
                  <a:pt x="693204" y="32817"/>
                </a:cubicBezTo>
                <a:cubicBezTo>
                  <a:pt x="696850" y="35248"/>
                  <a:pt x="698674" y="37678"/>
                  <a:pt x="698674" y="40109"/>
                </a:cubicBezTo>
                <a:cubicBezTo>
                  <a:pt x="693812" y="55910"/>
                  <a:pt x="679227" y="75357"/>
                  <a:pt x="654918" y="98450"/>
                </a:cubicBezTo>
                <a:cubicBezTo>
                  <a:pt x="631825" y="121543"/>
                  <a:pt x="617240" y="140990"/>
                  <a:pt x="611163" y="156791"/>
                </a:cubicBezTo>
                <a:cubicBezTo>
                  <a:pt x="619671" y="156791"/>
                  <a:pt x="631825" y="154360"/>
                  <a:pt x="647625" y="149498"/>
                </a:cubicBezTo>
                <a:cubicBezTo>
                  <a:pt x="660995" y="145852"/>
                  <a:pt x="670719" y="144029"/>
                  <a:pt x="676796" y="144029"/>
                </a:cubicBezTo>
                <a:cubicBezTo>
                  <a:pt x="680442" y="144029"/>
                  <a:pt x="684088" y="144029"/>
                  <a:pt x="687735" y="144029"/>
                </a:cubicBezTo>
                <a:cubicBezTo>
                  <a:pt x="691381" y="147675"/>
                  <a:pt x="693204" y="151321"/>
                  <a:pt x="693204" y="154967"/>
                </a:cubicBezTo>
                <a:cubicBezTo>
                  <a:pt x="693204" y="174414"/>
                  <a:pt x="691989" y="193253"/>
                  <a:pt x="689558" y="211485"/>
                </a:cubicBezTo>
                <a:cubicBezTo>
                  <a:pt x="705358" y="206623"/>
                  <a:pt x="721767" y="202977"/>
                  <a:pt x="738783" y="200546"/>
                </a:cubicBezTo>
                <a:cubicBezTo>
                  <a:pt x="763091" y="200546"/>
                  <a:pt x="775246" y="206015"/>
                  <a:pt x="775246" y="216954"/>
                </a:cubicBezTo>
                <a:cubicBezTo>
                  <a:pt x="775246" y="218170"/>
                  <a:pt x="774638" y="219993"/>
                  <a:pt x="773422" y="222424"/>
                </a:cubicBezTo>
                <a:cubicBezTo>
                  <a:pt x="743037" y="250379"/>
                  <a:pt x="698066" y="294134"/>
                  <a:pt x="638510" y="353690"/>
                </a:cubicBezTo>
                <a:cubicBezTo>
                  <a:pt x="647018" y="352475"/>
                  <a:pt x="660387" y="350652"/>
                  <a:pt x="678619" y="348221"/>
                </a:cubicBezTo>
                <a:cubicBezTo>
                  <a:pt x="710220" y="343359"/>
                  <a:pt x="732706" y="340928"/>
                  <a:pt x="746075" y="340928"/>
                </a:cubicBezTo>
                <a:cubicBezTo>
                  <a:pt x="761876" y="340928"/>
                  <a:pt x="769776" y="347005"/>
                  <a:pt x="769776" y="359160"/>
                </a:cubicBezTo>
                <a:cubicBezTo>
                  <a:pt x="768561" y="364021"/>
                  <a:pt x="766130" y="367060"/>
                  <a:pt x="762484" y="368275"/>
                </a:cubicBezTo>
                <a:cubicBezTo>
                  <a:pt x="736960" y="367060"/>
                  <a:pt x="698066" y="370098"/>
                  <a:pt x="645802" y="377391"/>
                </a:cubicBezTo>
                <a:cubicBezTo>
                  <a:pt x="626355" y="379822"/>
                  <a:pt x="611770" y="381645"/>
                  <a:pt x="602047" y="382860"/>
                </a:cubicBezTo>
                <a:cubicBezTo>
                  <a:pt x="592323" y="382860"/>
                  <a:pt x="587462" y="379822"/>
                  <a:pt x="587462" y="373745"/>
                </a:cubicBezTo>
                <a:cubicBezTo>
                  <a:pt x="587462" y="370098"/>
                  <a:pt x="591108" y="365237"/>
                  <a:pt x="598401" y="359160"/>
                </a:cubicBezTo>
                <a:cubicBezTo>
                  <a:pt x="616632" y="344574"/>
                  <a:pt x="636079" y="326951"/>
                  <a:pt x="656741" y="306288"/>
                </a:cubicBezTo>
                <a:cubicBezTo>
                  <a:pt x="649449" y="309935"/>
                  <a:pt x="642156" y="309327"/>
                  <a:pt x="634863" y="304465"/>
                </a:cubicBezTo>
                <a:cubicBezTo>
                  <a:pt x="633648" y="304465"/>
                  <a:pt x="631825" y="303858"/>
                  <a:pt x="629394" y="302642"/>
                </a:cubicBezTo>
                <a:cubicBezTo>
                  <a:pt x="605085" y="292919"/>
                  <a:pt x="593539" y="281372"/>
                  <a:pt x="594754" y="268002"/>
                </a:cubicBezTo>
                <a:cubicBezTo>
                  <a:pt x="594754" y="255848"/>
                  <a:pt x="618455" y="239440"/>
                  <a:pt x="665857" y="218777"/>
                </a:cubicBezTo>
                <a:cubicBezTo>
                  <a:pt x="667072" y="202977"/>
                  <a:pt x="667680" y="185961"/>
                  <a:pt x="667680" y="167729"/>
                </a:cubicBezTo>
                <a:cubicBezTo>
                  <a:pt x="643372" y="167729"/>
                  <a:pt x="620278" y="172591"/>
                  <a:pt x="598401" y="182315"/>
                </a:cubicBezTo>
                <a:cubicBezTo>
                  <a:pt x="592323" y="181099"/>
                  <a:pt x="588677" y="178061"/>
                  <a:pt x="587462" y="173199"/>
                </a:cubicBezTo>
                <a:cubicBezTo>
                  <a:pt x="587462" y="161045"/>
                  <a:pt x="595970" y="145852"/>
                  <a:pt x="612986" y="127620"/>
                </a:cubicBezTo>
                <a:cubicBezTo>
                  <a:pt x="619063" y="121543"/>
                  <a:pt x="623317" y="117289"/>
                  <a:pt x="625748" y="114858"/>
                </a:cubicBezTo>
                <a:cubicBezTo>
                  <a:pt x="646410" y="91765"/>
                  <a:pt x="660387" y="71103"/>
                  <a:pt x="667680" y="52871"/>
                </a:cubicBezTo>
                <a:lnTo>
                  <a:pt x="667680" y="51048"/>
                </a:lnTo>
                <a:cubicBezTo>
                  <a:pt x="667680" y="48617"/>
                  <a:pt x="662818" y="45579"/>
                  <a:pt x="653095" y="41932"/>
                </a:cubicBezTo>
                <a:cubicBezTo>
                  <a:pt x="638510" y="37071"/>
                  <a:pt x="631217" y="31601"/>
                  <a:pt x="631217" y="25524"/>
                </a:cubicBezTo>
                <a:cubicBezTo>
                  <a:pt x="631217" y="20662"/>
                  <a:pt x="634863" y="18232"/>
                  <a:pt x="642156" y="18232"/>
                </a:cubicBezTo>
                <a:close/>
                <a:moveTo>
                  <a:pt x="4053743" y="16408"/>
                </a:moveTo>
                <a:cubicBezTo>
                  <a:pt x="4061036" y="17624"/>
                  <a:pt x="4062251" y="18839"/>
                  <a:pt x="4057389" y="20055"/>
                </a:cubicBezTo>
                <a:cubicBezTo>
                  <a:pt x="4054958" y="22486"/>
                  <a:pt x="4053743" y="25524"/>
                  <a:pt x="4053743" y="29170"/>
                </a:cubicBezTo>
                <a:cubicBezTo>
                  <a:pt x="4053743" y="42540"/>
                  <a:pt x="4068936" y="55910"/>
                  <a:pt x="4099322" y="69280"/>
                </a:cubicBezTo>
                <a:cubicBezTo>
                  <a:pt x="4123630" y="81434"/>
                  <a:pt x="4135784" y="91765"/>
                  <a:pt x="4135784" y="100273"/>
                </a:cubicBezTo>
                <a:cubicBezTo>
                  <a:pt x="4135784" y="107566"/>
                  <a:pt x="4129100" y="111212"/>
                  <a:pt x="4115730" y="111212"/>
                </a:cubicBezTo>
                <a:cubicBezTo>
                  <a:pt x="4109653" y="111212"/>
                  <a:pt x="4105398" y="111820"/>
                  <a:pt x="4102968" y="113035"/>
                </a:cubicBezTo>
                <a:cubicBezTo>
                  <a:pt x="4100537" y="114250"/>
                  <a:pt x="4096283" y="115466"/>
                  <a:pt x="4090206" y="116681"/>
                </a:cubicBezTo>
                <a:cubicBezTo>
                  <a:pt x="4084129" y="119112"/>
                  <a:pt x="4079267" y="120935"/>
                  <a:pt x="4075621" y="122151"/>
                </a:cubicBezTo>
                <a:cubicBezTo>
                  <a:pt x="4071974" y="122151"/>
                  <a:pt x="4069544" y="120935"/>
                  <a:pt x="4068328" y="118505"/>
                </a:cubicBezTo>
                <a:cubicBezTo>
                  <a:pt x="4068328" y="114858"/>
                  <a:pt x="4073190" y="110604"/>
                  <a:pt x="4082913" y="105742"/>
                </a:cubicBezTo>
                <a:cubicBezTo>
                  <a:pt x="4091422" y="100881"/>
                  <a:pt x="4095675" y="97234"/>
                  <a:pt x="4095675" y="94804"/>
                </a:cubicBezTo>
                <a:lnTo>
                  <a:pt x="4095675" y="92980"/>
                </a:lnTo>
                <a:cubicBezTo>
                  <a:pt x="4092029" y="90550"/>
                  <a:pt x="4087167" y="87511"/>
                  <a:pt x="4081090" y="83865"/>
                </a:cubicBezTo>
                <a:cubicBezTo>
                  <a:pt x="4050705" y="66849"/>
                  <a:pt x="4036119" y="48617"/>
                  <a:pt x="4037335" y="29170"/>
                </a:cubicBezTo>
                <a:cubicBezTo>
                  <a:pt x="4037335" y="20662"/>
                  <a:pt x="4042804" y="16408"/>
                  <a:pt x="4053743" y="16408"/>
                </a:cubicBezTo>
                <a:close/>
                <a:moveTo>
                  <a:pt x="164083" y="12762"/>
                </a:moveTo>
                <a:cubicBezTo>
                  <a:pt x="166514" y="12762"/>
                  <a:pt x="169552" y="13370"/>
                  <a:pt x="173199" y="14585"/>
                </a:cubicBezTo>
                <a:cubicBezTo>
                  <a:pt x="175629" y="17016"/>
                  <a:pt x="178060" y="18232"/>
                  <a:pt x="180491" y="18232"/>
                </a:cubicBezTo>
                <a:cubicBezTo>
                  <a:pt x="181707" y="18232"/>
                  <a:pt x="185353" y="18839"/>
                  <a:pt x="191430" y="20055"/>
                </a:cubicBezTo>
                <a:cubicBezTo>
                  <a:pt x="198723" y="22486"/>
                  <a:pt x="202369" y="23701"/>
                  <a:pt x="202369" y="23701"/>
                </a:cubicBezTo>
                <a:cubicBezTo>
                  <a:pt x="210877" y="26132"/>
                  <a:pt x="215739" y="30386"/>
                  <a:pt x="216954" y="36463"/>
                </a:cubicBezTo>
                <a:cubicBezTo>
                  <a:pt x="216954" y="37678"/>
                  <a:pt x="216346" y="40109"/>
                  <a:pt x="215131" y="43756"/>
                </a:cubicBezTo>
                <a:cubicBezTo>
                  <a:pt x="212700" y="46186"/>
                  <a:pt x="211485" y="48010"/>
                  <a:pt x="211485" y="49225"/>
                </a:cubicBezTo>
                <a:cubicBezTo>
                  <a:pt x="184745" y="86903"/>
                  <a:pt x="156183" y="121543"/>
                  <a:pt x="125797" y="153144"/>
                </a:cubicBezTo>
                <a:cubicBezTo>
                  <a:pt x="152536" y="142205"/>
                  <a:pt x="176845" y="130051"/>
                  <a:pt x="198723" y="116681"/>
                </a:cubicBezTo>
                <a:cubicBezTo>
                  <a:pt x="208446" y="113035"/>
                  <a:pt x="215131" y="114858"/>
                  <a:pt x="218777" y="122151"/>
                </a:cubicBezTo>
                <a:cubicBezTo>
                  <a:pt x="219993" y="123366"/>
                  <a:pt x="217562" y="127013"/>
                  <a:pt x="211485" y="133090"/>
                </a:cubicBezTo>
                <a:cubicBezTo>
                  <a:pt x="181099" y="151321"/>
                  <a:pt x="160437" y="167729"/>
                  <a:pt x="149498" y="182315"/>
                </a:cubicBezTo>
                <a:cubicBezTo>
                  <a:pt x="151929" y="184745"/>
                  <a:pt x="151929" y="189607"/>
                  <a:pt x="149498" y="196900"/>
                </a:cubicBezTo>
                <a:cubicBezTo>
                  <a:pt x="149498" y="198115"/>
                  <a:pt x="148890" y="199331"/>
                  <a:pt x="147675" y="200546"/>
                </a:cubicBezTo>
                <a:cubicBezTo>
                  <a:pt x="145244" y="207839"/>
                  <a:pt x="144028" y="213308"/>
                  <a:pt x="144028" y="216954"/>
                </a:cubicBezTo>
                <a:cubicBezTo>
                  <a:pt x="139167" y="226678"/>
                  <a:pt x="159829" y="230324"/>
                  <a:pt x="206015" y="227893"/>
                </a:cubicBezTo>
                <a:cubicBezTo>
                  <a:pt x="214523" y="227893"/>
                  <a:pt x="218777" y="231539"/>
                  <a:pt x="218777" y="238832"/>
                </a:cubicBezTo>
                <a:cubicBezTo>
                  <a:pt x="219993" y="243694"/>
                  <a:pt x="216954" y="246732"/>
                  <a:pt x="209662" y="247948"/>
                </a:cubicBezTo>
                <a:cubicBezTo>
                  <a:pt x="180491" y="256456"/>
                  <a:pt x="152536" y="266179"/>
                  <a:pt x="125797" y="277118"/>
                </a:cubicBezTo>
                <a:cubicBezTo>
                  <a:pt x="94196" y="343967"/>
                  <a:pt x="63810" y="388330"/>
                  <a:pt x="34640" y="410208"/>
                </a:cubicBezTo>
                <a:cubicBezTo>
                  <a:pt x="27347" y="416285"/>
                  <a:pt x="19447" y="417500"/>
                  <a:pt x="10939" y="413854"/>
                </a:cubicBezTo>
                <a:cubicBezTo>
                  <a:pt x="6077" y="412638"/>
                  <a:pt x="2431" y="408992"/>
                  <a:pt x="0" y="402915"/>
                </a:cubicBezTo>
                <a:cubicBezTo>
                  <a:pt x="0" y="400484"/>
                  <a:pt x="1823" y="399269"/>
                  <a:pt x="5469" y="399269"/>
                </a:cubicBezTo>
                <a:cubicBezTo>
                  <a:pt x="6685" y="399269"/>
                  <a:pt x="8508" y="399269"/>
                  <a:pt x="10939" y="399269"/>
                </a:cubicBezTo>
                <a:cubicBezTo>
                  <a:pt x="15801" y="400484"/>
                  <a:pt x="19447" y="399876"/>
                  <a:pt x="21878" y="397446"/>
                </a:cubicBezTo>
                <a:cubicBezTo>
                  <a:pt x="42540" y="385291"/>
                  <a:pt x="66849" y="349436"/>
                  <a:pt x="94803" y="289880"/>
                </a:cubicBezTo>
                <a:cubicBezTo>
                  <a:pt x="92373" y="291096"/>
                  <a:pt x="88119" y="292919"/>
                  <a:pt x="82041" y="295350"/>
                </a:cubicBezTo>
                <a:cubicBezTo>
                  <a:pt x="68672" y="301427"/>
                  <a:pt x="58948" y="306288"/>
                  <a:pt x="52871" y="309935"/>
                </a:cubicBezTo>
                <a:cubicBezTo>
                  <a:pt x="35855" y="313581"/>
                  <a:pt x="29170" y="308719"/>
                  <a:pt x="32817" y="295350"/>
                </a:cubicBezTo>
                <a:cubicBezTo>
                  <a:pt x="57125" y="267395"/>
                  <a:pt x="81434" y="237009"/>
                  <a:pt x="105742" y="204192"/>
                </a:cubicBezTo>
                <a:cubicBezTo>
                  <a:pt x="105742" y="202977"/>
                  <a:pt x="104527" y="201154"/>
                  <a:pt x="102096" y="198723"/>
                </a:cubicBezTo>
                <a:cubicBezTo>
                  <a:pt x="99665" y="196292"/>
                  <a:pt x="98450" y="194469"/>
                  <a:pt x="98450" y="193253"/>
                </a:cubicBezTo>
                <a:cubicBezTo>
                  <a:pt x="98450" y="188392"/>
                  <a:pt x="105742" y="184745"/>
                  <a:pt x="120327" y="182315"/>
                </a:cubicBezTo>
                <a:cubicBezTo>
                  <a:pt x="125189" y="182315"/>
                  <a:pt x="128835" y="181707"/>
                  <a:pt x="131266" y="180491"/>
                </a:cubicBezTo>
                <a:cubicBezTo>
                  <a:pt x="131266" y="180491"/>
                  <a:pt x="132482" y="178668"/>
                  <a:pt x="134913" y="175022"/>
                </a:cubicBezTo>
                <a:cubicBezTo>
                  <a:pt x="139774" y="170160"/>
                  <a:pt x="142813" y="167122"/>
                  <a:pt x="144028" y="165906"/>
                </a:cubicBezTo>
                <a:cubicBezTo>
                  <a:pt x="130659" y="168337"/>
                  <a:pt x="109996" y="176237"/>
                  <a:pt x="82041" y="189607"/>
                </a:cubicBezTo>
                <a:cubicBezTo>
                  <a:pt x="63810" y="199331"/>
                  <a:pt x="51656" y="204800"/>
                  <a:pt x="45579" y="206015"/>
                </a:cubicBezTo>
                <a:cubicBezTo>
                  <a:pt x="27347" y="210877"/>
                  <a:pt x="17624" y="206623"/>
                  <a:pt x="16408" y="193253"/>
                </a:cubicBezTo>
                <a:cubicBezTo>
                  <a:pt x="15193" y="187176"/>
                  <a:pt x="17624" y="184138"/>
                  <a:pt x="23701" y="184138"/>
                </a:cubicBezTo>
                <a:cubicBezTo>
                  <a:pt x="26132" y="184138"/>
                  <a:pt x="28563" y="184745"/>
                  <a:pt x="30993" y="185961"/>
                </a:cubicBezTo>
                <a:cubicBezTo>
                  <a:pt x="33424" y="187176"/>
                  <a:pt x="35247" y="187784"/>
                  <a:pt x="36463" y="187784"/>
                </a:cubicBezTo>
                <a:cubicBezTo>
                  <a:pt x="65633" y="179276"/>
                  <a:pt x="92373" y="168337"/>
                  <a:pt x="116681" y="154967"/>
                </a:cubicBezTo>
                <a:cubicBezTo>
                  <a:pt x="110604" y="153752"/>
                  <a:pt x="109996" y="150106"/>
                  <a:pt x="114858" y="144029"/>
                </a:cubicBezTo>
                <a:cubicBezTo>
                  <a:pt x="140382" y="116074"/>
                  <a:pt x="163475" y="85080"/>
                  <a:pt x="184137" y="51048"/>
                </a:cubicBezTo>
                <a:cubicBezTo>
                  <a:pt x="186568" y="43756"/>
                  <a:pt x="185353" y="38894"/>
                  <a:pt x="180491" y="36463"/>
                </a:cubicBezTo>
                <a:cubicBezTo>
                  <a:pt x="178060" y="35248"/>
                  <a:pt x="173806" y="33424"/>
                  <a:pt x="167729" y="30994"/>
                </a:cubicBezTo>
                <a:cubicBezTo>
                  <a:pt x="158006" y="27347"/>
                  <a:pt x="152536" y="24309"/>
                  <a:pt x="151321" y="21878"/>
                </a:cubicBezTo>
                <a:cubicBezTo>
                  <a:pt x="154967" y="15801"/>
                  <a:pt x="159221" y="12762"/>
                  <a:pt x="164083" y="12762"/>
                </a:cubicBezTo>
                <a:close/>
                <a:moveTo>
                  <a:pt x="4582864" y="10939"/>
                </a:moveTo>
                <a:cubicBezTo>
                  <a:pt x="4599880" y="13370"/>
                  <a:pt x="4609604" y="20662"/>
                  <a:pt x="4612034" y="32817"/>
                </a:cubicBezTo>
                <a:cubicBezTo>
                  <a:pt x="4612034" y="38894"/>
                  <a:pt x="4605350" y="48010"/>
                  <a:pt x="4591980" y="60164"/>
                </a:cubicBezTo>
                <a:cubicBezTo>
                  <a:pt x="4588334" y="63810"/>
                  <a:pt x="4585903" y="66241"/>
                  <a:pt x="4584688" y="67456"/>
                </a:cubicBezTo>
                <a:cubicBezTo>
                  <a:pt x="4570102" y="85688"/>
                  <a:pt x="4559163" y="102096"/>
                  <a:pt x="4551870" y="116681"/>
                </a:cubicBezTo>
                <a:cubicBezTo>
                  <a:pt x="4554302" y="116681"/>
                  <a:pt x="4557948" y="116074"/>
                  <a:pt x="4562810" y="114858"/>
                </a:cubicBezTo>
                <a:cubicBezTo>
                  <a:pt x="4566456" y="113643"/>
                  <a:pt x="4569494" y="113035"/>
                  <a:pt x="4571925" y="113035"/>
                </a:cubicBezTo>
                <a:cubicBezTo>
                  <a:pt x="4579218" y="113035"/>
                  <a:pt x="4582864" y="114858"/>
                  <a:pt x="4582864" y="118505"/>
                </a:cubicBezTo>
                <a:cubicBezTo>
                  <a:pt x="4584080" y="129443"/>
                  <a:pt x="4583472" y="134913"/>
                  <a:pt x="4581041" y="134913"/>
                </a:cubicBezTo>
                <a:cubicBezTo>
                  <a:pt x="4568886" y="137344"/>
                  <a:pt x="4552478" y="144636"/>
                  <a:pt x="4531816" y="156791"/>
                </a:cubicBezTo>
                <a:cubicBezTo>
                  <a:pt x="4523308" y="160437"/>
                  <a:pt x="4517231" y="163475"/>
                  <a:pt x="4513584" y="165906"/>
                </a:cubicBezTo>
                <a:cubicBezTo>
                  <a:pt x="4511154" y="167122"/>
                  <a:pt x="4505684" y="170160"/>
                  <a:pt x="4497176" y="175022"/>
                </a:cubicBezTo>
                <a:cubicBezTo>
                  <a:pt x="4481376" y="185961"/>
                  <a:pt x="4471652" y="191430"/>
                  <a:pt x="4468006" y="191430"/>
                </a:cubicBezTo>
                <a:cubicBezTo>
                  <a:pt x="4466790" y="191430"/>
                  <a:pt x="4466183" y="190215"/>
                  <a:pt x="4466183" y="187784"/>
                </a:cubicBezTo>
                <a:cubicBezTo>
                  <a:pt x="4466183" y="185353"/>
                  <a:pt x="4467398" y="183530"/>
                  <a:pt x="4469829" y="182315"/>
                </a:cubicBezTo>
                <a:cubicBezTo>
                  <a:pt x="4469829" y="183530"/>
                  <a:pt x="4470436" y="183530"/>
                  <a:pt x="4471652" y="182315"/>
                </a:cubicBezTo>
                <a:cubicBezTo>
                  <a:pt x="4472868" y="179884"/>
                  <a:pt x="4475906" y="176845"/>
                  <a:pt x="4480768" y="173199"/>
                </a:cubicBezTo>
                <a:cubicBezTo>
                  <a:pt x="4485630" y="169553"/>
                  <a:pt x="4488668" y="166514"/>
                  <a:pt x="4489884" y="164083"/>
                </a:cubicBezTo>
                <a:cubicBezTo>
                  <a:pt x="4489884" y="162868"/>
                  <a:pt x="4487453" y="160437"/>
                  <a:pt x="4482591" y="156791"/>
                </a:cubicBezTo>
                <a:cubicBezTo>
                  <a:pt x="4476514" y="153144"/>
                  <a:pt x="4472868" y="150713"/>
                  <a:pt x="4471652" y="149498"/>
                </a:cubicBezTo>
                <a:cubicBezTo>
                  <a:pt x="4469222" y="144636"/>
                  <a:pt x="4466790" y="137344"/>
                  <a:pt x="4464360" y="127620"/>
                </a:cubicBezTo>
                <a:cubicBezTo>
                  <a:pt x="4461929" y="121543"/>
                  <a:pt x="4460106" y="116681"/>
                  <a:pt x="4458890" y="113035"/>
                </a:cubicBezTo>
                <a:cubicBezTo>
                  <a:pt x="4457674" y="110604"/>
                  <a:pt x="4455852" y="107566"/>
                  <a:pt x="4453421" y="103919"/>
                </a:cubicBezTo>
                <a:cubicBezTo>
                  <a:pt x="4447344" y="97842"/>
                  <a:pt x="4444305" y="92373"/>
                  <a:pt x="4444305" y="87511"/>
                </a:cubicBezTo>
                <a:cubicBezTo>
                  <a:pt x="4443090" y="83865"/>
                  <a:pt x="4443698" y="81434"/>
                  <a:pt x="4446128" y="80218"/>
                </a:cubicBezTo>
                <a:cubicBezTo>
                  <a:pt x="4448559" y="79003"/>
                  <a:pt x="4451598" y="79611"/>
                  <a:pt x="4455244" y="82042"/>
                </a:cubicBezTo>
                <a:cubicBezTo>
                  <a:pt x="4466183" y="85688"/>
                  <a:pt x="4474691" y="95411"/>
                  <a:pt x="4480768" y="111212"/>
                </a:cubicBezTo>
                <a:cubicBezTo>
                  <a:pt x="4485630" y="130659"/>
                  <a:pt x="4491100" y="140382"/>
                  <a:pt x="4497176" y="140382"/>
                </a:cubicBezTo>
                <a:cubicBezTo>
                  <a:pt x="4506900" y="139167"/>
                  <a:pt x="4515408" y="134913"/>
                  <a:pt x="4522700" y="127620"/>
                </a:cubicBezTo>
                <a:cubicBezTo>
                  <a:pt x="4537286" y="98450"/>
                  <a:pt x="4552478" y="73534"/>
                  <a:pt x="4568279" y="52871"/>
                </a:cubicBezTo>
                <a:cubicBezTo>
                  <a:pt x="4559771" y="52871"/>
                  <a:pt x="4550655" y="55302"/>
                  <a:pt x="4540932" y="60164"/>
                </a:cubicBezTo>
                <a:cubicBezTo>
                  <a:pt x="4520270" y="68672"/>
                  <a:pt x="4508115" y="73534"/>
                  <a:pt x="4504469" y="74749"/>
                </a:cubicBezTo>
                <a:cubicBezTo>
                  <a:pt x="4502038" y="75964"/>
                  <a:pt x="4500215" y="77180"/>
                  <a:pt x="4499000" y="78395"/>
                </a:cubicBezTo>
                <a:cubicBezTo>
                  <a:pt x="4497784" y="79611"/>
                  <a:pt x="4496569" y="80218"/>
                  <a:pt x="4495353" y="80218"/>
                </a:cubicBezTo>
                <a:cubicBezTo>
                  <a:pt x="4490492" y="80218"/>
                  <a:pt x="4488060" y="77180"/>
                  <a:pt x="4488060" y="71103"/>
                </a:cubicBezTo>
                <a:cubicBezTo>
                  <a:pt x="4488060" y="63810"/>
                  <a:pt x="4506900" y="54087"/>
                  <a:pt x="4544578" y="41932"/>
                </a:cubicBezTo>
                <a:cubicBezTo>
                  <a:pt x="4561594" y="37071"/>
                  <a:pt x="4571925" y="33424"/>
                  <a:pt x="4575572" y="30994"/>
                </a:cubicBezTo>
                <a:cubicBezTo>
                  <a:pt x="4574356" y="27347"/>
                  <a:pt x="4573748" y="23093"/>
                  <a:pt x="4573748" y="18232"/>
                </a:cubicBezTo>
                <a:cubicBezTo>
                  <a:pt x="4572533" y="14585"/>
                  <a:pt x="4575572" y="12154"/>
                  <a:pt x="4582864" y="10939"/>
                </a:cubicBezTo>
                <a:close/>
                <a:moveTo>
                  <a:pt x="2978237" y="5470"/>
                </a:moveTo>
                <a:cubicBezTo>
                  <a:pt x="2983099" y="5470"/>
                  <a:pt x="2990391" y="8508"/>
                  <a:pt x="3000114" y="14585"/>
                </a:cubicBezTo>
                <a:cubicBezTo>
                  <a:pt x="3007407" y="20662"/>
                  <a:pt x="3012876" y="24309"/>
                  <a:pt x="3016523" y="25524"/>
                </a:cubicBezTo>
                <a:cubicBezTo>
                  <a:pt x="3025031" y="27955"/>
                  <a:pt x="3037185" y="30994"/>
                  <a:pt x="3052986" y="34640"/>
                </a:cubicBezTo>
                <a:cubicBezTo>
                  <a:pt x="3061494" y="38286"/>
                  <a:pt x="3065748" y="43148"/>
                  <a:pt x="3065748" y="49225"/>
                </a:cubicBezTo>
                <a:cubicBezTo>
                  <a:pt x="3065748" y="51656"/>
                  <a:pt x="3064532" y="54087"/>
                  <a:pt x="3062101" y="56518"/>
                </a:cubicBezTo>
                <a:cubicBezTo>
                  <a:pt x="3060886" y="57733"/>
                  <a:pt x="3060278" y="58341"/>
                  <a:pt x="3060278" y="58341"/>
                </a:cubicBezTo>
                <a:cubicBezTo>
                  <a:pt x="3042047" y="60772"/>
                  <a:pt x="3020776" y="70495"/>
                  <a:pt x="2996468" y="87511"/>
                </a:cubicBezTo>
                <a:cubicBezTo>
                  <a:pt x="2978237" y="102096"/>
                  <a:pt x="2964259" y="121543"/>
                  <a:pt x="2954536" y="145852"/>
                </a:cubicBezTo>
                <a:cubicBezTo>
                  <a:pt x="2969121" y="139775"/>
                  <a:pt x="2989783" y="128228"/>
                  <a:pt x="3016523" y="111212"/>
                </a:cubicBezTo>
                <a:cubicBezTo>
                  <a:pt x="3035970" y="99058"/>
                  <a:pt x="3050555" y="90550"/>
                  <a:pt x="3060278" y="85688"/>
                </a:cubicBezTo>
                <a:cubicBezTo>
                  <a:pt x="3062709" y="84472"/>
                  <a:pt x="3066963" y="82649"/>
                  <a:pt x="3073040" y="80218"/>
                </a:cubicBezTo>
                <a:cubicBezTo>
                  <a:pt x="3085195" y="72926"/>
                  <a:pt x="3096133" y="69280"/>
                  <a:pt x="3105857" y="69280"/>
                </a:cubicBezTo>
                <a:cubicBezTo>
                  <a:pt x="3105857" y="69280"/>
                  <a:pt x="3107072" y="69280"/>
                  <a:pt x="3109503" y="69280"/>
                </a:cubicBezTo>
                <a:cubicBezTo>
                  <a:pt x="3135027" y="68064"/>
                  <a:pt x="3147789" y="72926"/>
                  <a:pt x="3147789" y="83865"/>
                </a:cubicBezTo>
                <a:cubicBezTo>
                  <a:pt x="3147789" y="93588"/>
                  <a:pt x="3138066" y="102704"/>
                  <a:pt x="3118619" y="111212"/>
                </a:cubicBezTo>
                <a:cubicBezTo>
                  <a:pt x="3112542" y="113643"/>
                  <a:pt x="3108287" y="115466"/>
                  <a:pt x="3105857" y="116681"/>
                </a:cubicBezTo>
                <a:cubicBezTo>
                  <a:pt x="3104641" y="116681"/>
                  <a:pt x="3088841" y="124582"/>
                  <a:pt x="3058455" y="140382"/>
                </a:cubicBezTo>
                <a:cubicBezTo>
                  <a:pt x="3045085" y="147675"/>
                  <a:pt x="3037185" y="151929"/>
                  <a:pt x="3034754" y="153144"/>
                </a:cubicBezTo>
                <a:cubicBezTo>
                  <a:pt x="3031108" y="155575"/>
                  <a:pt x="3028677" y="156183"/>
                  <a:pt x="3027462" y="154967"/>
                </a:cubicBezTo>
                <a:cubicBezTo>
                  <a:pt x="3027462" y="152537"/>
                  <a:pt x="3028677" y="150106"/>
                  <a:pt x="3031108" y="147675"/>
                </a:cubicBezTo>
                <a:cubicBezTo>
                  <a:pt x="3049339" y="133090"/>
                  <a:pt x="3067571" y="119720"/>
                  <a:pt x="3085802" y="107566"/>
                </a:cubicBezTo>
                <a:cubicBezTo>
                  <a:pt x="3096741" y="101488"/>
                  <a:pt x="3104641" y="96019"/>
                  <a:pt x="3109503" y="91157"/>
                </a:cubicBezTo>
                <a:cubicBezTo>
                  <a:pt x="3114365" y="87511"/>
                  <a:pt x="3110719" y="85688"/>
                  <a:pt x="3098564" y="85688"/>
                </a:cubicBezTo>
                <a:cubicBezTo>
                  <a:pt x="3081548" y="85688"/>
                  <a:pt x="3046300" y="104527"/>
                  <a:pt x="2992822" y="142205"/>
                </a:cubicBezTo>
                <a:cubicBezTo>
                  <a:pt x="2978237" y="153144"/>
                  <a:pt x="2968513" y="159829"/>
                  <a:pt x="2963651" y="162260"/>
                </a:cubicBezTo>
                <a:cubicBezTo>
                  <a:pt x="2953928" y="169553"/>
                  <a:pt x="2943597" y="176237"/>
                  <a:pt x="2932658" y="182315"/>
                </a:cubicBezTo>
                <a:cubicBezTo>
                  <a:pt x="2925365" y="182315"/>
                  <a:pt x="2921719" y="179276"/>
                  <a:pt x="2921719" y="173199"/>
                </a:cubicBezTo>
                <a:cubicBezTo>
                  <a:pt x="2926581" y="134305"/>
                  <a:pt x="2958790" y="93588"/>
                  <a:pt x="3018346" y="51048"/>
                </a:cubicBezTo>
                <a:cubicBezTo>
                  <a:pt x="2986745" y="35248"/>
                  <a:pt x="2971552" y="22486"/>
                  <a:pt x="2972767" y="12762"/>
                </a:cubicBezTo>
                <a:cubicBezTo>
                  <a:pt x="2972767" y="7900"/>
                  <a:pt x="2974590" y="5470"/>
                  <a:pt x="2978237" y="5470"/>
                </a:cubicBezTo>
                <a:close/>
                <a:moveTo>
                  <a:pt x="2487811" y="0"/>
                </a:moveTo>
                <a:lnTo>
                  <a:pt x="2491457" y="0"/>
                </a:lnTo>
                <a:cubicBezTo>
                  <a:pt x="2491457" y="2431"/>
                  <a:pt x="2492065" y="6077"/>
                  <a:pt x="2493280" y="10939"/>
                </a:cubicBezTo>
                <a:cubicBezTo>
                  <a:pt x="2493280" y="19447"/>
                  <a:pt x="2493888" y="24309"/>
                  <a:pt x="2495103" y="25524"/>
                </a:cubicBezTo>
                <a:cubicBezTo>
                  <a:pt x="2502396" y="31601"/>
                  <a:pt x="2524881" y="43148"/>
                  <a:pt x="2562560" y="60164"/>
                </a:cubicBezTo>
                <a:cubicBezTo>
                  <a:pt x="2601453" y="46794"/>
                  <a:pt x="2637916" y="41325"/>
                  <a:pt x="2671948" y="43756"/>
                </a:cubicBezTo>
                <a:cubicBezTo>
                  <a:pt x="2707196" y="47402"/>
                  <a:pt x="2726643" y="57733"/>
                  <a:pt x="2730289" y="74749"/>
                </a:cubicBezTo>
                <a:cubicBezTo>
                  <a:pt x="2731505" y="85688"/>
                  <a:pt x="2716919" y="94196"/>
                  <a:pt x="2686533" y="100273"/>
                </a:cubicBezTo>
                <a:cubicBezTo>
                  <a:pt x="2675595" y="102704"/>
                  <a:pt x="2665871" y="105742"/>
                  <a:pt x="2657363" y="109389"/>
                </a:cubicBezTo>
                <a:cubicBezTo>
                  <a:pt x="2651286" y="111820"/>
                  <a:pt x="2643386" y="113643"/>
                  <a:pt x="2633662" y="114858"/>
                </a:cubicBezTo>
                <a:cubicBezTo>
                  <a:pt x="2626370" y="116074"/>
                  <a:pt x="2620900" y="117289"/>
                  <a:pt x="2617254" y="118505"/>
                </a:cubicBezTo>
                <a:cubicBezTo>
                  <a:pt x="2614823" y="119720"/>
                  <a:pt x="2613000" y="119112"/>
                  <a:pt x="2611785" y="116681"/>
                </a:cubicBezTo>
                <a:cubicBezTo>
                  <a:pt x="2610569" y="115466"/>
                  <a:pt x="2610569" y="114250"/>
                  <a:pt x="2611785" y="113035"/>
                </a:cubicBezTo>
                <a:cubicBezTo>
                  <a:pt x="2613000" y="111820"/>
                  <a:pt x="2618470" y="109389"/>
                  <a:pt x="2628193" y="105742"/>
                </a:cubicBezTo>
                <a:cubicBezTo>
                  <a:pt x="2664656" y="88726"/>
                  <a:pt x="2685318" y="77788"/>
                  <a:pt x="2690180" y="72926"/>
                </a:cubicBezTo>
                <a:cubicBezTo>
                  <a:pt x="2687749" y="65633"/>
                  <a:pt x="2674379" y="61987"/>
                  <a:pt x="2650071" y="61987"/>
                </a:cubicBezTo>
                <a:cubicBezTo>
                  <a:pt x="2586868" y="59556"/>
                  <a:pt x="2515766" y="87511"/>
                  <a:pt x="2436763" y="145852"/>
                </a:cubicBezTo>
                <a:cubicBezTo>
                  <a:pt x="2422178" y="155575"/>
                  <a:pt x="2408808" y="164691"/>
                  <a:pt x="2396653" y="173199"/>
                </a:cubicBezTo>
                <a:cubicBezTo>
                  <a:pt x="2395438" y="174414"/>
                  <a:pt x="2393007" y="177453"/>
                  <a:pt x="2389361" y="182315"/>
                </a:cubicBezTo>
                <a:cubicBezTo>
                  <a:pt x="2378422" y="196900"/>
                  <a:pt x="2369914" y="204192"/>
                  <a:pt x="2363837" y="204192"/>
                </a:cubicBezTo>
                <a:cubicBezTo>
                  <a:pt x="2357760" y="202977"/>
                  <a:pt x="2354113" y="200546"/>
                  <a:pt x="2352898" y="196900"/>
                </a:cubicBezTo>
                <a:cubicBezTo>
                  <a:pt x="2352898" y="189607"/>
                  <a:pt x="2358367" y="178668"/>
                  <a:pt x="2369306" y="164083"/>
                </a:cubicBezTo>
                <a:cubicBezTo>
                  <a:pt x="2375384" y="158006"/>
                  <a:pt x="2379030" y="153752"/>
                  <a:pt x="2380245" y="151321"/>
                </a:cubicBezTo>
                <a:cubicBezTo>
                  <a:pt x="2381461" y="148890"/>
                  <a:pt x="2383284" y="145244"/>
                  <a:pt x="2385715" y="140382"/>
                </a:cubicBezTo>
                <a:cubicBezTo>
                  <a:pt x="2393007" y="125797"/>
                  <a:pt x="2397261" y="113643"/>
                  <a:pt x="2398477" y="103919"/>
                </a:cubicBezTo>
                <a:cubicBezTo>
                  <a:pt x="2400908" y="102704"/>
                  <a:pt x="2403946" y="102096"/>
                  <a:pt x="2407592" y="102096"/>
                </a:cubicBezTo>
                <a:cubicBezTo>
                  <a:pt x="2411239" y="102096"/>
                  <a:pt x="2413062" y="106350"/>
                  <a:pt x="2413062" y="114858"/>
                </a:cubicBezTo>
                <a:cubicBezTo>
                  <a:pt x="2413062" y="117289"/>
                  <a:pt x="2412454" y="122151"/>
                  <a:pt x="2411239" y="129443"/>
                </a:cubicBezTo>
                <a:cubicBezTo>
                  <a:pt x="2410023" y="135520"/>
                  <a:pt x="2409416" y="140382"/>
                  <a:pt x="2409416" y="144029"/>
                </a:cubicBezTo>
                <a:cubicBezTo>
                  <a:pt x="2410631" y="142813"/>
                  <a:pt x="2412454" y="141598"/>
                  <a:pt x="2414885" y="140382"/>
                </a:cubicBezTo>
                <a:cubicBezTo>
                  <a:pt x="2445271" y="123366"/>
                  <a:pt x="2468364" y="108781"/>
                  <a:pt x="2484164" y="96627"/>
                </a:cubicBezTo>
                <a:cubicBezTo>
                  <a:pt x="2481733" y="95411"/>
                  <a:pt x="2480518" y="92980"/>
                  <a:pt x="2480518" y="89334"/>
                </a:cubicBezTo>
                <a:cubicBezTo>
                  <a:pt x="2480518" y="88119"/>
                  <a:pt x="2485380" y="85080"/>
                  <a:pt x="2495103" y="80218"/>
                </a:cubicBezTo>
                <a:cubicBezTo>
                  <a:pt x="2508473" y="72926"/>
                  <a:pt x="2516373" y="67456"/>
                  <a:pt x="2518804" y="63810"/>
                </a:cubicBezTo>
                <a:cubicBezTo>
                  <a:pt x="2518804" y="62595"/>
                  <a:pt x="2517589" y="61987"/>
                  <a:pt x="2515158" y="61987"/>
                </a:cubicBezTo>
                <a:cubicBezTo>
                  <a:pt x="2512727" y="60772"/>
                  <a:pt x="2509688" y="58948"/>
                  <a:pt x="2506042" y="56518"/>
                </a:cubicBezTo>
                <a:cubicBezTo>
                  <a:pt x="2485380" y="49225"/>
                  <a:pt x="2475657" y="38894"/>
                  <a:pt x="2476872" y="25524"/>
                </a:cubicBezTo>
                <a:cubicBezTo>
                  <a:pt x="2476872" y="8508"/>
                  <a:pt x="2480518" y="0"/>
                  <a:pt x="24878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1350"/>
          </a:p>
        </p:txBody>
      </p:sp>
      <p:cxnSp>
        <p:nvCxnSpPr>
          <p:cNvPr id="1215" name="直接连接符 1214"/>
          <p:cNvCxnSpPr/>
          <p:nvPr/>
        </p:nvCxnSpPr>
        <p:spPr>
          <a:xfrm>
            <a:off x="3176588" y="2737843"/>
            <a:ext cx="5643000" cy="0"/>
          </a:xfrm>
          <a:prstGeom prst="line">
            <a:avLst/>
          </a:prstGeom>
          <a:ln w="25400">
            <a:solidFill>
              <a:schemeClr val="bg1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8" name="Text Box 3"/>
          <p:cNvSpPr txBox="1">
            <a:spLocks noChangeArrowheads="1"/>
          </p:cNvSpPr>
          <p:nvPr/>
        </p:nvSpPr>
        <p:spPr bwMode="blackWhite">
          <a:xfrm>
            <a:off x="3203912" y="2906338"/>
            <a:ext cx="5472545" cy="800090"/>
          </a:xfrm>
          <a:prstGeom prst="rect">
            <a:avLst/>
          </a:prstGeom>
          <a:noFill/>
          <a:ln w="12700">
            <a:noFill/>
            <a:miter lim="800000"/>
            <a:headEnd len="sm" type="none" w="sm"/>
            <a:tailEnd len="sm" type="none" w="sm"/>
          </a:ln>
          <a:effectLst/>
        </p:spPr>
        <p:txBody>
          <a:bodyPr anchor="t" anchorCtr="0" bIns="34285" compatLnSpc="1" lIns="68569" numCol="1" rIns="68569" tIns="34285" vert="horz" wrap="square">
            <a:prstTxWarp prst="textNoShape">
              <a:avLst/>
            </a:prstTxWarp>
            <a:spAutoFit/>
          </a:bodyPr>
          <a:lstStyle/>
          <a:p>
            <a:pPr algn="ctr" defTabSz="685574" eaLnBrk="0" hangingPunct="0"/>
            <a:r>
              <a:rPr altLang="en-US" lang="zh-CN" sz="1200">
                <a:solidFill>
                  <a:srgbClr val="FFFFFF">
                    <a:alpha val="99000"/>
                  </a:srgbClr>
                </a:solidFill>
                <a:latin charset="-122" panose="020b0503020204020204" pitchFamily="34" typeface="微软雅黑"/>
                <a:ea charset="-122" panose="020b0503020204020204" pitchFamily="34" typeface="微软雅黑"/>
                <a:cs charset="0" panose="020b0402040204020203" pitchFamily="34" typeface="Segoe UI Semilight"/>
              </a:rPr>
              <a:t>本作品版权归上海锐普广告有限公司PPT研究院作者所有</a:t>
            </a:r>
          </a:p>
          <a:p>
            <a:pPr algn="ctr" defTabSz="685574" eaLnBrk="0" hangingPunct="0"/>
            <a:r>
              <a:rPr altLang="en-US" lang="zh-CN" sz="1200">
                <a:solidFill>
                  <a:srgbClr val="FFFFFF">
                    <a:alpha val="99000"/>
                  </a:srgbClr>
                </a:solidFill>
                <a:latin charset="-122" panose="020b0503020204020204" pitchFamily="34" typeface="微软雅黑"/>
                <a:ea charset="-122" panose="020b0503020204020204" pitchFamily="34" typeface="微软雅黑"/>
                <a:cs charset="0" panose="020b0402040204020203" pitchFamily="34" typeface="Segoe UI Semilight"/>
              </a:rPr>
              <a:t>购买和下载者只是获得了使用授权，并不能获得著作权</a:t>
            </a:r>
          </a:p>
          <a:p>
            <a:pPr algn="ctr" defTabSz="685574" eaLnBrk="0" hangingPunct="0"/>
            <a:r>
              <a:rPr altLang="en-US" lang="zh-CN" sz="1200">
                <a:solidFill>
                  <a:srgbClr val="FFFFFF">
                    <a:alpha val="99000"/>
                  </a:srgbClr>
                </a:solidFill>
                <a:latin charset="-122" panose="020b0503020204020204" pitchFamily="34" typeface="微软雅黑"/>
                <a:ea charset="-122" panose="020b0503020204020204" pitchFamily="34" typeface="微软雅黑"/>
                <a:cs charset="0" panose="020b0402040204020203" pitchFamily="34" typeface="Segoe UI Semilight"/>
              </a:rPr>
              <a:t>任单位和个人不得以任何形式销售、传播本作品</a:t>
            </a:r>
          </a:p>
          <a:p>
            <a:pPr algn="ctr" defTabSz="685574" eaLnBrk="0" hangingPunct="0"/>
            <a:r>
              <a:rPr altLang="en-US" lang="zh-CN" sz="1200">
                <a:solidFill>
                  <a:srgbClr val="FFFFFF">
                    <a:alpha val="99000"/>
                  </a:srgbClr>
                </a:solidFill>
                <a:latin charset="-122" panose="020b0503020204020204" pitchFamily="34" typeface="微软雅黑"/>
                <a:ea charset="-122" panose="020b0503020204020204" pitchFamily="34" typeface="微软雅黑"/>
                <a:cs charset="0" panose="020b0402040204020203" pitchFamily="34" typeface="Segoe UI Semilight"/>
              </a:rPr>
              <a:t>转载请注明出处，保留本版权页，请勿以身试法</a:t>
            </a:r>
          </a:p>
        </p:txBody>
      </p:sp>
      <p:grpSp>
        <p:nvGrpSpPr>
          <p:cNvPr id="421" name="组合 420"/>
          <p:cNvGrpSpPr/>
          <p:nvPr/>
        </p:nvGrpSpPr>
        <p:grpSpPr>
          <a:xfrm>
            <a:off x="788194" y="453628"/>
            <a:ext cx="2715816" cy="4748213"/>
            <a:chOff x="1050925" y="604838"/>
            <a:chExt cx="3621088" cy="6330950"/>
          </a:xfrm>
        </p:grpSpPr>
        <p:sp>
          <p:nvSpPr>
            <p:cNvPr id="422" name="Freeform 1058"/>
            <p:cNvSpPr/>
            <p:nvPr/>
          </p:nvSpPr>
          <p:spPr bwMode="auto">
            <a:xfrm>
              <a:off x="1270751" y="604838"/>
              <a:ext cx="3182938" cy="4913313"/>
            </a:xfrm>
            <a:custGeom>
              <a:gdLst>
                <a:gd fmla="*/ 500 w 999" name="T0"/>
                <a:gd fmla="*/ 0 h 1542" name="T1"/>
                <a:gd fmla="*/ 237 w 999" name="T2"/>
                <a:gd fmla="*/ 1542 h 1542" name="T3"/>
                <a:gd fmla="*/ 500 w 999" name="T4"/>
                <a:gd fmla="*/ 1542 h 1542" name="T5"/>
                <a:gd fmla="*/ 762 w 999" name="T6"/>
                <a:gd fmla="*/ 1542 h 1542" name="T7"/>
                <a:gd fmla="*/ 500 w 999" name="T8"/>
                <a:gd fmla="*/ 0 h 1542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542" w="999">
                  <a:moveTo>
                    <a:pt x="500" y="0"/>
                  </a:moveTo>
                  <a:cubicBezTo>
                    <a:pt x="500" y="0"/>
                    <a:pt x="0" y="584"/>
                    <a:pt x="237" y="1542"/>
                  </a:cubicBezTo>
                  <a:cubicBezTo>
                    <a:pt x="500" y="1542"/>
                    <a:pt x="500" y="1542"/>
                    <a:pt x="500" y="1542"/>
                  </a:cubicBezTo>
                  <a:cubicBezTo>
                    <a:pt x="762" y="1542"/>
                    <a:pt x="762" y="1542"/>
                    <a:pt x="762" y="1542"/>
                  </a:cubicBezTo>
                  <a:cubicBezTo>
                    <a:pt x="999" y="584"/>
                    <a:pt x="500" y="0"/>
                    <a:pt x="500" y="0"/>
                  </a:cubicBezTo>
                </a:path>
              </a:pathLst>
            </a:custGeom>
            <a:solidFill>
              <a:srgbClr val="FDD4C3"/>
            </a:solidFill>
            <a:ln>
              <a:noFill/>
            </a:ln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23" name="Oval 604"/>
            <p:cNvSpPr>
              <a:spLocks noChangeArrowheads="1"/>
            </p:cNvSpPr>
            <p:nvPr/>
          </p:nvSpPr>
          <p:spPr bwMode="auto">
            <a:xfrm>
              <a:off x="2338388" y="6088063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24" name="Oval 605"/>
            <p:cNvSpPr>
              <a:spLocks noChangeArrowheads="1"/>
            </p:cNvSpPr>
            <p:nvPr/>
          </p:nvSpPr>
          <p:spPr bwMode="auto">
            <a:xfrm>
              <a:off x="2338388" y="6184900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25" name="Oval 606"/>
            <p:cNvSpPr>
              <a:spLocks noChangeArrowheads="1"/>
            </p:cNvSpPr>
            <p:nvPr/>
          </p:nvSpPr>
          <p:spPr bwMode="auto">
            <a:xfrm>
              <a:off x="2338388" y="6280150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26" name="Oval 607"/>
            <p:cNvSpPr>
              <a:spLocks noChangeArrowheads="1"/>
            </p:cNvSpPr>
            <p:nvPr/>
          </p:nvSpPr>
          <p:spPr bwMode="auto">
            <a:xfrm>
              <a:off x="2338388" y="6375400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27" name="Oval 608"/>
            <p:cNvSpPr>
              <a:spLocks noChangeArrowheads="1"/>
            </p:cNvSpPr>
            <p:nvPr/>
          </p:nvSpPr>
          <p:spPr bwMode="auto">
            <a:xfrm>
              <a:off x="2338388" y="6470650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28" name="Oval 609"/>
            <p:cNvSpPr>
              <a:spLocks noChangeArrowheads="1"/>
            </p:cNvSpPr>
            <p:nvPr/>
          </p:nvSpPr>
          <p:spPr bwMode="auto">
            <a:xfrm>
              <a:off x="2338388" y="6562725"/>
              <a:ext cx="38100" cy="42863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29" name="Oval 610"/>
            <p:cNvSpPr>
              <a:spLocks noChangeArrowheads="1"/>
            </p:cNvSpPr>
            <p:nvPr/>
          </p:nvSpPr>
          <p:spPr bwMode="auto">
            <a:xfrm>
              <a:off x="2338388" y="6659563"/>
              <a:ext cx="38100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30" name="Oval 611"/>
            <p:cNvSpPr>
              <a:spLocks noChangeArrowheads="1"/>
            </p:cNvSpPr>
            <p:nvPr/>
          </p:nvSpPr>
          <p:spPr bwMode="auto">
            <a:xfrm>
              <a:off x="2338388" y="6754813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31" name="Oval 612"/>
            <p:cNvSpPr>
              <a:spLocks noChangeArrowheads="1"/>
            </p:cNvSpPr>
            <p:nvPr/>
          </p:nvSpPr>
          <p:spPr bwMode="auto">
            <a:xfrm>
              <a:off x="2338388" y="6850063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32" name="Oval 631"/>
            <p:cNvSpPr>
              <a:spLocks noChangeArrowheads="1"/>
            </p:cNvSpPr>
            <p:nvPr/>
          </p:nvSpPr>
          <p:spPr bwMode="auto">
            <a:xfrm>
              <a:off x="2401888" y="6137275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33" name="Oval 632"/>
            <p:cNvSpPr>
              <a:spLocks noChangeArrowheads="1"/>
            </p:cNvSpPr>
            <p:nvPr/>
          </p:nvSpPr>
          <p:spPr bwMode="auto">
            <a:xfrm>
              <a:off x="2401888" y="6232525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34" name="Oval 633"/>
            <p:cNvSpPr>
              <a:spLocks noChangeArrowheads="1"/>
            </p:cNvSpPr>
            <p:nvPr/>
          </p:nvSpPr>
          <p:spPr bwMode="auto">
            <a:xfrm>
              <a:off x="2401888" y="6327775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35" name="Oval 634"/>
            <p:cNvSpPr>
              <a:spLocks noChangeArrowheads="1"/>
            </p:cNvSpPr>
            <p:nvPr/>
          </p:nvSpPr>
          <p:spPr bwMode="auto">
            <a:xfrm>
              <a:off x="2401888" y="6423025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36" name="Oval 635"/>
            <p:cNvSpPr>
              <a:spLocks noChangeArrowheads="1"/>
            </p:cNvSpPr>
            <p:nvPr/>
          </p:nvSpPr>
          <p:spPr bwMode="auto">
            <a:xfrm>
              <a:off x="2401888" y="6515100"/>
              <a:ext cx="38100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37" name="Oval 636"/>
            <p:cNvSpPr>
              <a:spLocks noChangeArrowheads="1"/>
            </p:cNvSpPr>
            <p:nvPr/>
          </p:nvSpPr>
          <p:spPr bwMode="auto">
            <a:xfrm>
              <a:off x="2401888" y="6611938"/>
              <a:ext cx="38100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38" name="Oval 637"/>
            <p:cNvSpPr>
              <a:spLocks noChangeArrowheads="1"/>
            </p:cNvSpPr>
            <p:nvPr/>
          </p:nvSpPr>
          <p:spPr bwMode="auto">
            <a:xfrm>
              <a:off x="2401888" y="6707188"/>
              <a:ext cx="38100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39" name="Oval 638"/>
            <p:cNvSpPr>
              <a:spLocks noChangeArrowheads="1"/>
            </p:cNvSpPr>
            <p:nvPr/>
          </p:nvSpPr>
          <p:spPr bwMode="auto">
            <a:xfrm>
              <a:off x="2401888" y="6802438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40" name="Oval 639"/>
            <p:cNvSpPr>
              <a:spLocks noChangeArrowheads="1"/>
            </p:cNvSpPr>
            <p:nvPr/>
          </p:nvSpPr>
          <p:spPr bwMode="auto">
            <a:xfrm>
              <a:off x="2401888" y="6897688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41" name="Oval 657"/>
            <p:cNvSpPr>
              <a:spLocks noChangeArrowheads="1"/>
            </p:cNvSpPr>
            <p:nvPr/>
          </p:nvSpPr>
          <p:spPr bwMode="auto">
            <a:xfrm>
              <a:off x="2465388" y="6088063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42" name="Oval 658"/>
            <p:cNvSpPr>
              <a:spLocks noChangeArrowheads="1"/>
            </p:cNvSpPr>
            <p:nvPr/>
          </p:nvSpPr>
          <p:spPr bwMode="auto">
            <a:xfrm>
              <a:off x="2465388" y="6184900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43" name="Oval 659"/>
            <p:cNvSpPr>
              <a:spLocks noChangeArrowheads="1"/>
            </p:cNvSpPr>
            <p:nvPr/>
          </p:nvSpPr>
          <p:spPr bwMode="auto">
            <a:xfrm>
              <a:off x="2465388" y="6280150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44" name="Oval 660"/>
            <p:cNvSpPr>
              <a:spLocks noChangeArrowheads="1"/>
            </p:cNvSpPr>
            <p:nvPr/>
          </p:nvSpPr>
          <p:spPr bwMode="auto">
            <a:xfrm>
              <a:off x="2465388" y="6375400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45" name="Oval 661"/>
            <p:cNvSpPr>
              <a:spLocks noChangeArrowheads="1"/>
            </p:cNvSpPr>
            <p:nvPr/>
          </p:nvSpPr>
          <p:spPr bwMode="auto">
            <a:xfrm>
              <a:off x="2465388" y="6470650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46" name="Oval 662"/>
            <p:cNvSpPr>
              <a:spLocks noChangeArrowheads="1"/>
            </p:cNvSpPr>
            <p:nvPr/>
          </p:nvSpPr>
          <p:spPr bwMode="auto">
            <a:xfrm>
              <a:off x="2465388" y="6562725"/>
              <a:ext cx="38100" cy="42863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47" name="Oval 663"/>
            <p:cNvSpPr>
              <a:spLocks noChangeArrowheads="1"/>
            </p:cNvSpPr>
            <p:nvPr/>
          </p:nvSpPr>
          <p:spPr bwMode="auto">
            <a:xfrm>
              <a:off x="2465388" y="6659563"/>
              <a:ext cx="38100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48" name="Oval 664"/>
            <p:cNvSpPr>
              <a:spLocks noChangeArrowheads="1"/>
            </p:cNvSpPr>
            <p:nvPr/>
          </p:nvSpPr>
          <p:spPr bwMode="auto">
            <a:xfrm>
              <a:off x="2465388" y="6754813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49" name="Oval 665"/>
            <p:cNvSpPr>
              <a:spLocks noChangeArrowheads="1"/>
            </p:cNvSpPr>
            <p:nvPr/>
          </p:nvSpPr>
          <p:spPr bwMode="auto">
            <a:xfrm>
              <a:off x="2465388" y="6850063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50" name="Oval 684"/>
            <p:cNvSpPr>
              <a:spLocks noChangeArrowheads="1"/>
            </p:cNvSpPr>
            <p:nvPr/>
          </p:nvSpPr>
          <p:spPr bwMode="auto">
            <a:xfrm>
              <a:off x="2525713" y="6137275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51" name="Oval 685"/>
            <p:cNvSpPr>
              <a:spLocks noChangeArrowheads="1"/>
            </p:cNvSpPr>
            <p:nvPr/>
          </p:nvSpPr>
          <p:spPr bwMode="auto">
            <a:xfrm>
              <a:off x="2525713" y="6232525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52" name="Oval 686"/>
            <p:cNvSpPr>
              <a:spLocks noChangeArrowheads="1"/>
            </p:cNvSpPr>
            <p:nvPr/>
          </p:nvSpPr>
          <p:spPr bwMode="auto">
            <a:xfrm>
              <a:off x="2525713" y="6327775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53" name="Oval 687"/>
            <p:cNvSpPr>
              <a:spLocks noChangeArrowheads="1"/>
            </p:cNvSpPr>
            <p:nvPr/>
          </p:nvSpPr>
          <p:spPr bwMode="auto">
            <a:xfrm>
              <a:off x="2525713" y="6423025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54" name="Oval 688"/>
            <p:cNvSpPr>
              <a:spLocks noChangeArrowheads="1"/>
            </p:cNvSpPr>
            <p:nvPr/>
          </p:nvSpPr>
          <p:spPr bwMode="auto">
            <a:xfrm>
              <a:off x="2525713" y="6515100"/>
              <a:ext cx="41275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55" name="Oval 689"/>
            <p:cNvSpPr>
              <a:spLocks noChangeArrowheads="1"/>
            </p:cNvSpPr>
            <p:nvPr/>
          </p:nvSpPr>
          <p:spPr bwMode="auto">
            <a:xfrm>
              <a:off x="2525713" y="6611938"/>
              <a:ext cx="41275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56" name="Oval 690"/>
            <p:cNvSpPr>
              <a:spLocks noChangeArrowheads="1"/>
            </p:cNvSpPr>
            <p:nvPr/>
          </p:nvSpPr>
          <p:spPr bwMode="auto">
            <a:xfrm>
              <a:off x="2525713" y="6707188"/>
              <a:ext cx="41275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57" name="Oval 691"/>
            <p:cNvSpPr>
              <a:spLocks noChangeArrowheads="1"/>
            </p:cNvSpPr>
            <p:nvPr/>
          </p:nvSpPr>
          <p:spPr bwMode="auto">
            <a:xfrm>
              <a:off x="2525713" y="6802438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58" name="Oval 692"/>
            <p:cNvSpPr>
              <a:spLocks noChangeArrowheads="1"/>
            </p:cNvSpPr>
            <p:nvPr/>
          </p:nvSpPr>
          <p:spPr bwMode="auto">
            <a:xfrm>
              <a:off x="2525713" y="6897688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59" name="Oval 710"/>
            <p:cNvSpPr>
              <a:spLocks noChangeArrowheads="1"/>
            </p:cNvSpPr>
            <p:nvPr/>
          </p:nvSpPr>
          <p:spPr bwMode="auto">
            <a:xfrm>
              <a:off x="2589213" y="6088063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60" name="Oval 711"/>
            <p:cNvSpPr>
              <a:spLocks noChangeArrowheads="1"/>
            </p:cNvSpPr>
            <p:nvPr/>
          </p:nvSpPr>
          <p:spPr bwMode="auto">
            <a:xfrm>
              <a:off x="2589213" y="6184900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61" name="Oval 712"/>
            <p:cNvSpPr>
              <a:spLocks noChangeArrowheads="1"/>
            </p:cNvSpPr>
            <p:nvPr/>
          </p:nvSpPr>
          <p:spPr bwMode="auto">
            <a:xfrm>
              <a:off x="2589213" y="6280150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62" name="Oval 713"/>
            <p:cNvSpPr>
              <a:spLocks noChangeArrowheads="1"/>
            </p:cNvSpPr>
            <p:nvPr/>
          </p:nvSpPr>
          <p:spPr bwMode="auto">
            <a:xfrm>
              <a:off x="2589213" y="6375400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63" name="Oval 714"/>
            <p:cNvSpPr>
              <a:spLocks noChangeArrowheads="1"/>
            </p:cNvSpPr>
            <p:nvPr/>
          </p:nvSpPr>
          <p:spPr bwMode="auto">
            <a:xfrm>
              <a:off x="2589213" y="6470650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64" name="Oval 715"/>
            <p:cNvSpPr>
              <a:spLocks noChangeArrowheads="1"/>
            </p:cNvSpPr>
            <p:nvPr/>
          </p:nvSpPr>
          <p:spPr bwMode="auto">
            <a:xfrm>
              <a:off x="2589213" y="6562725"/>
              <a:ext cx="41275" cy="42863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65" name="Oval 716"/>
            <p:cNvSpPr>
              <a:spLocks noChangeArrowheads="1"/>
            </p:cNvSpPr>
            <p:nvPr/>
          </p:nvSpPr>
          <p:spPr bwMode="auto">
            <a:xfrm>
              <a:off x="2589213" y="6659563"/>
              <a:ext cx="41275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66" name="Oval 717"/>
            <p:cNvSpPr>
              <a:spLocks noChangeArrowheads="1"/>
            </p:cNvSpPr>
            <p:nvPr/>
          </p:nvSpPr>
          <p:spPr bwMode="auto">
            <a:xfrm>
              <a:off x="2589213" y="6754813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67" name="Oval 718"/>
            <p:cNvSpPr>
              <a:spLocks noChangeArrowheads="1"/>
            </p:cNvSpPr>
            <p:nvPr/>
          </p:nvSpPr>
          <p:spPr bwMode="auto">
            <a:xfrm>
              <a:off x="2589213" y="6850063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68" name="Oval 737"/>
            <p:cNvSpPr>
              <a:spLocks noChangeArrowheads="1"/>
            </p:cNvSpPr>
            <p:nvPr/>
          </p:nvSpPr>
          <p:spPr bwMode="auto">
            <a:xfrm>
              <a:off x="2652713" y="6137275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69" name="Oval 738"/>
            <p:cNvSpPr>
              <a:spLocks noChangeArrowheads="1"/>
            </p:cNvSpPr>
            <p:nvPr/>
          </p:nvSpPr>
          <p:spPr bwMode="auto">
            <a:xfrm>
              <a:off x="2652713" y="6232525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70" name="Oval 739"/>
            <p:cNvSpPr>
              <a:spLocks noChangeArrowheads="1"/>
            </p:cNvSpPr>
            <p:nvPr/>
          </p:nvSpPr>
          <p:spPr bwMode="auto">
            <a:xfrm>
              <a:off x="2652713" y="6327775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71" name="Oval 740"/>
            <p:cNvSpPr>
              <a:spLocks noChangeArrowheads="1"/>
            </p:cNvSpPr>
            <p:nvPr/>
          </p:nvSpPr>
          <p:spPr bwMode="auto">
            <a:xfrm>
              <a:off x="2652713" y="6423025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72" name="Oval 741"/>
            <p:cNvSpPr>
              <a:spLocks noChangeArrowheads="1"/>
            </p:cNvSpPr>
            <p:nvPr/>
          </p:nvSpPr>
          <p:spPr bwMode="auto">
            <a:xfrm>
              <a:off x="2652713" y="6515100"/>
              <a:ext cx="38100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73" name="Oval 742"/>
            <p:cNvSpPr>
              <a:spLocks noChangeArrowheads="1"/>
            </p:cNvSpPr>
            <p:nvPr/>
          </p:nvSpPr>
          <p:spPr bwMode="auto">
            <a:xfrm>
              <a:off x="2652713" y="6611938"/>
              <a:ext cx="38100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74" name="Oval 743"/>
            <p:cNvSpPr>
              <a:spLocks noChangeArrowheads="1"/>
            </p:cNvSpPr>
            <p:nvPr/>
          </p:nvSpPr>
          <p:spPr bwMode="auto">
            <a:xfrm>
              <a:off x="2652713" y="6707188"/>
              <a:ext cx="38100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75" name="Oval 744"/>
            <p:cNvSpPr>
              <a:spLocks noChangeArrowheads="1"/>
            </p:cNvSpPr>
            <p:nvPr/>
          </p:nvSpPr>
          <p:spPr bwMode="auto">
            <a:xfrm>
              <a:off x="2652713" y="6802438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76" name="Oval 745"/>
            <p:cNvSpPr>
              <a:spLocks noChangeArrowheads="1"/>
            </p:cNvSpPr>
            <p:nvPr/>
          </p:nvSpPr>
          <p:spPr bwMode="auto">
            <a:xfrm>
              <a:off x="2652713" y="6897688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77" name="Oval 763"/>
            <p:cNvSpPr>
              <a:spLocks noChangeArrowheads="1"/>
            </p:cNvSpPr>
            <p:nvPr/>
          </p:nvSpPr>
          <p:spPr bwMode="auto">
            <a:xfrm>
              <a:off x="2716213" y="6088063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78" name="Oval 764"/>
            <p:cNvSpPr>
              <a:spLocks noChangeArrowheads="1"/>
            </p:cNvSpPr>
            <p:nvPr/>
          </p:nvSpPr>
          <p:spPr bwMode="auto">
            <a:xfrm>
              <a:off x="2716213" y="6184900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79" name="Oval 765"/>
            <p:cNvSpPr>
              <a:spLocks noChangeArrowheads="1"/>
            </p:cNvSpPr>
            <p:nvPr/>
          </p:nvSpPr>
          <p:spPr bwMode="auto">
            <a:xfrm>
              <a:off x="2716213" y="6280150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80" name="Oval 766"/>
            <p:cNvSpPr>
              <a:spLocks noChangeArrowheads="1"/>
            </p:cNvSpPr>
            <p:nvPr/>
          </p:nvSpPr>
          <p:spPr bwMode="auto">
            <a:xfrm>
              <a:off x="2716213" y="6375400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81" name="Oval 767"/>
            <p:cNvSpPr>
              <a:spLocks noChangeArrowheads="1"/>
            </p:cNvSpPr>
            <p:nvPr/>
          </p:nvSpPr>
          <p:spPr bwMode="auto">
            <a:xfrm>
              <a:off x="2716213" y="6470650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82" name="Oval 768"/>
            <p:cNvSpPr>
              <a:spLocks noChangeArrowheads="1"/>
            </p:cNvSpPr>
            <p:nvPr/>
          </p:nvSpPr>
          <p:spPr bwMode="auto">
            <a:xfrm>
              <a:off x="2716213" y="6562725"/>
              <a:ext cx="38100" cy="42863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83" name="Oval 769"/>
            <p:cNvSpPr>
              <a:spLocks noChangeArrowheads="1"/>
            </p:cNvSpPr>
            <p:nvPr/>
          </p:nvSpPr>
          <p:spPr bwMode="auto">
            <a:xfrm>
              <a:off x="2716213" y="6659563"/>
              <a:ext cx="38100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84" name="Oval 770"/>
            <p:cNvSpPr>
              <a:spLocks noChangeArrowheads="1"/>
            </p:cNvSpPr>
            <p:nvPr/>
          </p:nvSpPr>
          <p:spPr bwMode="auto">
            <a:xfrm>
              <a:off x="2716213" y="6754813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85" name="Oval 771"/>
            <p:cNvSpPr>
              <a:spLocks noChangeArrowheads="1"/>
            </p:cNvSpPr>
            <p:nvPr/>
          </p:nvSpPr>
          <p:spPr bwMode="auto">
            <a:xfrm>
              <a:off x="2716213" y="6850063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86" name="Oval 791"/>
            <p:cNvSpPr>
              <a:spLocks noChangeArrowheads="1"/>
            </p:cNvSpPr>
            <p:nvPr/>
          </p:nvSpPr>
          <p:spPr bwMode="auto">
            <a:xfrm>
              <a:off x="2779713" y="6137276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87" name="Oval 792"/>
            <p:cNvSpPr>
              <a:spLocks noChangeArrowheads="1"/>
            </p:cNvSpPr>
            <p:nvPr/>
          </p:nvSpPr>
          <p:spPr bwMode="auto">
            <a:xfrm>
              <a:off x="2779713" y="6232526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88" name="Oval 793"/>
            <p:cNvSpPr>
              <a:spLocks noChangeArrowheads="1"/>
            </p:cNvSpPr>
            <p:nvPr/>
          </p:nvSpPr>
          <p:spPr bwMode="auto">
            <a:xfrm>
              <a:off x="2779713" y="6327776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89" name="Oval 794"/>
            <p:cNvSpPr>
              <a:spLocks noChangeArrowheads="1"/>
            </p:cNvSpPr>
            <p:nvPr/>
          </p:nvSpPr>
          <p:spPr bwMode="auto">
            <a:xfrm>
              <a:off x="2779713" y="6423026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90" name="Oval 795"/>
            <p:cNvSpPr>
              <a:spLocks noChangeArrowheads="1"/>
            </p:cNvSpPr>
            <p:nvPr/>
          </p:nvSpPr>
          <p:spPr bwMode="auto">
            <a:xfrm>
              <a:off x="2779713" y="6515101"/>
              <a:ext cx="38100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91" name="Oval 796"/>
            <p:cNvSpPr>
              <a:spLocks noChangeArrowheads="1"/>
            </p:cNvSpPr>
            <p:nvPr/>
          </p:nvSpPr>
          <p:spPr bwMode="auto">
            <a:xfrm>
              <a:off x="2779713" y="6611938"/>
              <a:ext cx="38100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92" name="Oval 797"/>
            <p:cNvSpPr>
              <a:spLocks noChangeArrowheads="1"/>
            </p:cNvSpPr>
            <p:nvPr/>
          </p:nvSpPr>
          <p:spPr bwMode="auto">
            <a:xfrm>
              <a:off x="2779713" y="6707188"/>
              <a:ext cx="38100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93" name="Oval 798"/>
            <p:cNvSpPr>
              <a:spLocks noChangeArrowheads="1"/>
            </p:cNvSpPr>
            <p:nvPr/>
          </p:nvSpPr>
          <p:spPr bwMode="auto">
            <a:xfrm>
              <a:off x="2779713" y="6802438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94" name="Oval 799"/>
            <p:cNvSpPr>
              <a:spLocks noChangeArrowheads="1"/>
            </p:cNvSpPr>
            <p:nvPr/>
          </p:nvSpPr>
          <p:spPr bwMode="auto">
            <a:xfrm>
              <a:off x="2779713" y="6897688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95" name="Oval 817"/>
            <p:cNvSpPr>
              <a:spLocks noChangeArrowheads="1"/>
            </p:cNvSpPr>
            <p:nvPr/>
          </p:nvSpPr>
          <p:spPr bwMode="auto">
            <a:xfrm>
              <a:off x="2841626" y="6088063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96" name="Oval 818"/>
            <p:cNvSpPr>
              <a:spLocks noChangeArrowheads="1"/>
            </p:cNvSpPr>
            <p:nvPr/>
          </p:nvSpPr>
          <p:spPr bwMode="auto">
            <a:xfrm>
              <a:off x="2841626" y="6184901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97" name="Oval 819"/>
            <p:cNvSpPr>
              <a:spLocks noChangeArrowheads="1"/>
            </p:cNvSpPr>
            <p:nvPr/>
          </p:nvSpPr>
          <p:spPr bwMode="auto">
            <a:xfrm>
              <a:off x="2841626" y="6280151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98" name="Oval 820"/>
            <p:cNvSpPr>
              <a:spLocks noChangeArrowheads="1"/>
            </p:cNvSpPr>
            <p:nvPr/>
          </p:nvSpPr>
          <p:spPr bwMode="auto">
            <a:xfrm>
              <a:off x="2841626" y="6375401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499" name="Oval 821"/>
            <p:cNvSpPr>
              <a:spLocks noChangeArrowheads="1"/>
            </p:cNvSpPr>
            <p:nvPr/>
          </p:nvSpPr>
          <p:spPr bwMode="auto">
            <a:xfrm>
              <a:off x="2841626" y="6470651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00" name="Oval 822"/>
            <p:cNvSpPr>
              <a:spLocks noChangeArrowheads="1"/>
            </p:cNvSpPr>
            <p:nvPr/>
          </p:nvSpPr>
          <p:spPr bwMode="auto">
            <a:xfrm>
              <a:off x="2841626" y="6562726"/>
              <a:ext cx="41275" cy="42863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01" name="Oval 823"/>
            <p:cNvSpPr>
              <a:spLocks noChangeArrowheads="1"/>
            </p:cNvSpPr>
            <p:nvPr/>
          </p:nvSpPr>
          <p:spPr bwMode="auto">
            <a:xfrm>
              <a:off x="2841626" y="6659563"/>
              <a:ext cx="41275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02" name="Oval 824"/>
            <p:cNvSpPr>
              <a:spLocks noChangeArrowheads="1"/>
            </p:cNvSpPr>
            <p:nvPr/>
          </p:nvSpPr>
          <p:spPr bwMode="auto">
            <a:xfrm>
              <a:off x="2841626" y="6754813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03" name="Oval 825"/>
            <p:cNvSpPr>
              <a:spLocks noChangeArrowheads="1"/>
            </p:cNvSpPr>
            <p:nvPr/>
          </p:nvSpPr>
          <p:spPr bwMode="auto">
            <a:xfrm>
              <a:off x="2841626" y="6850063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04" name="Oval 844"/>
            <p:cNvSpPr>
              <a:spLocks noChangeArrowheads="1"/>
            </p:cNvSpPr>
            <p:nvPr/>
          </p:nvSpPr>
          <p:spPr bwMode="auto">
            <a:xfrm>
              <a:off x="2905126" y="6137276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05" name="Oval 845"/>
            <p:cNvSpPr>
              <a:spLocks noChangeArrowheads="1"/>
            </p:cNvSpPr>
            <p:nvPr/>
          </p:nvSpPr>
          <p:spPr bwMode="auto">
            <a:xfrm>
              <a:off x="2905126" y="6232526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06" name="Oval 846"/>
            <p:cNvSpPr>
              <a:spLocks noChangeArrowheads="1"/>
            </p:cNvSpPr>
            <p:nvPr/>
          </p:nvSpPr>
          <p:spPr bwMode="auto">
            <a:xfrm>
              <a:off x="2905126" y="6327776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07" name="Oval 847"/>
            <p:cNvSpPr>
              <a:spLocks noChangeArrowheads="1"/>
            </p:cNvSpPr>
            <p:nvPr/>
          </p:nvSpPr>
          <p:spPr bwMode="auto">
            <a:xfrm>
              <a:off x="2905126" y="6423026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08" name="Oval 848"/>
            <p:cNvSpPr>
              <a:spLocks noChangeArrowheads="1"/>
            </p:cNvSpPr>
            <p:nvPr/>
          </p:nvSpPr>
          <p:spPr bwMode="auto">
            <a:xfrm>
              <a:off x="2905126" y="6515101"/>
              <a:ext cx="41275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09" name="Oval 849"/>
            <p:cNvSpPr>
              <a:spLocks noChangeArrowheads="1"/>
            </p:cNvSpPr>
            <p:nvPr/>
          </p:nvSpPr>
          <p:spPr bwMode="auto">
            <a:xfrm>
              <a:off x="2905126" y="6611938"/>
              <a:ext cx="41275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10" name="Oval 850"/>
            <p:cNvSpPr>
              <a:spLocks noChangeArrowheads="1"/>
            </p:cNvSpPr>
            <p:nvPr/>
          </p:nvSpPr>
          <p:spPr bwMode="auto">
            <a:xfrm>
              <a:off x="2905126" y="6707188"/>
              <a:ext cx="41275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11" name="Oval 851"/>
            <p:cNvSpPr>
              <a:spLocks noChangeArrowheads="1"/>
            </p:cNvSpPr>
            <p:nvPr/>
          </p:nvSpPr>
          <p:spPr bwMode="auto">
            <a:xfrm>
              <a:off x="2905126" y="6802438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12" name="Oval 852"/>
            <p:cNvSpPr>
              <a:spLocks noChangeArrowheads="1"/>
            </p:cNvSpPr>
            <p:nvPr/>
          </p:nvSpPr>
          <p:spPr bwMode="auto">
            <a:xfrm>
              <a:off x="2905126" y="6897688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13" name="Oval 870"/>
            <p:cNvSpPr>
              <a:spLocks noChangeArrowheads="1"/>
            </p:cNvSpPr>
            <p:nvPr/>
          </p:nvSpPr>
          <p:spPr bwMode="auto">
            <a:xfrm>
              <a:off x="2968626" y="6088063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14" name="Oval 871"/>
            <p:cNvSpPr>
              <a:spLocks noChangeArrowheads="1"/>
            </p:cNvSpPr>
            <p:nvPr/>
          </p:nvSpPr>
          <p:spPr bwMode="auto">
            <a:xfrm>
              <a:off x="2968626" y="6184901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15" name="Oval 872"/>
            <p:cNvSpPr>
              <a:spLocks noChangeArrowheads="1"/>
            </p:cNvSpPr>
            <p:nvPr/>
          </p:nvSpPr>
          <p:spPr bwMode="auto">
            <a:xfrm>
              <a:off x="2968626" y="6280151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16" name="Oval 873"/>
            <p:cNvSpPr>
              <a:spLocks noChangeArrowheads="1"/>
            </p:cNvSpPr>
            <p:nvPr/>
          </p:nvSpPr>
          <p:spPr bwMode="auto">
            <a:xfrm>
              <a:off x="2968626" y="6375401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17" name="Oval 874"/>
            <p:cNvSpPr>
              <a:spLocks noChangeArrowheads="1"/>
            </p:cNvSpPr>
            <p:nvPr/>
          </p:nvSpPr>
          <p:spPr bwMode="auto">
            <a:xfrm>
              <a:off x="2968626" y="6470651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18" name="Oval 875"/>
            <p:cNvSpPr>
              <a:spLocks noChangeArrowheads="1"/>
            </p:cNvSpPr>
            <p:nvPr/>
          </p:nvSpPr>
          <p:spPr bwMode="auto">
            <a:xfrm>
              <a:off x="2968626" y="6562726"/>
              <a:ext cx="38100" cy="42863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19" name="Oval 876"/>
            <p:cNvSpPr>
              <a:spLocks noChangeArrowheads="1"/>
            </p:cNvSpPr>
            <p:nvPr/>
          </p:nvSpPr>
          <p:spPr bwMode="auto">
            <a:xfrm>
              <a:off x="2968626" y="6659563"/>
              <a:ext cx="38100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20" name="Oval 877"/>
            <p:cNvSpPr>
              <a:spLocks noChangeArrowheads="1"/>
            </p:cNvSpPr>
            <p:nvPr/>
          </p:nvSpPr>
          <p:spPr bwMode="auto">
            <a:xfrm>
              <a:off x="2968626" y="6754813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21" name="Oval 878"/>
            <p:cNvSpPr>
              <a:spLocks noChangeArrowheads="1"/>
            </p:cNvSpPr>
            <p:nvPr/>
          </p:nvSpPr>
          <p:spPr bwMode="auto">
            <a:xfrm>
              <a:off x="2968626" y="6850063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22" name="Oval 897"/>
            <p:cNvSpPr>
              <a:spLocks noChangeArrowheads="1"/>
            </p:cNvSpPr>
            <p:nvPr/>
          </p:nvSpPr>
          <p:spPr bwMode="auto">
            <a:xfrm>
              <a:off x="3032126" y="6137276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23" name="Oval 898"/>
            <p:cNvSpPr>
              <a:spLocks noChangeArrowheads="1"/>
            </p:cNvSpPr>
            <p:nvPr/>
          </p:nvSpPr>
          <p:spPr bwMode="auto">
            <a:xfrm>
              <a:off x="3032126" y="6232526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24" name="Oval 899"/>
            <p:cNvSpPr>
              <a:spLocks noChangeArrowheads="1"/>
            </p:cNvSpPr>
            <p:nvPr/>
          </p:nvSpPr>
          <p:spPr bwMode="auto">
            <a:xfrm>
              <a:off x="3032126" y="6327776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25" name="Oval 900"/>
            <p:cNvSpPr>
              <a:spLocks noChangeArrowheads="1"/>
            </p:cNvSpPr>
            <p:nvPr/>
          </p:nvSpPr>
          <p:spPr bwMode="auto">
            <a:xfrm>
              <a:off x="3032126" y="6423026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26" name="Oval 901"/>
            <p:cNvSpPr>
              <a:spLocks noChangeArrowheads="1"/>
            </p:cNvSpPr>
            <p:nvPr/>
          </p:nvSpPr>
          <p:spPr bwMode="auto">
            <a:xfrm>
              <a:off x="3032126" y="6515101"/>
              <a:ext cx="38100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27" name="Oval 902"/>
            <p:cNvSpPr>
              <a:spLocks noChangeArrowheads="1"/>
            </p:cNvSpPr>
            <p:nvPr/>
          </p:nvSpPr>
          <p:spPr bwMode="auto">
            <a:xfrm>
              <a:off x="3032126" y="6611938"/>
              <a:ext cx="38100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28" name="Oval 903"/>
            <p:cNvSpPr>
              <a:spLocks noChangeArrowheads="1"/>
            </p:cNvSpPr>
            <p:nvPr/>
          </p:nvSpPr>
          <p:spPr bwMode="auto">
            <a:xfrm>
              <a:off x="3032126" y="6707188"/>
              <a:ext cx="38100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29" name="Oval 904"/>
            <p:cNvSpPr>
              <a:spLocks noChangeArrowheads="1"/>
            </p:cNvSpPr>
            <p:nvPr/>
          </p:nvSpPr>
          <p:spPr bwMode="auto">
            <a:xfrm>
              <a:off x="3032126" y="6802438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30" name="Oval 905"/>
            <p:cNvSpPr>
              <a:spLocks noChangeArrowheads="1"/>
            </p:cNvSpPr>
            <p:nvPr/>
          </p:nvSpPr>
          <p:spPr bwMode="auto">
            <a:xfrm>
              <a:off x="3032126" y="6897688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31" name="Oval 923"/>
            <p:cNvSpPr>
              <a:spLocks noChangeArrowheads="1"/>
            </p:cNvSpPr>
            <p:nvPr/>
          </p:nvSpPr>
          <p:spPr bwMode="auto">
            <a:xfrm>
              <a:off x="3095626" y="6088063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32" name="Oval 924"/>
            <p:cNvSpPr>
              <a:spLocks noChangeArrowheads="1"/>
            </p:cNvSpPr>
            <p:nvPr/>
          </p:nvSpPr>
          <p:spPr bwMode="auto">
            <a:xfrm>
              <a:off x="3095626" y="6184901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33" name="Oval 925"/>
            <p:cNvSpPr>
              <a:spLocks noChangeArrowheads="1"/>
            </p:cNvSpPr>
            <p:nvPr/>
          </p:nvSpPr>
          <p:spPr bwMode="auto">
            <a:xfrm>
              <a:off x="3095626" y="6280151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34" name="Oval 926"/>
            <p:cNvSpPr>
              <a:spLocks noChangeArrowheads="1"/>
            </p:cNvSpPr>
            <p:nvPr/>
          </p:nvSpPr>
          <p:spPr bwMode="auto">
            <a:xfrm>
              <a:off x="3095626" y="6375401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35" name="Oval 927"/>
            <p:cNvSpPr>
              <a:spLocks noChangeArrowheads="1"/>
            </p:cNvSpPr>
            <p:nvPr/>
          </p:nvSpPr>
          <p:spPr bwMode="auto">
            <a:xfrm>
              <a:off x="3095626" y="6470651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36" name="Oval 928"/>
            <p:cNvSpPr>
              <a:spLocks noChangeArrowheads="1"/>
            </p:cNvSpPr>
            <p:nvPr/>
          </p:nvSpPr>
          <p:spPr bwMode="auto">
            <a:xfrm>
              <a:off x="3095626" y="6562726"/>
              <a:ext cx="38100" cy="42863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37" name="Oval 929"/>
            <p:cNvSpPr>
              <a:spLocks noChangeArrowheads="1"/>
            </p:cNvSpPr>
            <p:nvPr/>
          </p:nvSpPr>
          <p:spPr bwMode="auto">
            <a:xfrm>
              <a:off x="3095626" y="6659563"/>
              <a:ext cx="38100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38" name="Oval 930"/>
            <p:cNvSpPr>
              <a:spLocks noChangeArrowheads="1"/>
            </p:cNvSpPr>
            <p:nvPr/>
          </p:nvSpPr>
          <p:spPr bwMode="auto">
            <a:xfrm>
              <a:off x="3095626" y="6754813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39" name="Oval 931"/>
            <p:cNvSpPr>
              <a:spLocks noChangeArrowheads="1"/>
            </p:cNvSpPr>
            <p:nvPr/>
          </p:nvSpPr>
          <p:spPr bwMode="auto">
            <a:xfrm>
              <a:off x="3095626" y="6850063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40" name="Oval 950"/>
            <p:cNvSpPr>
              <a:spLocks noChangeArrowheads="1"/>
            </p:cNvSpPr>
            <p:nvPr/>
          </p:nvSpPr>
          <p:spPr bwMode="auto">
            <a:xfrm>
              <a:off x="3159126" y="6137276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41" name="Oval 951"/>
            <p:cNvSpPr>
              <a:spLocks noChangeArrowheads="1"/>
            </p:cNvSpPr>
            <p:nvPr/>
          </p:nvSpPr>
          <p:spPr bwMode="auto">
            <a:xfrm>
              <a:off x="3159126" y="6232526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42" name="Oval 952"/>
            <p:cNvSpPr>
              <a:spLocks noChangeArrowheads="1"/>
            </p:cNvSpPr>
            <p:nvPr/>
          </p:nvSpPr>
          <p:spPr bwMode="auto">
            <a:xfrm>
              <a:off x="3159126" y="6327776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43" name="Oval 953"/>
            <p:cNvSpPr>
              <a:spLocks noChangeArrowheads="1"/>
            </p:cNvSpPr>
            <p:nvPr/>
          </p:nvSpPr>
          <p:spPr bwMode="auto">
            <a:xfrm>
              <a:off x="3159126" y="6423026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44" name="Oval 954"/>
            <p:cNvSpPr>
              <a:spLocks noChangeArrowheads="1"/>
            </p:cNvSpPr>
            <p:nvPr/>
          </p:nvSpPr>
          <p:spPr bwMode="auto">
            <a:xfrm>
              <a:off x="3159126" y="6515101"/>
              <a:ext cx="38100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45" name="Oval 955"/>
            <p:cNvSpPr>
              <a:spLocks noChangeArrowheads="1"/>
            </p:cNvSpPr>
            <p:nvPr/>
          </p:nvSpPr>
          <p:spPr bwMode="auto">
            <a:xfrm>
              <a:off x="3159126" y="6611938"/>
              <a:ext cx="38100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46" name="Oval 956"/>
            <p:cNvSpPr>
              <a:spLocks noChangeArrowheads="1"/>
            </p:cNvSpPr>
            <p:nvPr/>
          </p:nvSpPr>
          <p:spPr bwMode="auto">
            <a:xfrm>
              <a:off x="3159126" y="6707188"/>
              <a:ext cx="38100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47" name="Oval 957"/>
            <p:cNvSpPr>
              <a:spLocks noChangeArrowheads="1"/>
            </p:cNvSpPr>
            <p:nvPr/>
          </p:nvSpPr>
          <p:spPr bwMode="auto">
            <a:xfrm>
              <a:off x="3159126" y="6802438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48" name="Oval 958"/>
            <p:cNvSpPr>
              <a:spLocks noChangeArrowheads="1"/>
            </p:cNvSpPr>
            <p:nvPr/>
          </p:nvSpPr>
          <p:spPr bwMode="auto">
            <a:xfrm>
              <a:off x="3159126" y="6897688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49" name="Oval 976"/>
            <p:cNvSpPr>
              <a:spLocks noChangeArrowheads="1"/>
            </p:cNvSpPr>
            <p:nvPr/>
          </p:nvSpPr>
          <p:spPr bwMode="auto">
            <a:xfrm>
              <a:off x="3219451" y="6088063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50" name="Oval 977"/>
            <p:cNvSpPr>
              <a:spLocks noChangeArrowheads="1"/>
            </p:cNvSpPr>
            <p:nvPr/>
          </p:nvSpPr>
          <p:spPr bwMode="auto">
            <a:xfrm>
              <a:off x="3219451" y="6184901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51" name="Oval 978"/>
            <p:cNvSpPr>
              <a:spLocks noChangeArrowheads="1"/>
            </p:cNvSpPr>
            <p:nvPr/>
          </p:nvSpPr>
          <p:spPr bwMode="auto">
            <a:xfrm>
              <a:off x="3219451" y="6280151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52" name="Oval 979"/>
            <p:cNvSpPr>
              <a:spLocks noChangeArrowheads="1"/>
            </p:cNvSpPr>
            <p:nvPr/>
          </p:nvSpPr>
          <p:spPr bwMode="auto">
            <a:xfrm>
              <a:off x="3219451" y="6375401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53" name="Oval 980"/>
            <p:cNvSpPr>
              <a:spLocks noChangeArrowheads="1"/>
            </p:cNvSpPr>
            <p:nvPr/>
          </p:nvSpPr>
          <p:spPr bwMode="auto">
            <a:xfrm>
              <a:off x="3219451" y="6470651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54" name="Oval 981"/>
            <p:cNvSpPr>
              <a:spLocks noChangeArrowheads="1"/>
            </p:cNvSpPr>
            <p:nvPr/>
          </p:nvSpPr>
          <p:spPr bwMode="auto">
            <a:xfrm>
              <a:off x="3219451" y="6562726"/>
              <a:ext cx="41275" cy="42863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55" name="Oval 982"/>
            <p:cNvSpPr>
              <a:spLocks noChangeArrowheads="1"/>
            </p:cNvSpPr>
            <p:nvPr/>
          </p:nvSpPr>
          <p:spPr bwMode="auto">
            <a:xfrm>
              <a:off x="3219451" y="6659563"/>
              <a:ext cx="41275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56" name="Oval 983"/>
            <p:cNvSpPr>
              <a:spLocks noChangeArrowheads="1"/>
            </p:cNvSpPr>
            <p:nvPr/>
          </p:nvSpPr>
          <p:spPr bwMode="auto">
            <a:xfrm>
              <a:off x="3219451" y="6754813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57" name="Oval 984"/>
            <p:cNvSpPr>
              <a:spLocks noChangeArrowheads="1"/>
            </p:cNvSpPr>
            <p:nvPr/>
          </p:nvSpPr>
          <p:spPr bwMode="auto">
            <a:xfrm>
              <a:off x="3219451" y="6850063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58" name="Oval 1004"/>
            <p:cNvSpPr>
              <a:spLocks noChangeArrowheads="1"/>
            </p:cNvSpPr>
            <p:nvPr/>
          </p:nvSpPr>
          <p:spPr bwMode="auto">
            <a:xfrm>
              <a:off x="3348038" y="6088063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59" name="Oval 1005"/>
            <p:cNvSpPr>
              <a:spLocks noChangeArrowheads="1"/>
            </p:cNvSpPr>
            <p:nvPr/>
          </p:nvSpPr>
          <p:spPr bwMode="auto">
            <a:xfrm>
              <a:off x="3348038" y="6184900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60" name="Oval 1006"/>
            <p:cNvSpPr>
              <a:spLocks noChangeArrowheads="1"/>
            </p:cNvSpPr>
            <p:nvPr/>
          </p:nvSpPr>
          <p:spPr bwMode="auto">
            <a:xfrm>
              <a:off x="3348038" y="6280150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61" name="Oval 1007"/>
            <p:cNvSpPr>
              <a:spLocks noChangeArrowheads="1"/>
            </p:cNvSpPr>
            <p:nvPr/>
          </p:nvSpPr>
          <p:spPr bwMode="auto">
            <a:xfrm>
              <a:off x="3348038" y="6375400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62" name="Oval 1008"/>
            <p:cNvSpPr>
              <a:spLocks noChangeArrowheads="1"/>
            </p:cNvSpPr>
            <p:nvPr/>
          </p:nvSpPr>
          <p:spPr bwMode="auto">
            <a:xfrm>
              <a:off x="3348038" y="6470650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63" name="Oval 1009"/>
            <p:cNvSpPr>
              <a:spLocks noChangeArrowheads="1"/>
            </p:cNvSpPr>
            <p:nvPr/>
          </p:nvSpPr>
          <p:spPr bwMode="auto">
            <a:xfrm>
              <a:off x="3348038" y="6562725"/>
              <a:ext cx="38100" cy="42863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64" name="Oval 1010"/>
            <p:cNvSpPr>
              <a:spLocks noChangeArrowheads="1"/>
            </p:cNvSpPr>
            <p:nvPr/>
          </p:nvSpPr>
          <p:spPr bwMode="auto">
            <a:xfrm>
              <a:off x="3348038" y="6659563"/>
              <a:ext cx="38100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65" name="Oval 1011"/>
            <p:cNvSpPr>
              <a:spLocks noChangeArrowheads="1"/>
            </p:cNvSpPr>
            <p:nvPr/>
          </p:nvSpPr>
          <p:spPr bwMode="auto">
            <a:xfrm>
              <a:off x="3348038" y="6754813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66" name="Oval 1012"/>
            <p:cNvSpPr>
              <a:spLocks noChangeArrowheads="1"/>
            </p:cNvSpPr>
            <p:nvPr/>
          </p:nvSpPr>
          <p:spPr bwMode="auto">
            <a:xfrm>
              <a:off x="3348038" y="6850063"/>
              <a:ext cx="38100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67" name="Oval 1031"/>
            <p:cNvSpPr>
              <a:spLocks noChangeArrowheads="1"/>
            </p:cNvSpPr>
            <p:nvPr/>
          </p:nvSpPr>
          <p:spPr bwMode="auto">
            <a:xfrm>
              <a:off x="3282950" y="6137275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68" name="Oval 1032"/>
            <p:cNvSpPr>
              <a:spLocks noChangeArrowheads="1"/>
            </p:cNvSpPr>
            <p:nvPr/>
          </p:nvSpPr>
          <p:spPr bwMode="auto">
            <a:xfrm>
              <a:off x="3282950" y="6232525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69" name="Oval 1033"/>
            <p:cNvSpPr>
              <a:spLocks noChangeArrowheads="1"/>
            </p:cNvSpPr>
            <p:nvPr/>
          </p:nvSpPr>
          <p:spPr bwMode="auto">
            <a:xfrm>
              <a:off x="3282950" y="6327775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70" name="Oval 1034"/>
            <p:cNvSpPr>
              <a:spLocks noChangeArrowheads="1"/>
            </p:cNvSpPr>
            <p:nvPr/>
          </p:nvSpPr>
          <p:spPr bwMode="auto">
            <a:xfrm>
              <a:off x="3282950" y="6423025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71" name="Oval 1035"/>
            <p:cNvSpPr>
              <a:spLocks noChangeArrowheads="1"/>
            </p:cNvSpPr>
            <p:nvPr/>
          </p:nvSpPr>
          <p:spPr bwMode="auto">
            <a:xfrm>
              <a:off x="3282950" y="6515100"/>
              <a:ext cx="41275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72" name="Oval 1036"/>
            <p:cNvSpPr>
              <a:spLocks noChangeArrowheads="1"/>
            </p:cNvSpPr>
            <p:nvPr/>
          </p:nvSpPr>
          <p:spPr bwMode="auto">
            <a:xfrm>
              <a:off x="3282950" y="6611938"/>
              <a:ext cx="41275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73" name="Oval 1037"/>
            <p:cNvSpPr>
              <a:spLocks noChangeArrowheads="1"/>
            </p:cNvSpPr>
            <p:nvPr/>
          </p:nvSpPr>
          <p:spPr bwMode="auto">
            <a:xfrm>
              <a:off x="3282950" y="6707188"/>
              <a:ext cx="41275" cy="41275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74" name="Oval 1038"/>
            <p:cNvSpPr>
              <a:spLocks noChangeArrowheads="1"/>
            </p:cNvSpPr>
            <p:nvPr/>
          </p:nvSpPr>
          <p:spPr bwMode="auto">
            <a:xfrm>
              <a:off x="3282950" y="6802438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75" name="Oval 1039"/>
            <p:cNvSpPr>
              <a:spLocks noChangeArrowheads="1"/>
            </p:cNvSpPr>
            <p:nvPr/>
          </p:nvSpPr>
          <p:spPr bwMode="auto">
            <a:xfrm>
              <a:off x="3282950" y="6897688"/>
              <a:ext cx="41275" cy="38100"/>
            </a:xfrm>
            <a:prstGeom prst="ellipse">
              <a:avLst/>
            </a:prstGeom>
            <a:solidFill>
              <a:schemeClr val="bg1">
                <a:alpha val="70000"/>
              </a:schemeClr>
            </a:solidFill>
            <a:ln>
              <a:noFill/>
            </a:ln>
            <a:extLst/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76" name="Freeform 1057"/>
            <p:cNvSpPr/>
            <p:nvPr/>
          </p:nvSpPr>
          <p:spPr bwMode="auto">
            <a:xfrm>
              <a:off x="2111375" y="5476875"/>
              <a:ext cx="1500188" cy="582613"/>
            </a:xfrm>
            <a:custGeom>
              <a:gdLst>
                <a:gd fmla="*/ 813 w 945" name="T0"/>
                <a:gd fmla="*/ 367 h 367" name="T1"/>
                <a:gd fmla="*/ 133 w 945" name="T2"/>
                <a:gd fmla="*/ 367 h 367" name="T3"/>
                <a:gd fmla="*/ 0 w 945" name="T4"/>
                <a:gd fmla="*/ 0 h 367" name="T5"/>
                <a:gd fmla="*/ 945 w 945" name="T6"/>
                <a:gd fmla="*/ 0 h 367" name="T7"/>
                <a:gd fmla="*/ 813 w 945" name="T8"/>
                <a:gd fmla="*/ 367 h 367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367" w="944">
                  <a:moveTo>
                    <a:pt x="813" y="367"/>
                  </a:moveTo>
                  <a:lnTo>
                    <a:pt x="133" y="367"/>
                  </a:lnTo>
                  <a:lnTo>
                    <a:pt x="0" y="0"/>
                  </a:lnTo>
                  <a:lnTo>
                    <a:pt x="945" y="0"/>
                  </a:lnTo>
                  <a:lnTo>
                    <a:pt x="813" y="367"/>
                  </a:lnTo>
                  <a:close/>
                </a:path>
              </a:pathLst>
            </a:custGeom>
            <a:solidFill>
              <a:srgbClr val="BF471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77" name="任意多边形 576"/>
            <p:cNvSpPr/>
            <p:nvPr/>
          </p:nvSpPr>
          <p:spPr bwMode="auto">
            <a:xfrm>
              <a:off x="1821960" y="604838"/>
              <a:ext cx="2079324" cy="4913313"/>
            </a:xfrm>
            <a:custGeom>
              <a:gdLst>
                <a:gd fmla="*/ 1041102 w 2079324" name="connsiteX0"/>
                <a:gd fmla="*/ 0 h 4913313" name="connsiteY0"/>
                <a:gd fmla="*/ 1875867 w 2079324" name="connsiteX1"/>
                <a:gd fmla="*/ 4913313 h 4913313" name="connsiteY1"/>
                <a:gd fmla="*/ 1041102 w 2079324" name="connsiteX2"/>
                <a:gd fmla="*/ 4913313 h 4913313" name="connsiteY2"/>
                <a:gd fmla="*/ 203152 w 2079324" name="connsiteX3"/>
                <a:gd fmla="*/ 4913313 h 4913313" name="connsiteY3"/>
                <a:gd fmla="*/ 1041102 w 2079324" name="connsiteX4"/>
                <a:gd fmla="*/ 0 h 4913313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4913313" w="2079324">
                  <a:moveTo>
                    <a:pt x="1041102" y="0"/>
                  </a:moveTo>
                  <a:cubicBezTo>
                    <a:pt x="1041102" y="0"/>
                    <a:pt x="2630978" y="1860814"/>
                    <a:pt x="1875867" y="4913313"/>
                  </a:cubicBezTo>
                  <a:cubicBezTo>
                    <a:pt x="1875867" y="4913313"/>
                    <a:pt x="1875867" y="4913313"/>
                    <a:pt x="1041102" y="4913313"/>
                  </a:cubicBezTo>
                  <a:cubicBezTo>
                    <a:pt x="1041102" y="4913313"/>
                    <a:pt x="1041102" y="4913313"/>
                    <a:pt x="203152" y="4913313"/>
                  </a:cubicBezTo>
                  <a:cubicBezTo>
                    <a:pt x="-551960" y="1860814"/>
                    <a:pt x="1041102" y="0"/>
                    <a:pt x="1041102" y="0"/>
                  </a:cubicBezTo>
                  <a:close/>
                </a:path>
              </a:pathLst>
            </a:custGeom>
            <a:solidFill>
              <a:srgbClr val="FEE9E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  <a:noAutofit/>
            </a:bodyPr>
            <a:lstStyle/>
            <a:p>
              <a:endParaRPr altLang="en-US" lang="zh-CN" sz="1350"/>
            </a:p>
          </p:txBody>
        </p:sp>
        <p:sp>
          <p:nvSpPr>
            <p:cNvPr id="578" name="Freeform 1059"/>
            <p:cNvSpPr/>
            <p:nvPr/>
          </p:nvSpPr>
          <p:spPr bwMode="auto">
            <a:xfrm>
              <a:off x="1766888" y="2838450"/>
              <a:ext cx="2189163" cy="2679700"/>
            </a:xfrm>
            <a:custGeom>
              <a:gdLst>
                <a:gd fmla="*/ 81 w 687" name="T0"/>
                <a:gd fmla="*/ 841 h 841" name="T1"/>
                <a:gd fmla="*/ 344 w 687" name="T2"/>
                <a:gd fmla="*/ 841 h 841" name="T3"/>
                <a:gd fmla="*/ 606 w 687" name="T4"/>
                <a:gd fmla="*/ 841 h 841" name="T5"/>
                <a:gd fmla="*/ 641 w 687" name="T6"/>
                <a:gd fmla="*/ 0 h 841" name="T7"/>
                <a:gd fmla="*/ 46 w 687" name="T8"/>
                <a:gd fmla="*/ 0 h 841" name="T9"/>
                <a:gd fmla="*/ 81 w 687" name="T10"/>
                <a:gd fmla="*/ 841 h 841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841" w="687">
                  <a:moveTo>
                    <a:pt x="81" y="841"/>
                  </a:moveTo>
                  <a:cubicBezTo>
                    <a:pt x="344" y="841"/>
                    <a:pt x="344" y="841"/>
                    <a:pt x="344" y="841"/>
                  </a:cubicBezTo>
                  <a:cubicBezTo>
                    <a:pt x="606" y="841"/>
                    <a:pt x="606" y="841"/>
                    <a:pt x="606" y="841"/>
                  </a:cubicBezTo>
                  <a:cubicBezTo>
                    <a:pt x="687" y="514"/>
                    <a:pt x="682" y="232"/>
                    <a:pt x="641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5" y="232"/>
                    <a:pt x="0" y="514"/>
                    <a:pt x="81" y="841"/>
                  </a:cubicBezTo>
                  <a:close/>
                </a:path>
              </a:pathLst>
            </a:custGeom>
            <a:solidFill>
              <a:srgbClr val="F15A2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79" name="Freeform 1060"/>
            <p:cNvSpPr/>
            <p:nvPr/>
          </p:nvSpPr>
          <p:spPr bwMode="auto">
            <a:xfrm>
              <a:off x="2178050" y="1395413"/>
              <a:ext cx="1366838" cy="471488"/>
            </a:xfrm>
            <a:custGeom>
              <a:gdLst>
                <a:gd fmla="*/ 0 w 429" name="T0"/>
                <a:gd fmla="*/ 148 h 148" name="T1"/>
                <a:gd fmla="*/ 429 w 429" name="T2"/>
                <a:gd fmla="*/ 148 h 148" name="T3"/>
                <a:gd fmla="*/ 367 w 429" name="T4"/>
                <a:gd fmla="*/ 0 h 148" name="T5"/>
                <a:gd fmla="*/ 63 w 429" name="T6"/>
                <a:gd fmla="*/ 0 h 148" name="T7"/>
                <a:gd fmla="*/ 0 w 429" name="T8"/>
                <a:gd fmla="*/ 148 h 148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148" w="429">
                  <a:moveTo>
                    <a:pt x="0" y="148"/>
                  </a:moveTo>
                  <a:cubicBezTo>
                    <a:pt x="429" y="148"/>
                    <a:pt x="429" y="148"/>
                    <a:pt x="429" y="148"/>
                  </a:cubicBezTo>
                  <a:cubicBezTo>
                    <a:pt x="409" y="94"/>
                    <a:pt x="388" y="44"/>
                    <a:pt x="367" y="0"/>
                  </a:cubicBezTo>
                  <a:cubicBezTo>
                    <a:pt x="63" y="0"/>
                    <a:pt x="63" y="0"/>
                    <a:pt x="63" y="0"/>
                  </a:cubicBezTo>
                  <a:cubicBezTo>
                    <a:pt x="42" y="44"/>
                    <a:pt x="20" y="94"/>
                    <a:pt x="0" y="148"/>
                  </a:cubicBezTo>
                </a:path>
              </a:pathLst>
            </a:custGeom>
            <a:solidFill>
              <a:srgbClr val="F15A24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80" name="Oval 1061"/>
            <p:cNvSpPr>
              <a:spLocks noChangeArrowheads="1"/>
            </p:cNvSpPr>
            <p:nvPr/>
          </p:nvSpPr>
          <p:spPr bwMode="auto">
            <a:xfrm>
              <a:off x="2022475" y="2889250"/>
              <a:ext cx="69850" cy="71438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81" name="Oval 1062"/>
            <p:cNvSpPr>
              <a:spLocks noChangeArrowheads="1"/>
            </p:cNvSpPr>
            <p:nvPr/>
          </p:nvSpPr>
          <p:spPr bwMode="auto">
            <a:xfrm>
              <a:off x="2200275" y="2889250"/>
              <a:ext cx="69850" cy="71438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82" name="Oval 1063"/>
            <p:cNvSpPr>
              <a:spLocks noChangeArrowheads="1"/>
            </p:cNvSpPr>
            <p:nvPr/>
          </p:nvSpPr>
          <p:spPr bwMode="auto">
            <a:xfrm>
              <a:off x="2382838" y="2889250"/>
              <a:ext cx="66675" cy="71438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83" name="Oval 1064"/>
            <p:cNvSpPr>
              <a:spLocks noChangeArrowheads="1"/>
            </p:cNvSpPr>
            <p:nvPr/>
          </p:nvSpPr>
          <p:spPr bwMode="auto">
            <a:xfrm>
              <a:off x="2560638" y="2889250"/>
              <a:ext cx="66675" cy="71438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84" name="Oval 1065"/>
            <p:cNvSpPr>
              <a:spLocks noChangeArrowheads="1"/>
            </p:cNvSpPr>
            <p:nvPr/>
          </p:nvSpPr>
          <p:spPr bwMode="auto">
            <a:xfrm>
              <a:off x="2738438" y="2889250"/>
              <a:ext cx="66675" cy="71438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85" name="Oval 1066"/>
            <p:cNvSpPr>
              <a:spLocks noChangeArrowheads="1"/>
            </p:cNvSpPr>
            <p:nvPr/>
          </p:nvSpPr>
          <p:spPr bwMode="auto">
            <a:xfrm>
              <a:off x="2917825" y="2889250"/>
              <a:ext cx="66675" cy="71438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86" name="Oval 1067"/>
            <p:cNvSpPr>
              <a:spLocks noChangeArrowheads="1"/>
            </p:cNvSpPr>
            <p:nvPr/>
          </p:nvSpPr>
          <p:spPr bwMode="auto">
            <a:xfrm>
              <a:off x="3095625" y="2889250"/>
              <a:ext cx="69850" cy="71438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87" name="Oval 1068"/>
            <p:cNvSpPr>
              <a:spLocks noChangeArrowheads="1"/>
            </p:cNvSpPr>
            <p:nvPr/>
          </p:nvSpPr>
          <p:spPr bwMode="auto">
            <a:xfrm>
              <a:off x="3273425" y="2889250"/>
              <a:ext cx="71438" cy="71438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88" name="Oval 1069"/>
            <p:cNvSpPr>
              <a:spLocks noChangeArrowheads="1"/>
            </p:cNvSpPr>
            <p:nvPr/>
          </p:nvSpPr>
          <p:spPr bwMode="auto">
            <a:xfrm>
              <a:off x="3455988" y="2889250"/>
              <a:ext cx="66675" cy="71438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89" name="Oval 1070"/>
            <p:cNvSpPr>
              <a:spLocks noChangeArrowheads="1"/>
            </p:cNvSpPr>
            <p:nvPr/>
          </p:nvSpPr>
          <p:spPr bwMode="auto">
            <a:xfrm>
              <a:off x="3633788" y="2889250"/>
              <a:ext cx="66675" cy="71438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90" name="Oval 1071"/>
            <p:cNvSpPr>
              <a:spLocks noChangeArrowheads="1"/>
            </p:cNvSpPr>
            <p:nvPr/>
          </p:nvSpPr>
          <p:spPr bwMode="auto">
            <a:xfrm>
              <a:off x="2279650" y="1762125"/>
              <a:ext cx="61913" cy="60325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91" name="Oval 1072"/>
            <p:cNvSpPr>
              <a:spLocks noChangeArrowheads="1"/>
            </p:cNvSpPr>
            <p:nvPr/>
          </p:nvSpPr>
          <p:spPr bwMode="auto">
            <a:xfrm>
              <a:off x="2436813" y="1762125"/>
              <a:ext cx="60325" cy="60325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92" name="Oval 1073"/>
            <p:cNvSpPr>
              <a:spLocks noChangeArrowheads="1"/>
            </p:cNvSpPr>
            <p:nvPr/>
          </p:nvSpPr>
          <p:spPr bwMode="auto">
            <a:xfrm>
              <a:off x="2595563" y="1762125"/>
              <a:ext cx="60325" cy="60325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93" name="Oval 1074"/>
            <p:cNvSpPr>
              <a:spLocks noChangeArrowheads="1"/>
            </p:cNvSpPr>
            <p:nvPr/>
          </p:nvSpPr>
          <p:spPr bwMode="auto">
            <a:xfrm>
              <a:off x="2751138" y="1762125"/>
              <a:ext cx="60325" cy="60325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94" name="Oval 1075"/>
            <p:cNvSpPr>
              <a:spLocks noChangeArrowheads="1"/>
            </p:cNvSpPr>
            <p:nvPr/>
          </p:nvSpPr>
          <p:spPr bwMode="auto">
            <a:xfrm>
              <a:off x="2911475" y="1762125"/>
              <a:ext cx="60325" cy="60325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95" name="Oval 1076"/>
            <p:cNvSpPr>
              <a:spLocks noChangeArrowheads="1"/>
            </p:cNvSpPr>
            <p:nvPr/>
          </p:nvSpPr>
          <p:spPr bwMode="auto">
            <a:xfrm>
              <a:off x="3067050" y="1762125"/>
              <a:ext cx="60325" cy="60325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96" name="Oval 1077"/>
            <p:cNvSpPr>
              <a:spLocks noChangeArrowheads="1"/>
            </p:cNvSpPr>
            <p:nvPr/>
          </p:nvSpPr>
          <p:spPr bwMode="auto">
            <a:xfrm>
              <a:off x="3225800" y="1762125"/>
              <a:ext cx="60325" cy="60325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97" name="Oval 1078"/>
            <p:cNvSpPr>
              <a:spLocks noChangeArrowheads="1"/>
            </p:cNvSpPr>
            <p:nvPr/>
          </p:nvSpPr>
          <p:spPr bwMode="auto">
            <a:xfrm>
              <a:off x="3382963" y="1762125"/>
              <a:ext cx="60325" cy="60325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98" name="Freeform 1079"/>
            <p:cNvSpPr/>
            <p:nvPr/>
          </p:nvSpPr>
          <p:spPr bwMode="auto">
            <a:xfrm>
              <a:off x="1050925" y="4249738"/>
              <a:ext cx="1019175" cy="1524000"/>
            </a:xfrm>
            <a:custGeom>
              <a:gdLst>
                <a:gd fmla="*/ 642 w 642" name="T0"/>
                <a:gd fmla="*/ 761 h 960" name="T1"/>
                <a:gd fmla="*/ 26 w 642" name="T2"/>
                <a:gd fmla="*/ 960 h 960" name="T3"/>
                <a:gd fmla="*/ 0 w 642" name="T4"/>
                <a:gd fmla="*/ 725 h 960" name="T5"/>
                <a:gd fmla="*/ 558 w 642" name="T6"/>
                <a:gd fmla="*/ 0 h 960" name="T7"/>
                <a:gd fmla="*/ 642 w 642" name="T8"/>
                <a:gd fmla="*/ 761 h 960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960" w="642">
                  <a:moveTo>
                    <a:pt x="642" y="761"/>
                  </a:moveTo>
                  <a:lnTo>
                    <a:pt x="26" y="960"/>
                  </a:lnTo>
                  <a:lnTo>
                    <a:pt x="0" y="725"/>
                  </a:lnTo>
                  <a:lnTo>
                    <a:pt x="558" y="0"/>
                  </a:lnTo>
                  <a:lnTo>
                    <a:pt x="642" y="761"/>
                  </a:lnTo>
                  <a:close/>
                </a:path>
              </a:pathLst>
            </a:custGeom>
            <a:solidFill>
              <a:srgbClr val="BF471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599" name="Freeform 1080"/>
            <p:cNvSpPr/>
            <p:nvPr/>
          </p:nvSpPr>
          <p:spPr bwMode="auto">
            <a:xfrm>
              <a:off x="3656013" y="4249738"/>
              <a:ext cx="1016000" cy="1524000"/>
            </a:xfrm>
            <a:custGeom>
              <a:gdLst>
                <a:gd fmla="*/ 0 w 640" name="T0"/>
                <a:gd fmla="*/ 761 h 960" name="T1"/>
                <a:gd fmla="*/ 614 w 640" name="T2"/>
                <a:gd fmla="*/ 960 h 960" name="T3"/>
                <a:gd fmla="*/ 640 w 640" name="T4"/>
                <a:gd fmla="*/ 725 h 960" name="T5"/>
                <a:gd fmla="*/ 82 w 640" name="T6"/>
                <a:gd fmla="*/ 0 h 960" name="T7"/>
                <a:gd fmla="*/ 0 w 640" name="T8"/>
                <a:gd fmla="*/ 761 h 960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960" w="640">
                  <a:moveTo>
                    <a:pt x="0" y="761"/>
                  </a:moveTo>
                  <a:lnTo>
                    <a:pt x="614" y="960"/>
                  </a:lnTo>
                  <a:lnTo>
                    <a:pt x="640" y="725"/>
                  </a:lnTo>
                  <a:lnTo>
                    <a:pt x="82" y="0"/>
                  </a:lnTo>
                  <a:lnTo>
                    <a:pt x="0" y="761"/>
                  </a:lnTo>
                  <a:close/>
                </a:path>
              </a:pathLst>
            </a:custGeom>
            <a:solidFill>
              <a:srgbClr val="BF471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600" name="Freeform 1081"/>
            <p:cNvSpPr/>
            <p:nvPr/>
          </p:nvSpPr>
          <p:spPr bwMode="auto">
            <a:xfrm>
              <a:off x="2795588" y="4249738"/>
              <a:ext cx="134938" cy="1524000"/>
            </a:xfrm>
            <a:custGeom>
              <a:gdLst>
                <a:gd fmla="*/ 0 w 85" name="T0"/>
                <a:gd fmla="*/ 239 h 960" name="T1"/>
                <a:gd fmla="*/ 43 w 85" name="T2"/>
                <a:gd fmla="*/ 0 h 960" name="T3"/>
                <a:gd fmla="*/ 85 w 85" name="T4"/>
                <a:gd fmla="*/ 239 h 960" name="T5"/>
                <a:gd fmla="*/ 85 w 85" name="T6"/>
                <a:gd fmla="*/ 721 h 960" name="T7"/>
                <a:gd fmla="*/ 43 w 85" name="T8"/>
                <a:gd fmla="*/ 960 h 960" name="T9"/>
                <a:gd fmla="*/ 0 w 85" name="T10"/>
                <a:gd fmla="*/ 721 h 960" name="T11"/>
                <a:gd fmla="*/ 0 w 85" name="T12"/>
                <a:gd fmla="*/ 239 h 96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960" w="85">
                  <a:moveTo>
                    <a:pt x="0" y="239"/>
                  </a:moveTo>
                  <a:lnTo>
                    <a:pt x="43" y="0"/>
                  </a:lnTo>
                  <a:lnTo>
                    <a:pt x="85" y="239"/>
                  </a:lnTo>
                  <a:lnTo>
                    <a:pt x="85" y="721"/>
                  </a:lnTo>
                  <a:lnTo>
                    <a:pt x="43" y="960"/>
                  </a:lnTo>
                  <a:lnTo>
                    <a:pt x="0" y="721"/>
                  </a:lnTo>
                  <a:lnTo>
                    <a:pt x="0" y="239"/>
                  </a:lnTo>
                  <a:close/>
                </a:path>
              </a:pathLst>
            </a:custGeom>
            <a:solidFill>
              <a:srgbClr val="BF471C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601" name="Oval 1082"/>
            <p:cNvSpPr>
              <a:spLocks noChangeArrowheads="1"/>
            </p:cNvSpPr>
            <p:nvPr/>
          </p:nvSpPr>
          <p:spPr bwMode="auto">
            <a:xfrm>
              <a:off x="2490788" y="1987550"/>
              <a:ext cx="741363" cy="739775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602" name="Oval 1083"/>
            <p:cNvSpPr>
              <a:spLocks noChangeArrowheads="1"/>
            </p:cNvSpPr>
            <p:nvPr/>
          </p:nvSpPr>
          <p:spPr bwMode="auto">
            <a:xfrm>
              <a:off x="2570163" y="2065338"/>
              <a:ext cx="585788" cy="585788"/>
            </a:xfrm>
            <a:prstGeom prst="ellipse">
              <a:avLst/>
            </a:prstGeom>
            <a:solidFill>
              <a:srgbClr val="009099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sp>
          <p:nvSpPr>
            <p:cNvPr id="603" name="Freeform 1168"/>
            <p:cNvSpPr/>
            <p:nvPr/>
          </p:nvSpPr>
          <p:spPr bwMode="auto">
            <a:xfrm>
              <a:off x="3324225" y="1385888"/>
              <a:ext cx="157163" cy="319088"/>
            </a:xfrm>
            <a:custGeom>
              <a:gdLst>
                <a:gd fmla="*/ 5 w 49" name="T0"/>
                <a:gd fmla="*/ 0 h 100" name="T1"/>
                <a:gd fmla="*/ 0 w 49" name="T2"/>
                <a:gd fmla="*/ 3 h 100" name="T3"/>
                <a:gd fmla="*/ 7 w 49" name="T4"/>
                <a:gd fmla="*/ 3 h 100" name="T5"/>
                <a:gd fmla="*/ 49 w 49" name="T6"/>
                <a:gd fmla="*/ 100 h 100" name="T7"/>
                <a:gd fmla="*/ 49 w 49" name="T8"/>
                <a:gd fmla="*/ 100 h 100" name="T9"/>
                <a:gd fmla="*/ 5 w 49" name="T10"/>
                <a:gd fmla="*/ 0 h 100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00" w="49">
                  <a:moveTo>
                    <a:pt x="5" y="0"/>
                  </a:moveTo>
                  <a:cubicBezTo>
                    <a:pt x="3" y="1"/>
                    <a:pt x="2" y="2"/>
                    <a:pt x="0" y="3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21" y="33"/>
                    <a:pt x="35" y="65"/>
                    <a:pt x="49" y="100"/>
                  </a:cubicBezTo>
                  <a:cubicBezTo>
                    <a:pt x="49" y="100"/>
                    <a:pt x="49" y="100"/>
                    <a:pt x="49" y="100"/>
                  </a:cubicBezTo>
                  <a:cubicBezTo>
                    <a:pt x="35" y="64"/>
                    <a:pt x="20" y="31"/>
                    <a:pt x="5" y="0"/>
                  </a:cubicBezTo>
                </a:path>
              </a:pathLst>
            </a:custGeom>
            <a:solidFill>
              <a:srgbClr val="C8DFE2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34290" compatLnSpc="1" lIns="68580" numCol="1" rIns="68580" tIns="34290" vert="horz" wrap="square">
              <a:prstTxWarp prst="textNoShape">
                <a:avLst/>
              </a:prstTxWarp>
            </a:bodyPr>
            <a:lstStyle/>
            <a:p>
              <a:endParaRPr altLang="en-US" lang="zh-CN" sz="1350"/>
            </a:p>
          </p:txBody>
        </p:sp>
        <p:pic>
          <p:nvPicPr>
            <p:cNvPr id="604" name="图片 60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val="0"/>
                </a:ext>
              </a:extLst>
            </a:blip>
            <a:stretch>
              <a:fillRect/>
            </a:stretch>
          </p:blipFill>
          <p:spPr>
            <a:xfrm>
              <a:off x="1962150" y="3144837"/>
              <a:ext cx="1828800" cy="1828800"/>
            </a:xfrm>
            <a:prstGeom prst="rect">
              <a:avLst/>
            </a:prstGeom>
          </p:spPr>
        </p:pic>
        <p:sp>
          <p:nvSpPr>
            <p:cNvPr id="605" name="任意多边形 604"/>
            <p:cNvSpPr>
              <a:spLocks noChangeArrowheads="1"/>
            </p:cNvSpPr>
            <p:nvPr/>
          </p:nvSpPr>
          <p:spPr bwMode="auto">
            <a:xfrm>
              <a:off x="2758283" y="2236986"/>
              <a:ext cx="242887" cy="287536"/>
            </a:xfrm>
            <a:custGeom>
              <a:rect b="b" l="l" r="r" t="t"/>
              <a:pathLst>
                <a:path h="287536" w="242887">
                  <a:moveTo>
                    <a:pt x="46434" y="41077"/>
                  </a:moveTo>
                  <a:lnTo>
                    <a:pt x="46434" y="133945"/>
                  </a:lnTo>
                  <a:lnTo>
                    <a:pt x="196453" y="133945"/>
                  </a:lnTo>
                  <a:lnTo>
                    <a:pt x="196453" y="41077"/>
                  </a:lnTo>
                  <a:close/>
                  <a:moveTo>
                    <a:pt x="0" y="0"/>
                  </a:moveTo>
                  <a:lnTo>
                    <a:pt x="242887" y="0"/>
                  </a:lnTo>
                  <a:lnTo>
                    <a:pt x="242887" y="175022"/>
                  </a:lnTo>
                  <a:lnTo>
                    <a:pt x="46434" y="175022"/>
                  </a:lnTo>
                  <a:lnTo>
                    <a:pt x="46434" y="287536"/>
                  </a:lnTo>
                  <a:lnTo>
                    <a:pt x="0" y="287536"/>
                  </a:lnTo>
                  <a:close/>
                </a:path>
              </a:pathLst>
            </a:custGeom>
            <a:solidFill>
              <a:srgbClr val="FCFCFC"/>
            </a:solidFill>
            <a:ln>
              <a:noFill/>
            </a:ln>
            <a:effectLst/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34290" compatLnSpc="1" forceAA="0" fromWordArt="0" horzOverflow="overflow" lIns="68580" numCol="1" rIns="68580" rot="0" rtlCol="0" spcCol="0" spcFirstLastPara="0" tIns="34290" vert="horz" vertOverflow="overflow" wrap="square">
              <a:prstTxWarp prst="textNoShape">
                <a:avLst/>
              </a:prstTxWarp>
              <a:no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Arial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Arial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Arial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Arial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Arial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Arial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Arial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Arial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charset="0" pitchFamily="34" typeface="Arial"/>
                </a:defRPr>
              </a:lvl9pPr>
            </a:lstStyle>
            <a:p>
              <a:pPr defTabSz="685800"/>
              <a:endParaRPr altLang="zh-CN" lang="zh-CN" sz="1350"/>
            </a:p>
          </p:txBody>
        </p:sp>
      </p:grpSp>
    </p:spTree>
    <p:extLst>
      <p:ext uri="{BB962C8B-B14F-4D97-AF65-F5344CB8AC3E}">
        <p14:creationId val="4101238290"/>
      </p:ext>
    </p:extLst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"/>
                                        <p:tgtEl>
                                          <p:spTgt spid="2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accel="50000" autoRev="1" decel="50000" fill="hold" grpId="1" id="8" nodeType="withEffect" presetClass="path" presetID="42" presetSubtype="0" repeatCount="indefinite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3.95833E-06 -2.22222E-06 L 0.06628 -2.22222E-06" pathEditMode="relative" ptsTypes="AA" rAng="0">
                                      <p:cBhvr>
                                        <p:cTn dur="4600" fill="hold" id="9"/>
                                        <p:tgtEl>
                                          <p:spTgt spid="23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07" y="0"/>
                                    </p:animMotion>
                                  </p:childTnLst>
                                </p:cTn>
                              </p:par>
                              <p:par>
                                <p:cTn fill="hold" grpId="0" id="10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2"/>
                                        <p:tgtEl>
                                          <p:spTgt spid="2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accel="50000" autoRev="1" decel="50000" fill="hold" grpId="1" id="13" nodeType="withEffect" presetClass="path" presetID="42" presetSubtype="0" repeatCount="indefinite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2.08333E-06 -2.22222E-06 L 0.0793 -0.00023" pathEditMode="relative" ptsTypes="AA" rAng="0">
                                      <p:cBhvr>
                                        <p:cTn dur="3100" fill="hold" id="14"/>
                                        <p:tgtEl>
                                          <p:spTgt spid="25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58" y="-23"/>
                                    </p:animMotion>
                                  </p:childTnLst>
                                </p:cTn>
                              </p:par>
                              <p:par>
                                <p:cTn fill="hold" grpId="0" id="15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7"/>
                                        <p:tgtEl>
                                          <p:spTgt spid="2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accel="50000" autoRev="1" decel="50000" fill="hold" grpId="1" id="18" nodeType="withEffect" presetClass="path" presetID="42" presetSubtype="0" repeatCount="indefinite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4.16667E-07 2.96296E-06 L -0.11263 -0.00023" pathEditMode="relative" ptsTypes="AA" rAng="0">
                                      <p:cBhvr>
                                        <p:cTn dur="4000" fill="hold" id="19"/>
                                        <p:tgtEl>
                                          <p:spTgt spid="23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638" y="-23"/>
                                    </p:animMotion>
                                  </p:childTnLst>
                                </p:cTn>
                              </p:par>
                              <p:par>
                                <p:cTn decel="56000" fill="hold" id="20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 fill="hold" id="22"/>
                                        <p:tgtEl>
                                          <p:spTgt spid="2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 fill="hold" id="23"/>
                                        <p:tgtEl>
                                          <p:spTgt spid="2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decel="56000" fill="hold" id="24" nodeType="withEffect" presetClass="entr" presetID="2" presetSubtype="4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 fill="hold" id="26"/>
                                        <p:tgtEl>
                                          <p:spTgt spid="1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 fill="hold" id="27"/>
                                        <p:tgtEl>
                                          <p:spTgt spid="1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decel="56000" fill="hold" id="28" nodeType="withEffect" presetClass="entr" presetID="2" presetSubtype="4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 fill="hold" id="30"/>
                                        <p:tgtEl>
                                          <p:spTgt spid="1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 fill="hold" id="31"/>
                                        <p:tgtEl>
                                          <p:spTgt spid="1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decel="56000" fill="hold" id="32" nodeType="withEffect" presetClass="entr" presetID="2" presetSubtype="4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 fill="hold" id="34"/>
                                        <p:tgtEl>
                                          <p:spTgt spid="1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 fill="hold" id="35"/>
                                        <p:tgtEl>
                                          <p:spTgt spid="1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decel="56000" fill="hold" id="36" nodeType="withEffect" presetClass="entr" presetID="2" presetSubtype="4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 fill="hold" id="38"/>
                                        <p:tgtEl>
                                          <p:spTgt spid="1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 fill="hold" id="39"/>
                                        <p:tgtEl>
                                          <p:spTgt spid="1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decel="56000" fill="hold" id="40" nodeType="withEffect" presetClass="entr" presetID="2" presetSubtype="4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 fill="hold" id="42"/>
                                        <p:tgtEl>
                                          <p:spTgt spid="1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 fill="hold" id="43"/>
                                        <p:tgtEl>
                                          <p:spTgt spid="1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44" nodeType="withEffect" presetClass="entr" presetID="22" presetSubtype="8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 id="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6"/>
                                        <p:tgtEl>
                                          <p:spTgt spid="1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47" nodeType="withEffect" presetClass="entr" presetID="22" presetSubtype="2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49"/>
                                        <p:tgtEl>
                                          <p:spTgt spid="1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50" nodeType="withEffect" presetClass="entr" presetID="22" presetSubtype="8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52"/>
                                        <p:tgtEl>
                                          <p:spTgt spid="1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3" nodeType="withEffect" presetClass="entr" presetID="10" presetSubtype="0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5"/>
                                        <p:tgtEl>
                                          <p:spTgt spid="1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6" nodeType="withEffect" presetClass="entr" presetID="10" presetSubtype="0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dur="1" fill="hold" id="5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8"/>
                                        <p:tgtEl>
                                          <p:spTgt spid="1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9" nodeType="withEffect" presetClass="entr" presetID="10" presetSubtype="0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dur="1" fill="hold" id="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1"/>
                                        <p:tgtEl>
                                          <p:spTgt spid="1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2" nodeType="withEffect" presetClass="entr" presetID="10" presetSubtype="0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dur="1" fill="hold" id="6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4"/>
                                        <p:tgtEl>
                                          <p:spTgt spid="1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5" nodeType="withEffect" presetClass="entr" presetID="12" presetSubtype="1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67"/>
                                        <p:tgtEl>
                                          <p:spTgt spid="1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down)" transition="in">
                                      <p:cBhvr>
                                        <p:cTn dur="500" id="68"/>
                                        <p:tgtEl>
                                          <p:spTgt spid="1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9" nodeType="withEffect" presetClass="entr" presetID="10" presetSubtype="0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dur="1" fill="hold" id="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1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decel="50667" fill="hold" id="72" nodeType="withEffect" presetClass="entr" presetID="2" presetSubtype="4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dur="1" fill="hold" id="7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 fill="hold" id="74"/>
                                        <p:tgtEl>
                                          <p:spTgt spid="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 fill="hold" id="75"/>
                                        <p:tgtEl>
                                          <p:spTgt spid="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350"/>
      <p:bldP grpId="1" spid="2350"/>
      <p:bldP grpId="0" spid="2552"/>
      <p:bldP grpId="1" spid="2552"/>
      <p:bldP grpId="0" spid="1187"/>
      <p:bldP grpId="0" spid="1179"/>
      <p:bldP grpId="0" spid="1182"/>
      <p:bldP grpId="0" spid="1184"/>
      <p:bldP grpId="0" spid="2351"/>
      <p:bldP grpId="1" spid="2351"/>
      <p:bldP grpId="0" spid="1225"/>
      <p:bldP grpId="0" spid="238"/>
    </p:bldLst>
  </p:timing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任意多边形 2"/>
          <p:cNvSpPr/>
          <p:nvPr/>
        </p:nvSpPr>
        <p:spPr>
          <a:xfrm>
            <a:off x="1681888" y="2209694"/>
            <a:ext cx="447675" cy="492593"/>
          </a:xfrm>
          <a:custGeom>
            <a:gdLst>
              <a:gd fmla="*/ 0 w 576448" name="connsiteX0"/>
              <a:gd fmla="*/ 0 h 576263" name="connsiteY0"/>
              <a:gd fmla="*/ 575933 w 576448" name="connsiteX1"/>
              <a:gd fmla="*/ 576263 h 576263" name="connsiteY1"/>
              <a:gd fmla="*/ 576263 w 576448" name="connsiteX2"/>
              <a:gd fmla="*/ 0 h 576263" name="connsiteY2"/>
              <a:gd fmla="*/ 0 w 576448" name="connsiteX3"/>
              <a:gd fmla="*/ 0 h 576263" name="connsiteY3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b="b" l="l" r="r" t="t"/>
            <a:pathLst>
              <a:path h="576263" w="576448">
                <a:moveTo>
                  <a:pt x="0" y="0"/>
                </a:moveTo>
                <a:lnTo>
                  <a:pt x="575933" y="576263"/>
                </a:lnTo>
                <a:cubicBezTo>
                  <a:pt x="577576" y="384175"/>
                  <a:pt x="574620" y="192088"/>
                  <a:pt x="576263" y="0"/>
                </a:cubicBezTo>
                <a:lnTo>
                  <a:pt x="0" y="0"/>
                </a:lnTo>
                <a:close/>
              </a:path>
            </a:pathLst>
          </a:custGeom>
          <a:solidFill>
            <a:srgbClr val="6194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altLang="en-US" lang="zh-CN" sz="1350">
              <a:solidFill>
                <a:prstClr val="white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124075" y="2212399"/>
            <a:ext cx="7019925" cy="49291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135000" rIns="135000" tIns="0"/>
          <a:lstStyle/>
          <a:p>
            <a:pPr algn="ctr">
              <a:defRPr/>
            </a:pPr>
            <a:r>
              <a:rPr altLang="zh-CN" lang="en-US" sz="2100">
                <a:solidFill>
                  <a:prstClr val="white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anose="020b0503020204020204" pitchFamily="34" typeface="微软雅黑"/>
                <a:ea charset="-122" panose="020b0503020204020204" pitchFamily="34" typeface="微软雅黑"/>
                <a:cs charset="-128" panose="020b0604030504040204" pitchFamily="34" typeface="Meiryo"/>
              </a:rPr>
              <a:t>www.youyedoc.com      </a:t>
            </a:r>
          </a:p>
        </p:txBody>
      </p:sp>
      <p:sp>
        <p:nvSpPr>
          <p:cNvPr id="7" name="矩形 6"/>
          <p:cNvSpPr/>
          <p:nvPr/>
        </p:nvSpPr>
        <p:spPr>
          <a:xfrm>
            <a:off x="1" y="1636569"/>
            <a:ext cx="6984207" cy="581458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tIns="0"/>
          <a:lstStyle/>
          <a:p>
            <a:pPr algn="ctr">
              <a:defRPr/>
            </a:pPr>
            <a:r>
              <a:rPr altLang="en-US" lang="zh-CN" spc="150" sz="2400">
                <a:solidFill>
                  <a:srgbClr val="FFFFFF"/>
                </a:solidFill>
                <a:effectLst>
                  <a:outerShdw algn="l" blurRad="50800" dist="38100" rotWithShape="0">
                    <a:prstClr val="black">
                      <a:alpha val="40000"/>
                    </a:prstClr>
                  </a:outerShdw>
                </a:effectLst>
                <a:latin charset="-122" panose="020b0503020204020204" pitchFamily="34" typeface="微软雅黑"/>
                <a:ea charset="-122" panose="020b0503020204020204" pitchFamily="34" typeface="微软雅黑"/>
              </a:rPr>
              <a:t>                   更多精品PPT资源尽在—优页PPT！</a:t>
            </a:r>
          </a:p>
        </p:txBody>
      </p:sp>
      <p:sp>
        <p:nvSpPr>
          <p:cNvPr id="6" name="直角三角形 5"/>
          <p:cNvSpPr/>
          <p:nvPr/>
        </p:nvSpPr>
        <p:spPr>
          <a:xfrm>
            <a:off x="6984207" y="1633539"/>
            <a:ext cx="640276" cy="584488"/>
          </a:xfrm>
          <a:prstGeom prst="rtTriangle">
            <a:avLst/>
          </a:prstGeom>
          <a:solidFill>
            <a:srgbClr val="007C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altLang="en-US" lang="zh-CN" sz="1350">
              <a:solidFill>
                <a:prstClr val="white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936373" y="2940767"/>
            <a:ext cx="5179807" cy="1269578"/>
          </a:xfrm>
          <a:prstGeom prst="rect">
            <a:avLst/>
          </a:prstGeom>
          <a:noFill/>
          <a:ln algn="ctr" cap="flat" cmpd="sng" w="25400">
            <a:noFill/>
            <a:prstDash val="solid"/>
          </a:ln>
          <a:effectLst/>
        </p:spPr>
        <p:txBody>
          <a:bodyPr anchor="ctr" rtlCol="0"/>
          <a:lstStyle/>
          <a:p>
            <a:pPr>
              <a:lnSpc>
                <a:spcPts val="1800"/>
              </a:lnSpc>
            </a:pPr>
            <a:r>
              <a:rPr altLang="zh-CN" kern="0" lang="en-US" sz="900">
                <a:solidFill>
                  <a:srgbClr val="EEECE1">
                    <a:lumMod val="25000"/>
                  </a:srgb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PPT模板下载：www.youyedoc.com/moban/         节日PPT模板：www.youyedoc.com/jieri/</a:t>
            </a:r>
          </a:p>
          <a:p>
            <a:pPr>
              <a:lnSpc>
                <a:spcPts val="1800"/>
              </a:lnSpc>
            </a:pPr>
            <a:r>
              <a:rPr altLang="zh-CN" kern="0" lang="en-US" sz="900">
                <a:solidFill>
                  <a:srgbClr val="EEECE1">
                    <a:lumMod val="25000"/>
                  </a:srgb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PPT背景图片：www.youyedoc.com/beijing/          PPT图表下载：www.youyedoc.com/tubiao/</a:t>
            </a:r>
          </a:p>
          <a:p>
            <a:pPr>
              <a:lnSpc>
                <a:spcPts val="1800"/>
              </a:lnSpc>
            </a:pPr>
            <a:r>
              <a:rPr altLang="zh-CN" kern="0" lang="en-US" sz="900">
                <a:solidFill>
                  <a:srgbClr val="EEECE1">
                    <a:lumMod val="25000"/>
                  </a:srgb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PPT素材下载： www.youyedoc.com/sucai/            PPT教程下载：www.youyedoc.com/jiaocheng/      </a:t>
            </a:r>
          </a:p>
        </p:txBody>
      </p:sp>
    </p:spTree>
    <p:extLst>
      <p:ext uri="{BB962C8B-B14F-4D97-AF65-F5344CB8AC3E}">
        <p14:creationId val="3079833430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>锐普PPT</Company>
  <PresentationFormat>On-screen Show (16:9)</PresentationFormat>
  <Paragraphs>63</Paragraphs>
  <Slides>8</Slides>
  <Notes>3</Notes>
  <TotalTime>4231</TotalTime>
  <HiddenSlides>0</HiddenSlides>
  <MMClips>0</MMClips>
  <ScaleCrop>0</ScaleCrop>
  <HeadingPairs>
    <vt:vector baseType="variant" size="6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baseType="lpstr" size="20">
      <vt:lpstr>Arial</vt:lpstr>
      <vt:lpstr>Calibri</vt:lpstr>
      <vt:lpstr>Calibri Light</vt:lpstr>
      <vt:lpstr>宋体</vt:lpstr>
      <vt:lpstr>汉鼎简粗圆</vt:lpstr>
      <vt:lpstr>微软雅黑</vt:lpstr>
      <vt:lpstr>DFPLiuXian-B5</vt:lpstr>
      <vt:lpstr>Segoe UI Semilight</vt:lpstr>
      <vt:lpstr>Meiryo</vt:lpstr>
      <vt:lpstr>幼圆</vt:lpstr>
      <vt:lpstr>思源黑体</vt:lpstr>
      <vt:lpstr>Office 主题​​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2013-08-03T03:15:44Z</dcterms:created>
  <cp:lastModifiedBy>Administrator</cp:lastModifiedBy>
  <dcterms:modified xsi:type="dcterms:W3CDTF">2021-08-20T10:51:50Z</dcterms:modified>
  <cp:revision>134</cp:revision>
  <dc:title>教程01</dc:title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Presentation">
    <vt:lpwstr>教程01</vt:lpwstr>
  </property>
  <property fmtid="{D5CDD505-2E9C-101B-9397-08002B2CF9AE}" pid="3" name="SlideDescription">
    <vt:lpwstr/>
  </property>
</Properties>
</file>