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8" r:id="rId5"/>
    <p:sldId id="257" r:id="rId6"/>
    <p:sldId id="259" r:id="rId7"/>
    <p:sldId id="260" r:id="rId8"/>
    <p:sldId id="273" r:id="rId9"/>
    <p:sldId id="274" r:id="rId10"/>
    <p:sldId id="261" r:id="rId11"/>
    <p:sldId id="262" r:id="rId12"/>
    <p:sldId id="271" r:id="rId13"/>
    <p:sldId id="272" r:id="rId14"/>
    <p:sldId id="263" r:id="rId15"/>
    <p:sldId id="264" r:id="rId16"/>
    <p:sldId id="275" r:id="rId17"/>
    <p:sldId id="270" r:id="rId18"/>
    <p:sldId id="265" r:id="rId19"/>
    <p:sldId id="266" r:id="rId20"/>
    <p:sldId id="268" r:id="rId21"/>
    <p:sldId id="269" r:id="rId22"/>
    <p:sldId id="267"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87" autoAdjust="0"/>
    <p:restoredTop sz="94660"/>
  </p:normalViewPr>
  <p:slideViewPr>
    <p:cSldViewPr snapToGrid="0">
      <p:cViewPr varScale="1">
        <p:scale>
          <a:sx n="113" d="100"/>
          <a:sy n="113" d="100"/>
        </p:scale>
        <p:origin x="618" y="108"/>
      </p:cViewPr>
      <p:guideLst/>
    </p:cSldViewPr>
  </p:slideViewPr>
  <p:notesTextViewPr>
    <p:cViewPr>
      <p:scale>
        <a:sx n="1" d="1"/>
        <a:sy n="1" d="1"/>
      </p:scale>
      <p:origin x="0" y="0"/>
    </p:cViewPr>
  </p:notesTextViewPr>
  <p:sorterViewPr>
    <p:cViewPr>
      <p:scale>
        <a:sx n="75" d="100"/>
        <a:sy n="75"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accent1"/>
              </a:solidFill>
              <a:ln w="19050">
                <a:solidFill>
                  <a:schemeClr val="lt1"/>
                </a:solidFill>
              </a:ln>
            </c:spPr>
          </c:dPt>
          <c:dPt>
            <c:idx val="1"/>
            <c:invertIfNegative val="1"/>
            <c:spPr>
              <a:solidFill>
                <a:schemeClr val="bg1">
                  <a:lumMod val="85000"/>
                </a:schemeClr>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45</c:v>
                </c:pt>
                <c:pt idx="1">
                  <c:v>55</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mtId="4294967295"/>
      </a:pPr>
      <a:endParaRPr lang="zh-CN"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accent2"/>
              </a:solidFill>
              <a:ln w="19050">
                <a:solidFill>
                  <a:schemeClr val="lt1"/>
                </a:solidFill>
              </a:ln>
            </c:spPr>
          </c:dPt>
          <c:dPt>
            <c:idx val="1"/>
            <c:invertIfNegative val="1"/>
            <c:spPr>
              <a:solidFill>
                <a:schemeClr val="bg1">
                  <a:lumMod val="85000"/>
                </a:schemeClr>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88</c:v>
                </c:pt>
                <c:pt idx="1">
                  <c:v>12</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mtId="4294967295"/>
      </a:pPr>
      <a:endParaRPr lang="zh-CN" smtId="4294967295"/>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accent5"/>
              </a:solidFill>
              <a:ln w="19050">
                <a:solidFill>
                  <a:schemeClr val="lt1"/>
                </a:solidFill>
              </a:ln>
            </c:spPr>
          </c:dPt>
          <c:dPt>
            <c:idx val="1"/>
            <c:invertIfNegative val="1"/>
            <c:spPr>
              <a:solidFill>
                <a:schemeClr val="bg1">
                  <a:lumMod val="85000"/>
                </a:schemeClr>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36</c:v>
                </c:pt>
                <c:pt idx="1">
                  <c:v>64</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mtId="4294967295"/>
      </a:pPr>
      <a:endParaRPr lang="zh-CN" smtId="4294967295"/>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horzOverflow="overflow" vert="horz" wrap="square" anchor="ctr" anchorCtr="1"/>
        <a:p>
          <a:pPr>
            <a:defRPr lang="zh-CN" sz="2200" b="1" i="0" u="none" strike="noStrike" kern="1200" cap="all" spc="50" baseline="0" smtId="4294967295">
              <a:solidFill>
                <a:schemeClr val="tx1">
                  <a:lumMod val="65000"/>
                  <a:lumOff val="35000"/>
                </a:schemeClr>
              </a:solidFill>
              <a:latin typeface="+mn-lt"/>
              <a:ea typeface="+mn-ea"/>
              <a:cs typeface="+mn-cs"/>
            </a:defRPr>
          </a:pPr>
          <a:endParaRPr lang="zh-CN" sz="2200" b="1" i="0" u="none" strike="noStrike" kern="1200" cap="all" spc="50" baseline="0" smtId="4294967295">
            <a:solidFill>
              <a:schemeClr val="tx1">
                <a:lumMod val="65000"/>
                <a:lumOff val="35000"/>
              </a:schemeClr>
            </a:solidFill>
            <a:latin typeface="+mn-lt"/>
            <a:ea typeface="+mn-ea"/>
            <a:cs typeface="+mn-cs"/>
          </a:endParaRPr>
        </a:p>
      </c:txPr>
    </c:title>
    <c:autoTitleDeleted val="0"/>
    <c:plotArea>
      <c:barChart>
        <c:barDir val="col"/>
        <c:grouping val="clustered"/>
        <c:varyColors val="0"/>
        <c:ser>
          <c:idx val="0"/>
          <c:order val="0"/>
          <c:tx>
            <c:strRef>
              <c:f>Sheet1!$B$1</c:f>
              <c:strCache>
                <c:ptCount val="1"/>
                <c:pt idx="0">
                  <c:v>系列 1</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txPr>
              <a:bodyPr rot="0" spcFirstLastPara="1" vertOverflow="ellipsis" horzOverflow="overflow" vert="horz" wrap="square" lIns="38100" tIns="19050" rIns="38100" bIns="19050" anchor="ctr" anchorCtr="1">
                <a:spAutoFit/>
              </a:bodyPr>
              <a:p>
                <a:pPr>
                  <a:defRPr lang="zh-CN" sz="1195" b="0" i="0" u="none" strike="noStrike" kern="1200" baseline="0" smtId="4294967295">
                    <a:solidFill>
                      <a:schemeClr val="tx1">
                        <a:lumMod val="75000"/>
                        <a:lumOff val="25000"/>
                      </a:schemeClr>
                    </a:solidFill>
                    <a:latin typeface="+mn-lt"/>
                    <a:ea typeface="+mn-ea"/>
                    <a:cs typeface="+mn-cs"/>
                  </a:defRPr>
                </a:pPr>
                <a:endParaRPr lang="zh-CN" sz="1195" b="0" i="0" u="none" strike="noStrike" kern="1200" baseline="0" smtId="4294967295">
                  <a:solidFill>
                    <a:schemeClr val="tx1">
                      <a:lumMod val="75000"/>
                      <a:lumOff val="2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c:spPr>
                </c15:leaderLines>
              </c:ext>
            </c:extLst>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txPr>
              <a:bodyPr rot="0" spcFirstLastPara="1" vertOverflow="ellipsis" horzOverflow="overflow" vert="horz" wrap="square" lIns="38100" tIns="19050" rIns="38100" bIns="19050" anchor="ctr" anchorCtr="1">
                <a:spAutoFit/>
              </a:bodyPr>
              <a:p>
                <a:pPr>
                  <a:defRPr lang="zh-CN" sz="1195" b="0" i="0" u="none" strike="noStrike" kern="1200" baseline="0" smtId="4294967295">
                    <a:solidFill>
                      <a:schemeClr val="tx1">
                        <a:lumMod val="75000"/>
                        <a:lumOff val="25000"/>
                      </a:schemeClr>
                    </a:solidFill>
                    <a:latin typeface="+mn-lt"/>
                    <a:ea typeface="+mn-ea"/>
                    <a:cs typeface="+mn-cs"/>
                  </a:defRPr>
                </a:pPr>
                <a:endParaRPr lang="zh-CN" sz="1195" b="0" i="0" u="none" strike="noStrike" kern="1200" baseline="0" smtId="4294967295">
                  <a:solidFill>
                    <a:schemeClr val="tx1">
                      <a:lumMod val="75000"/>
                      <a:lumOff val="2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c:spPr>
                </c15:leaderLines>
              </c:ext>
            </c:extLst>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gradFill flip="none" rotWithShape="1">
              <a:gsLst>
                <a:gs pos="0">
                  <a:schemeClr val="accent5"/>
                </a:gs>
                <a:gs pos="100000">
                  <a:schemeClr val="accent5">
                    <a:alpha val="0"/>
                  </a:schemeClr>
                </a:gs>
              </a:gsLst>
              <a:lin ang="5400000" scaled="1"/>
            </a:gra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spPr>
              <a:noFill/>
              <a:ln>
                <a:noFill/>
              </a:ln>
              <a:effectLst/>
            </c:spPr>
            <c:txPr>
              <a:bodyPr rot="0" spcFirstLastPara="1" vertOverflow="ellipsis" horzOverflow="overflow" vert="horz" wrap="square" lIns="38100" tIns="19050" rIns="38100" bIns="19050" anchor="ctr" anchorCtr="1">
                <a:spAutoFit/>
              </a:bodyPr>
              <a:p>
                <a:pPr>
                  <a:defRPr lang="zh-CN" sz="1195" b="0" i="0" u="none" strike="noStrike" kern="1200" baseline="0" smtId="4294967295">
                    <a:solidFill>
                      <a:schemeClr val="tx1">
                        <a:lumMod val="75000"/>
                        <a:lumOff val="25000"/>
                      </a:schemeClr>
                    </a:solidFill>
                    <a:latin typeface="+mn-lt"/>
                    <a:ea typeface="+mn-ea"/>
                    <a:cs typeface="+mn-cs"/>
                  </a:defRPr>
                </a:pPr>
                <a:endParaRPr lang="zh-CN" sz="1195" b="0" i="0" u="none" strike="noStrike" kern="1200" baseline="0" smtId="4294967295">
                  <a:solidFill>
                    <a:schemeClr val="tx1">
                      <a:lumMod val="75000"/>
                      <a:lumOff val="2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a:solidFill>
                        <a:schemeClr val="tx1">
                          <a:lumMod val="35000"/>
                          <a:lumOff val="65000"/>
                        </a:schemeClr>
                      </a:solidFill>
                    </a:ln>
                  </c:spPr>
                </c15:leaderLines>
              </c:ext>
            </c:extLst>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355"/>
        <c:overlap val="-70"/>
        <c:axId val="293501088"/>
        <c:axId val="293501648"/>
      </c:barChart>
      <c:catAx>
        <c:axId val="293501088"/>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horzOverflow="overflow" vert="horz" wrap="square" anchor="ctr" anchorCtr="1"/>
          <a:p>
            <a:pPr>
              <a:defRPr lang="zh-CN" sz="1195" b="0" i="0" u="none" strike="noStrike" kern="1200" baseline="0" smtId="4294967295">
                <a:solidFill>
                  <a:schemeClr val="tx1">
                    <a:lumMod val="65000"/>
                    <a:lumOff val="35000"/>
                  </a:schemeClr>
                </a:solidFill>
                <a:latin typeface="+mn-lt"/>
                <a:ea typeface="+mn-ea"/>
                <a:cs typeface="+mn-cs"/>
              </a:defRPr>
            </a:pPr>
            <a:endParaRPr lang="zh-CN" sz="1195" b="0" i="0" u="none" strike="noStrike" kern="1200" baseline="0" smtId="4294967295">
              <a:solidFill>
                <a:schemeClr val="tx1">
                  <a:lumMod val="65000"/>
                  <a:lumOff val="35000"/>
                </a:schemeClr>
              </a:solidFill>
              <a:latin typeface="+mn-lt"/>
              <a:ea typeface="+mn-ea"/>
              <a:cs typeface="+mn-cs"/>
            </a:endParaRPr>
          </a:p>
        </c:txPr>
        <c:crossAx val="293501648"/>
        <c:crosses val="autoZero"/>
        <c:auto val="0"/>
        <c:lblAlgn val="ctr"/>
        <c:lblOffset/>
        <c:tickMarkSkip val="1"/>
        <c:noMultiLvlLbl val="0"/>
      </c:catAx>
      <c:valAx>
        <c:axId val="293501648"/>
        <c:scaling>
          <c:orientation/>
          <c:max val="5"/>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spPr>
          <a:noFill/>
          <a:ln>
            <a:noFill/>
          </a:ln>
          <a:effectLst/>
        </c:spPr>
        <c:txPr>
          <a:bodyPr rot="-60000000" spcFirstLastPara="1" vertOverflow="ellipsis" horzOverflow="overflow" vert="horz" wrap="square" anchor="ctr" anchorCtr="1"/>
          <a:p>
            <a:pPr>
              <a:defRPr lang="zh-CN" sz="1195" b="0" i="0" u="none" strike="noStrike" kern="1200" baseline="0" smtId="4294967295">
                <a:solidFill>
                  <a:schemeClr val="tx1">
                    <a:lumMod val="65000"/>
                    <a:lumOff val="35000"/>
                  </a:schemeClr>
                </a:solidFill>
                <a:latin typeface="+mn-lt"/>
                <a:ea typeface="+mn-ea"/>
                <a:cs typeface="+mn-cs"/>
              </a:defRPr>
            </a:pPr>
            <a:endParaRPr lang="zh-CN" sz="1195" b="0" i="0" u="none" strike="noStrike" kern="1200" baseline="0" smtId="4294967295">
              <a:solidFill>
                <a:schemeClr val="tx1">
                  <a:lumMod val="65000"/>
                  <a:lumOff val="35000"/>
                </a:schemeClr>
              </a:solidFill>
              <a:latin typeface="+mn-lt"/>
              <a:ea typeface="+mn-ea"/>
              <a:cs typeface="+mn-cs"/>
            </a:endParaRPr>
          </a:p>
        </c:txPr>
        <c:crossAx val="293501088"/>
        <c:crosses val="autoZero"/>
        <c:crossBetween val="between"/>
      </c:valAx>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mtId="4294967295"/>
      </a:pPr>
      <a:endParaRPr lang="zh-CN" smtId="4294967295"/>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0F921-D3E0-4422-A8E9-C6D1152F926A}" type="datetimeFigureOut">
              <a:rPr lang="zh-CN" altLang="en-US" smtClean="0"/>
              <a:t>2017/3/5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2730C-1186-4A87-9C69-562A6CAAD28E}" type="slidenum">
              <a:rPr lang="zh-CN" altLang="en-US" smtClean="0"/>
              <a:t>‹#›</a:t>
            </a:fld>
            <a:endParaRPr lang="zh-CN" altLang="en-US"/>
          </a:p>
        </p:txBody>
      </p:sp>
    </p:spTree>
    <p:extLst>
      <p:ext uri="{BB962C8B-B14F-4D97-AF65-F5344CB8AC3E}">
        <p14:creationId val="167709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2044221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448776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9353357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941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9823051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818044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8937224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373246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1909251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0848291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277262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D0285C5-3AE0-4535-B692-50F714B6F89D}" type="datetimeFigureOut">
              <a:rPr lang="zh-CN" altLang="en-US" smtClean="0"/>
              <a:t>2017/3/5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9832F6-0593-41F8-B86B-83966610B30C}"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285C5-3AE0-4535-B692-50F714B6F89D}" type="datetimeFigureOut">
              <a:rPr lang="zh-CN" altLang="en-US" smtClean="0"/>
              <a:t>2017/3/5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832F6-0593-41F8-B86B-83966610B30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a:fld id="{16E5758D-A3C3-4E88-8AC0-22500507BD7E}" type="datetimeFigureOut">
              <a:rPr lang="zh-CN" altLang="en-US" smtClean="0">
                <a:solidFill>
                  <a:prstClr val="black">
                    <a:tint val="75000"/>
                  </a:prstClr>
                </a:solidFill>
              </a:rPr>
              <a:pPr defTabSz="914172"/>
              <a:t>2017/3/5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a:fld id="{AA4E786F-588D-4932-A7B2-AE3451FA4ACA}" type="slidenum">
              <a:rPr lang="zh-CN" altLang="en-US" smtClean="0">
                <a:solidFill>
                  <a:prstClr val="black">
                    <a:tint val="75000"/>
                  </a:prstClr>
                </a:solidFill>
              </a:rPr>
              <a:pPr defTabSz="914172"/>
              <a:t>‹#›</a:t>
            </a:fld>
            <a:endParaRPr lang="zh-CN" altLang="en-US">
              <a:solidFill>
                <a:prstClr val="black">
                  <a:tint val="75000"/>
                </a:prstClr>
              </a:solidFill>
            </a:endParaRPr>
          </a:p>
        </p:txBody>
      </p:sp>
    </p:spTree>
    <p:extLst>
      <p:ext uri="{BB962C8B-B14F-4D97-AF65-F5344CB8AC3E}">
        <p14:creationId val="95932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xml" Type="http://schemas.openxmlformats.org/officeDocument/2006/relationships/themeOverride"/><Relationship Id="rId3" Target="../media/image1.emf" Type="http://schemas.openxmlformats.org/officeDocument/2006/relationships/image"/><Relationship Id="rId4" Target="../media/image2.emf" Type="http://schemas.openxmlformats.org/officeDocument/2006/relationships/image"/><Relationship Id="rId5" Target="../media/image3.emf" Type="http://schemas.openxmlformats.org/officeDocument/2006/relationships/image"/><Relationship Id="rId6" Target="../media/image4.emf" Type="http://schemas.openxmlformats.org/officeDocument/2006/relationships/image"/><Relationship Id="rId7" Target="../media/image5.emf" Type="http://schemas.openxmlformats.org/officeDocument/2006/relationships/image"/><Relationship Id="rId8" Target="../media/image6.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4.xml" Type="http://schemas.openxmlformats.org/officeDocument/2006/relationships/char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theme/themeOverride2.xml" Type="http://schemas.openxmlformats.org/officeDocument/2006/relationships/themeOverrid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emf" Type="http://schemas.openxmlformats.org/officeDocument/2006/relationships/image"/><Relationship Id="rId3" Target="../media/image2.emf" Type="http://schemas.openxmlformats.org/officeDocument/2006/relationships/image"/><Relationship Id="rId4" Target="../media/image3.emf" Type="http://schemas.openxmlformats.org/officeDocument/2006/relationships/image"/><Relationship Id="rId5" Target="../media/image4.emf" Type="http://schemas.openxmlformats.org/officeDocument/2006/relationships/image"/><Relationship Id="rId6" Target="../media/image5.emf" Type="http://schemas.openxmlformats.org/officeDocument/2006/relationships/image"/><Relationship Id="rId7" Target="../media/image6.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3.xml" Type="http://schemas.openxmlformats.org/officeDocument/2006/relationships/themeOverr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4.xml" Type="http://schemas.openxmlformats.org/officeDocument/2006/relationships/themeOverr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7.png" Type="http://schemas.openxmlformats.org/officeDocument/2006/relationships/image"/><Relationship Id="rId3" Target="../media/image8.png" Type="http://schemas.openxmlformats.org/officeDocument/2006/relationships/image"/><Relationship Id="rId4" Target="../media/image9.png" Type="http://schemas.openxmlformats.org/officeDocument/2006/relationships/image"/><Relationship Id="rId5" Target="../media/image10.png" Type="http://schemas.openxmlformats.org/officeDocument/2006/relationships/image"/><Relationship Id="rId6" Target="../media/image11.png" Type="http://schemas.openxmlformats.org/officeDocument/2006/relationships/image"/><Relationship Id="rId7" Target="../media/image1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平行四边形 5"/>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圆角矩形 13"/>
          <p:cNvSpPr/>
          <p:nvPr/>
        </p:nvSpPr>
        <p:spPr>
          <a:xfrm rot="12648828">
            <a:off x="3867583" y="3594155"/>
            <a:ext cx="357278"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rot="12343551">
            <a:off x="7027488" y="2611931"/>
            <a:ext cx="94887"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2322499" y="3086100"/>
            <a:ext cx="7486650" cy="1409700"/>
          </a:xfrm>
          <a:prstGeom prst="rect">
            <a:avLst/>
          </a:prstGeom>
          <a:solidFill>
            <a:srgbClr val="16D1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4668031" y="1809750"/>
            <a:ext cx="3676650" cy="704850"/>
          </a:xfrm>
          <a:prstGeom prst="rect">
            <a:avLst/>
          </a:prstGeom>
          <a:solidFill>
            <a:srgbClr val="0BB8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5024219" y="1839009"/>
            <a:ext cx="2621280" cy="640080"/>
          </a:xfrm>
          <a:prstGeom prst="rect">
            <a:avLst/>
          </a:prstGeom>
          <a:noFill/>
        </p:spPr>
        <p:txBody>
          <a:bodyPr rtlCol="0" wrap="none">
            <a:spAutoFit/>
          </a:bodyPr>
          <a:lstStyle/>
          <a:p>
            <a:r>
              <a:rPr altLang="en-US" b="1" lang="zh-CN" sz="3600">
                <a:solidFill>
                  <a:schemeClr val="accent5"/>
                </a:solidFill>
              </a:rPr>
              <a:t>中国XX大学</a:t>
            </a:r>
          </a:p>
        </p:txBody>
      </p:sp>
      <p:sp>
        <p:nvSpPr>
          <p:cNvPr id="12" name="文本框 11"/>
          <p:cNvSpPr txBox="1"/>
          <p:nvPr/>
        </p:nvSpPr>
        <p:spPr>
          <a:xfrm>
            <a:off x="2557870" y="3965227"/>
            <a:ext cx="7453630" cy="457200"/>
          </a:xfrm>
          <a:prstGeom prst="rect">
            <a:avLst/>
          </a:prstGeom>
          <a:noFill/>
        </p:spPr>
        <p:txBody>
          <a:bodyPr rtlCol="0" wrap="none">
            <a:spAutoFit/>
          </a:bodyPr>
          <a:lstStyle/>
          <a:p>
            <a:r>
              <a:rPr altLang="en-US" lang="zh-CN" sz="2400">
                <a:solidFill>
                  <a:schemeClr val="bg1"/>
                </a:solidFill>
              </a:rPr>
              <a:t>此模板可用于本科毕业答辩/硕士毕业答辩/学术研究等</a:t>
            </a:r>
          </a:p>
        </p:txBody>
      </p:sp>
      <p:sp>
        <p:nvSpPr>
          <p:cNvPr id="16" name="圆角矩形 15"/>
          <p:cNvSpPr/>
          <p:nvPr/>
        </p:nvSpPr>
        <p:spPr>
          <a:xfrm rot="12653304">
            <a:off x="9943872" y="-415455"/>
            <a:ext cx="94887"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圆角矩形 16"/>
          <p:cNvSpPr/>
          <p:nvPr/>
        </p:nvSpPr>
        <p:spPr>
          <a:xfrm rot="12752664">
            <a:off x="909580" y="3590694"/>
            <a:ext cx="357278"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rot="12651570">
            <a:off x="1942446" y="257056"/>
            <a:ext cx="84570"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9" name="图片 18"/>
          <p:cNvPicPr>
            <a:picLocks noChangeAspect="1"/>
          </p:cNvPicPr>
          <p:nvPr/>
        </p:nvPicPr>
        <p:blipFill>
          <a:blip r:embed="rId3"/>
          <a:stretch>
            <a:fillRect/>
          </a:stretch>
        </p:blipFill>
        <p:spPr>
          <a:xfrm>
            <a:off x="10419082" y="1714381"/>
            <a:ext cx="1382656" cy="722752"/>
          </a:xfrm>
          <a:prstGeom prst="rect">
            <a:avLst/>
          </a:prstGeom>
        </p:spPr>
      </p:pic>
      <p:pic>
        <p:nvPicPr>
          <p:cNvPr id="21" name="图片 20"/>
          <p:cNvPicPr>
            <a:picLocks noChangeAspect="1"/>
          </p:cNvPicPr>
          <p:nvPr/>
        </p:nvPicPr>
        <p:blipFill>
          <a:blip r:embed="rId4"/>
          <a:stretch>
            <a:fillRect/>
          </a:stretch>
        </p:blipFill>
        <p:spPr>
          <a:xfrm>
            <a:off x="8349401" y="5183329"/>
            <a:ext cx="853056" cy="955423"/>
          </a:xfrm>
          <a:prstGeom prst="rect">
            <a:avLst/>
          </a:prstGeom>
        </p:spPr>
      </p:pic>
      <p:pic>
        <p:nvPicPr>
          <p:cNvPr id="22" name="图片 21"/>
          <p:cNvPicPr>
            <a:picLocks noChangeAspect="1"/>
          </p:cNvPicPr>
          <p:nvPr/>
        </p:nvPicPr>
        <p:blipFill>
          <a:blip r:embed="rId5"/>
          <a:stretch>
            <a:fillRect/>
          </a:stretch>
        </p:blipFill>
        <p:spPr>
          <a:xfrm>
            <a:off x="890143" y="3665064"/>
            <a:ext cx="859275" cy="838317"/>
          </a:xfrm>
          <a:prstGeom prst="rect">
            <a:avLst/>
          </a:prstGeom>
        </p:spPr>
      </p:pic>
      <p:pic>
        <p:nvPicPr>
          <p:cNvPr id="26" name="图片 25"/>
          <p:cNvPicPr>
            <a:picLocks noChangeAspect="1"/>
          </p:cNvPicPr>
          <p:nvPr/>
        </p:nvPicPr>
        <p:blipFill>
          <a:blip r:embed="rId6"/>
          <a:stretch>
            <a:fillRect/>
          </a:stretch>
        </p:blipFill>
        <p:spPr>
          <a:xfrm rot="17799552">
            <a:off x="9870073" y="4509546"/>
            <a:ext cx="1137767" cy="338255"/>
          </a:xfrm>
          <a:prstGeom prst="rect">
            <a:avLst/>
          </a:prstGeom>
        </p:spPr>
      </p:pic>
      <p:pic>
        <p:nvPicPr>
          <p:cNvPr id="30" name="图片 29"/>
          <p:cNvPicPr>
            <a:picLocks noChangeAspect="1"/>
          </p:cNvPicPr>
          <p:nvPr/>
        </p:nvPicPr>
        <p:blipFill>
          <a:blip r:embed="rId7"/>
          <a:srcRect r="738"/>
          <a:stretch>
            <a:fillRect/>
          </a:stretch>
        </p:blipFill>
        <p:spPr>
          <a:xfrm rot="18097124">
            <a:off x="8951789" y="-150299"/>
            <a:ext cx="1133310" cy="830351"/>
          </a:xfrm>
          <a:custGeom>
            <a:gdLst>
              <a:gd fmla="*/ 622100 w 1133310" name="connsiteX0"/>
              <a:gd fmla="*/ 0 h 830351" name="connsiteY0"/>
              <a:gd fmla="*/ 1133310 w 1133310" name="connsiteX1"/>
              <a:gd fmla="*/ 830351 h 830351" name="connsiteY1"/>
              <a:gd fmla="*/ 0 w 1133310" name="connsiteX2"/>
              <a:gd fmla="*/ 830351 h 830351" name="connsiteY2"/>
              <a:gd fmla="*/ 0 w 1133310" name="connsiteX3"/>
              <a:gd fmla="*/ 0 h 830351" name="connsiteY3"/>
            </a:gdLst>
            <a:cxnLst>
              <a:cxn ang="0">
                <a:pos x="connsiteX0" y="connsiteY0"/>
              </a:cxn>
              <a:cxn ang="0">
                <a:pos x="connsiteX1" y="connsiteY1"/>
              </a:cxn>
              <a:cxn ang="0">
                <a:pos x="connsiteX2" y="connsiteY2"/>
              </a:cxn>
              <a:cxn ang="0">
                <a:pos x="connsiteX3" y="connsiteY3"/>
              </a:cxn>
            </a:cxnLst>
            <a:rect b="b" l="l" r="r" t="t"/>
            <a:pathLst>
              <a:path h="830350" w="1133310">
                <a:moveTo>
                  <a:pt x="622100" y="0"/>
                </a:moveTo>
                <a:lnTo>
                  <a:pt x="1133310" y="830351"/>
                </a:lnTo>
                <a:lnTo>
                  <a:pt x="0" y="830351"/>
                </a:lnTo>
                <a:lnTo>
                  <a:pt x="0" y="0"/>
                </a:lnTo>
                <a:close/>
              </a:path>
            </a:pathLst>
          </a:custGeom>
        </p:spPr>
      </p:pic>
      <p:pic>
        <p:nvPicPr>
          <p:cNvPr id="32" name="图片 31"/>
          <p:cNvPicPr>
            <a:picLocks noChangeAspect="1"/>
          </p:cNvPicPr>
          <p:nvPr/>
        </p:nvPicPr>
        <p:blipFill>
          <a:blip r:embed="rId8"/>
          <a:stretch>
            <a:fillRect/>
          </a:stretch>
        </p:blipFill>
        <p:spPr>
          <a:xfrm rot="20757592">
            <a:off x="2535883" y="2102960"/>
            <a:ext cx="741426" cy="741426"/>
          </a:xfrm>
          <a:prstGeom prst="rect">
            <a:avLst/>
          </a:prstGeom>
        </p:spPr>
      </p:pic>
      <p:sp>
        <p:nvSpPr>
          <p:cNvPr id="7" name="矩形 6"/>
          <p:cNvSpPr/>
          <p:nvPr/>
        </p:nvSpPr>
        <p:spPr>
          <a:xfrm>
            <a:off x="2686831" y="2514600"/>
            <a:ext cx="7486650" cy="1409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3229520" y="2557730"/>
            <a:ext cx="6278880" cy="1310640"/>
          </a:xfrm>
          <a:prstGeom prst="rect">
            <a:avLst/>
          </a:prstGeom>
          <a:noFill/>
        </p:spPr>
        <p:txBody>
          <a:bodyPr rtlCol="0" wrap="none">
            <a:spAutoFit/>
          </a:bodyPr>
          <a:lstStyle/>
          <a:p>
            <a:r>
              <a:rPr altLang="en-US" b="1" lang="zh-CN" sz="8000">
                <a:solidFill>
                  <a:schemeClr val="accent1"/>
                </a:solidFill>
              </a:rPr>
              <a:t>毕业答辩模板</a:t>
            </a:r>
          </a:p>
        </p:txBody>
      </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添加论文内容第二部分标题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新月形 8"/>
          <p:cNvSpPr/>
          <p:nvPr/>
        </p:nvSpPr>
        <p:spPr>
          <a:xfrm rot="20751296">
            <a:off x="4056857" y="2330450"/>
            <a:ext cx="1733550" cy="3468688"/>
          </a:xfrm>
          <a:prstGeom prst="moon">
            <a:avLst>
              <a:gd fmla="val 15190" name="adj"/>
            </a:avLst>
          </a:prstGeom>
          <a:solidFill>
            <a:schemeClr val="accent2"/>
          </a:solidFill>
          <a:ln w="9525">
            <a:noFill/>
            <a:miter/>
          </a:ln>
        </p:spPr>
        <p:txBody>
          <a:bodyPr anchor="ct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endParaRPr altLang="en-US" lang="zh-CN">
              <a:solidFill>
                <a:srgbClr val="FFFFFF"/>
              </a:solidFill>
              <a:cs typeface="+mn-ea"/>
              <a:sym typeface="+mn-lt"/>
            </a:endParaRPr>
          </a:p>
        </p:txBody>
      </p:sp>
      <p:sp>
        <p:nvSpPr>
          <p:cNvPr id="10" name="新月形 9"/>
          <p:cNvSpPr/>
          <p:nvPr/>
        </p:nvSpPr>
        <p:spPr>
          <a:xfrm rot="4551297">
            <a:off x="4944269" y="1200150"/>
            <a:ext cx="1735138" cy="3468688"/>
          </a:xfrm>
          <a:prstGeom prst="moon">
            <a:avLst>
              <a:gd fmla="val 15190" name="adj"/>
            </a:avLst>
          </a:prstGeom>
          <a:solidFill>
            <a:schemeClr val="accent1"/>
          </a:solidFill>
          <a:ln w="9525">
            <a:noFill/>
            <a:miter/>
          </a:ln>
        </p:spPr>
        <p:txBody>
          <a:bodyPr anchor="ct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endParaRPr altLang="en-US" lang="zh-CN">
              <a:solidFill>
                <a:srgbClr val="FFFFFF"/>
              </a:solidFill>
              <a:cs typeface="+mn-ea"/>
              <a:sym typeface="+mn-lt"/>
            </a:endParaRPr>
          </a:p>
        </p:txBody>
      </p:sp>
      <p:sp>
        <p:nvSpPr>
          <p:cNvPr id="16" name="新月形 15"/>
          <p:cNvSpPr/>
          <p:nvPr/>
        </p:nvSpPr>
        <p:spPr>
          <a:xfrm rot="9951297">
            <a:off x="6076157" y="2089150"/>
            <a:ext cx="1733550" cy="3468688"/>
          </a:xfrm>
          <a:prstGeom prst="moon">
            <a:avLst>
              <a:gd fmla="val 15190" name="adj"/>
            </a:avLst>
          </a:prstGeom>
          <a:solidFill>
            <a:schemeClr val="accent5"/>
          </a:solidFill>
          <a:ln w="9525">
            <a:noFill/>
            <a:miter/>
          </a:ln>
        </p:spPr>
        <p:txBody>
          <a:bodyPr anchor="ct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endParaRPr altLang="en-US" lang="zh-CN">
              <a:solidFill>
                <a:srgbClr val="FFFFFF"/>
              </a:solidFill>
              <a:cs typeface="+mn-ea"/>
              <a:sym typeface="+mn-lt"/>
            </a:endParaRPr>
          </a:p>
        </p:txBody>
      </p:sp>
      <p:sp>
        <p:nvSpPr>
          <p:cNvPr id="17" name="新月形 16"/>
          <p:cNvSpPr/>
          <p:nvPr/>
        </p:nvSpPr>
        <p:spPr>
          <a:xfrm rot="15351297">
            <a:off x="5201444" y="3206750"/>
            <a:ext cx="1735138" cy="3467100"/>
          </a:xfrm>
          <a:prstGeom prst="moon">
            <a:avLst>
              <a:gd fmla="val 15190" name="adj"/>
            </a:avLst>
          </a:prstGeom>
          <a:solidFill>
            <a:schemeClr val="bg1"/>
          </a:solidFill>
          <a:ln w="9525">
            <a:noFill/>
            <a:miter/>
          </a:ln>
        </p:spPr>
        <p:txBody>
          <a:bodyPr anchor="ct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endParaRPr altLang="en-US" lang="zh-CN">
              <a:solidFill>
                <a:srgbClr val="FFFFFF"/>
              </a:solidFill>
              <a:cs typeface="+mn-ea"/>
              <a:sym typeface="+mn-lt"/>
            </a:endParaRPr>
          </a:p>
        </p:txBody>
      </p:sp>
      <p:sp>
        <p:nvSpPr>
          <p:cNvPr id="18" name="TextBox 11"/>
          <p:cNvSpPr/>
          <p:nvPr/>
        </p:nvSpPr>
        <p:spPr>
          <a:xfrm flipH="1">
            <a:off x="4853843" y="3659023"/>
            <a:ext cx="2124895" cy="457200"/>
          </a:xfrm>
          <a:prstGeom prst="rect">
            <a:avLst/>
          </a:prstGeom>
          <a:noFill/>
          <a:ln w="9525">
            <a:noFill/>
            <a:miter/>
          </a:ln>
        </p:spPr>
        <p:txBody>
          <a:bodyPr wrap="square">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r>
              <a:rPr altLang="en-US" b="1" lang="zh-CN" sz="2400">
                <a:solidFill>
                  <a:schemeClr val="tx1">
                    <a:lumMod val="75000"/>
                    <a:lumOff val="25000"/>
                  </a:schemeClr>
                </a:solidFill>
                <a:cs typeface="+mn-ea"/>
                <a:sym typeface="+mn-lt"/>
              </a:rPr>
              <a:t>点击添加标题    </a:t>
            </a:r>
          </a:p>
        </p:txBody>
      </p:sp>
      <p:sp>
        <p:nvSpPr>
          <p:cNvPr id="21" name="直接连接符 20"/>
          <p:cNvSpPr/>
          <p:nvPr/>
        </p:nvSpPr>
        <p:spPr>
          <a:xfrm flipH="1">
            <a:off x="818435" y="2905614"/>
            <a:ext cx="3551159" cy="1"/>
          </a:xfrm>
          <a:prstGeom prst="line">
            <a:avLst/>
          </a:prstGeom>
          <a:ln cap="flat" cmpd="sng" w="12700">
            <a:solidFill>
              <a:schemeClr val="tx1">
                <a:lumMod val="75000"/>
                <a:lumOff val="25000"/>
              </a:schemeClr>
            </a:solidFill>
            <a:prstDash val="sysDot"/>
            <a:headEnd len="med" type="oval" w="med"/>
            <a:tailEnd len="med" type="oval" w="med"/>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endParaRPr altLang="en-US" lang="zh-CN">
              <a:cs typeface="+mn-ea"/>
              <a:sym typeface="+mn-lt"/>
            </a:endParaRPr>
          </a:p>
        </p:txBody>
      </p:sp>
      <p:sp>
        <p:nvSpPr>
          <p:cNvPr id="22" name="直接连接符 21"/>
          <p:cNvSpPr/>
          <p:nvPr/>
        </p:nvSpPr>
        <p:spPr>
          <a:xfrm flipH="1">
            <a:off x="750841" y="5354273"/>
            <a:ext cx="3996578" cy="1"/>
          </a:xfrm>
          <a:prstGeom prst="line">
            <a:avLst/>
          </a:prstGeom>
          <a:ln cap="flat" cmpd="sng" w="12700">
            <a:solidFill>
              <a:schemeClr val="tx1">
                <a:lumMod val="75000"/>
                <a:lumOff val="25000"/>
              </a:schemeClr>
            </a:solidFill>
            <a:prstDash val="sysDot"/>
            <a:headEnd len="med" type="oval" w="med"/>
            <a:tailEnd len="med" type="oval" w="med"/>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endParaRPr altLang="en-US" lang="zh-CN">
              <a:cs typeface="+mn-ea"/>
              <a:sym typeface="+mn-lt"/>
            </a:endParaRPr>
          </a:p>
        </p:txBody>
      </p:sp>
      <p:sp>
        <p:nvSpPr>
          <p:cNvPr id="23" name="直接连接符 22"/>
          <p:cNvSpPr/>
          <p:nvPr/>
        </p:nvSpPr>
        <p:spPr>
          <a:xfrm flipH="1">
            <a:off x="7128669" y="2838471"/>
            <a:ext cx="3997076" cy="1"/>
          </a:xfrm>
          <a:prstGeom prst="line">
            <a:avLst/>
          </a:prstGeom>
          <a:ln cap="flat" cmpd="sng" w="12700">
            <a:solidFill>
              <a:schemeClr val="tx1">
                <a:lumMod val="75000"/>
                <a:lumOff val="25000"/>
              </a:schemeClr>
            </a:solidFill>
            <a:prstDash val="sysDot"/>
            <a:headEnd len="med" type="oval" w="med"/>
            <a:tailEnd len="med" type="oval" w="med"/>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endParaRPr altLang="en-US" lang="zh-CN">
              <a:cs typeface="+mn-ea"/>
              <a:sym typeface="+mn-lt"/>
            </a:endParaRPr>
          </a:p>
        </p:txBody>
      </p:sp>
      <p:sp>
        <p:nvSpPr>
          <p:cNvPr id="24" name="直接连接符 23"/>
          <p:cNvSpPr/>
          <p:nvPr/>
        </p:nvSpPr>
        <p:spPr>
          <a:xfrm flipH="1">
            <a:off x="7128669" y="5196613"/>
            <a:ext cx="3996826" cy="0"/>
          </a:xfrm>
          <a:prstGeom prst="line">
            <a:avLst/>
          </a:prstGeom>
          <a:ln cap="flat" cmpd="sng" w="12700">
            <a:solidFill>
              <a:schemeClr val="tx1">
                <a:lumMod val="75000"/>
                <a:lumOff val="25000"/>
              </a:schemeClr>
            </a:solidFill>
            <a:prstDash val="sysDot"/>
            <a:headEnd len="med" type="oval" w="med"/>
            <a:tailEnd len="med" type="oval" w="med"/>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endParaRPr altLang="en-US" lang="zh-CN">
              <a:cs typeface="+mn-ea"/>
              <a:sym typeface="+mn-lt"/>
            </a:endParaRPr>
          </a:p>
        </p:txBody>
      </p:sp>
      <p:sp>
        <p:nvSpPr>
          <p:cNvPr id="25" name="TextBox 19"/>
          <p:cNvSpPr txBox="1"/>
          <p:nvPr/>
        </p:nvSpPr>
        <p:spPr>
          <a:xfrm>
            <a:off x="736826" y="2239067"/>
            <a:ext cx="3719559" cy="579120"/>
          </a:xfrm>
          <a:prstGeom prst="rect">
            <a:avLst/>
          </a:prstGeom>
          <a:noFill/>
        </p:spPr>
        <p:txBody>
          <a:bodyPr rtlCol="0" wrap="square">
            <a:spAutoFit/>
          </a:bodyPr>
          <a:lstStyle/>
          <a:p>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6" name="TextBox 20"/>
          <p:cNvSpPr txBox="1"/>
          <p:nvPr/>
        </p:nvSpPr>
        <p:spPr>
          <a:xfrm>
            <a:off x="752756" y="1832708"/>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7" name="TextBox 19"/>
          <p:cNvSpPr txBox="1"/>
          <p:nvPr/>
        </p:nvSpPr>
        <p:spPr>
          <a:xfrm>
            <a:off x="736826" y="4687725"/>
            <a:ext cx="3719559" cy="579120"/>
          </a:xfrm>
          <a:prstGeom prst="rect">
            <a:avLst/>
          </a:prstGeom>
          <a:noFill/>
        </p:spPr>
        <p:txBody>
          <a:bodyPr rtlCol="0" wrap="square">
            <a:spAutoFit/>
          </a:bodyPr>
          <a:lstStyle/>
          <a:p>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8" name="TextBox 20"/>
          <p:cNvSpPr txBox="1"/>
          <p:nvPr/>
        </p:nvSpPr>
        <p:spPr>
          <a:xfrm>
            <a:off x="752756" y="4281367"/>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9" name="TextBox 19"/>
          <p:cNvSpPr txBox="1"/>
          <p:nvPr/>
        </p:nvSpPr>
        <p:spPr>
          <a:xfrm>
            <a:off x="7705611" y="2239067"/>
            <a:ext cx="3719559" cy="579120"/>
          </a:xfrm>
          <a:prstGeom prst="rect">
            <a:avLst/>
          </a:prstGeom>
          <a:noFill/>
        </p:spPr>
        <p:txBody>
          <a:bodyPr rtlCol="0" wrap="square">
            <a:spAutoFit/>
          </a:bodyPr>
          <a:lstStyle/>
          <a:p>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30" name="TextBox 20"/>
          <p:cNvSpPr txBox="1"/>
          <p:nvPr/>
        </p:nvSpPr>
        <p:spPr>
          <a:xfrm>
            <a:off x="7721543" y="1832708"/>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31" name="TextBox 19"/>
          <p:cNvSpPr txBox="1"/>
          <p:nvPr/>
        </p:nvSpPr>
        <p:spPr>
          <a:xfrm>
            <a:off x="7813655" y="4569747"/>
            <a:ext cx="3719559" cy="579120"/>
          </a:xfrm>
          <a:prstGeom prst="rect">
            <a:avLst/>
          </a:prstGeom>
          <a:noFill/>
        </p:spPr>
        <p:txBody>
          <a:bodyPr rtlCol="0" wrap="square">
            <a:spAutoFit/>
          </a:bodyPr>
          <a:lstStyle/>
          <a:p>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32" name="TextBox 20"/>
          <p:cNvSpPr txBox="1"/>
          <p:nvPr/>
        </p:nvSpPr>
        <p:spPr>
          <a:xfrm>
            <a:off x="7829583" y="4163389"/>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添加论文内容第二部分标题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矩形 8"/>
          <p:cNvSpPr/>
          <p:nvPr/>
        </p:nvSpPr>
        <p:spPr>
          <a:xfrm>
            <a:off x="6725443" y="4665095"/>
            <a:ext cx="4445000" cy="822960"/>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lnSpc>
                <a:spcPct val="150000"/>
              </a:lnSpc>
            </a:pPr>
            <a:r>
              <a:rPr altLang="en-US" lang="zh-CN" sz="1600">
                <a:solidFill>
                  <a:schemeClr val="tx1">
                    <a:lumMod val="75000"/>
                    <a:lumOff val="25000"/>
                  </a:schemeClr>
                </a:solidFill>
                <a:cs typeface="+mn-ea"/>
                <a:sym typeface="+mn-lt"/>
              </a:rPr>
              <a:t>这里输入文字这里输入文字这里输入文字这里输入文字这里输入文字这里输入文字</a:t>
            </a:r>
          </a:p>
        </p:txBody>
      </p:sp>
      <p:sp>
        <p:nvSpPr>
          <p:cNvPr id="10" name="矩形 9"/>
          <p:cNvSpPr/>
          <p:nvPr/>
        </p:nvSpPr>
        <p:spPr>
          <a:xfrm>
            <a:off x="972344" y="2555308"/>
            <a:ext cx="2416175" cy="1188720"/>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lnSpc>
                <a:spcPct val="150000"/>
              </a:lnSpc>
            </a:pPr>
            <a:r>
              <a:rPr altLang="en-US" lang="zh-CN" sz="1600">
                <a:solidFill>
                  <a:schemeClr val="tx1">
                    <a:lumMod val="75000"/>
                    <a:lumOff val="25000"/>
                  </a:schemeClr>
                </a:solidFill>
                <a:cs typeface="+mn-ea"/>
                <a:sym typeface="+mn-lt"/>
              </a:rPr>
              <a:t>这里输入文字这里输入文字这里输入文字这里输入文字这里输入文字</a:t>
            </a:r>
          </a:p>
        </p:txBody>
      </p:sp>
      <p:grpSp>
        <p:nvGrpSpPr>
          <p:cNvPr id="16" name="组合 15"/>
          <p:cNvGrpSpPr/>
          <p:nvPr/>
        </p:nvGrpSpPr>
        <p:grpSpPr>
          <a:xfrm>
            <a:off x="3388519" y="1894908"/>
            <a:ext cx="4392613" cy="3910012"/>
            <a:chExt cx="3264319" cy="2905377"/>
          </a:xfrm>
        </p:grpSpPr>
        <p:sp>
          <p:nvSpPr>
            <p:cNvPr id="17" name="Oval 274"/>
            <p:cNvSpPr/>
            <p:nvPr/>
          </p:nvSpPr>
          <p:spPr>
            <a:xfrm>
              <a:off x="0" y="95883"/>
              <a:ext cx="1653905" cy="1654300"/>
            </a:xfrm>
            <a:prstGeom prst="ellipse">
              <a:avLst/>
            </a:prstGeom>
            <a:solidFill>
              <a:schemeClr val="accent3"/>
            </a:solidFill>
            <a:ln w="9525">
              <a:noFill/>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endParaRPr altLang="en-US" lang="zh-CN">
                <a:cs typeface="+mn-ea"/>
                <a:sym typeface="+mn-lt"/>
              </a:endParaRPr>
            </a:p>
          </p:txBody>
        </p:sp>
        <p:sp>
          <p:nvSpPr>
            <p:cNvPr id="18" name="Oval 276"/>
            <p:cNvSpPr/>
            <p:nvPr/>
          </p:nvSpPr>
          <p:spPr>
            <a:xfrm>
              <a:off x="1247771" y="0"/>
              <a:ext cx="2016548" cy="2016000"/>
            </a:xfrm>
            <a:prstGeom prst="ellipse">
              <a:avLst/>
            </a:prstGeom>
            <a:solidFill>
              <a:schemeClr val="accent1"/>
            </a:solidFill>
            <a:ln w="9525">
              <a:noFill/>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endParaRPr altLang="en-US" lang="zh-CN">
                <a:solidFill>
                  <a:srgbClr val="F8F8F8"/>
                </a:solidFill>
                <a:cs typeface="+mn-ea"/>
                <a:sym typeface="+mn-lt"/>
              </a:endParaRPr>
            </a:p>
          </p:txBody>
        </p:sp>
        <p:sp>
          <p:nvSpPr>
            <p:cNvPr id="21" name="Oval 277"/>
            <p:cNvSpPr/>
            <p:nvPr/>
          </p:nvSpPr>
          <p:spPr>
            <a:xfrm>
              <a:off x="550635" y="1211962"/>
              <a:ext cx="1694223" cy="1693415"/>
            </a:xfrm>
            <a:prstGeom prst="ellipse">
              <a:avLst/>
            </a:prstGeom>
            <a:solidFill>
              <a:schemeClr val="accent5"/>
            </a:solidFill>
            <a:ln w="9525">
              <a:noFill/>
            </a:ln>
          </p:spPr>
          <p:txBody>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endParaRPr altLang="en-US" lang="zh-CN">
                <a:cs typeface="+mn-ea"/>
                <a:sym typeface="+mn-lt"/>
              </a:endParaRPr>
            </a:p>
          </p:txBody>
        </p:sp>
        <p:sp>
          <p:nvSpPr>
            <p:cNvPr id="22" name="矩形 21"/>
            <p:cNvSpPr/>
            <p:nvPr/>
          </p:nvSpPr>
          <p:spPr>
            <a:xfrm>
              <a:off x="550636" y="1824239"/>
              <a:ext cx="1648800" cy="294430"/>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ctr" eaLnBrk="1" hangingPunct="1" lvl="0"/>
              <a:r>
                <a:rPr altLang="en-US" b="1" lang="zh-CN" sz="2000">
                  <a:solidFill>
                    <a:srgbClr val="F8F8F8"/>
                  </a:solidFill>
                  <a:cs typeface="+mn-ea"/>
                  <a:sym typeface="+mn-lt"/>
                </a:rPr>
                <a:t>② 您的标题</a:t>
              </a:r>
            </a:p>
          </p:txBody>
        </p:sp>
        <p:sp>
          <p:nvSpPr>
            <p:cNvPr id="23" name="矩形 22"/>
            <p:cNvSpPr/>
            <p:nvPr/>
          </p:nvSpPr>
          <p:spPr>
            <a:xfrm>
              <a:off x="106421" y="679355"/>
              <a:ext cx="1495887" cy="271782"/>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r>
                <a:rPr altLang="en-US" b="1" lang="zh-CN">
                  <a:solidFill>
                    <a:srgbClr val="F8F8F8"/>
                  </a:solidFill>
                  <a:cs typeface="+mn-ea"/>
                  <a:sym typeface="+mn-lt"/>
                </a:rPr>
                <a:t>③ 您的标题</a:t>
              </a:r>
            </a:p>
          </p:txBody>
        </p:sp>
        <p:sp>
          <p:nvSpPr>
            <p:cNvPr id="24" name="矩形 23"/>
            <p:cNvSpPr/>
            <p:nvPr/>
          </p:nvSpPr>
          <p:spPr>
            <a:xfrm>
              <a:off x="1097088" y="753411"/>
              <a:ext cx="2016548" cy="339727"/>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algn="r" eaLnBrk="1" hangingPunct="1" lvl="0"/>
              <a:r>
                <a:rPr altLang="en-US" b="1" lang="zh-CN" sz="2400">
                  <a:solidFill>
                    <a:srgbClr val="F8F8F8"/>
                  </a:solidFill>
                  <a:cs typeface="+mn-ea"/>
                  <a:sym typeface="+mn-lt"/>
                </a:rPr>
                <a:t>① 您的标题</a:t>
              </a:r>
            </a:p>
          </p:txBody>
        </p:sp>
      </p:grpSp>
      <p:sp>
        <p:nvSpPr>
          <p:cNvPr id="25" name="矩形 24"/>
          <p:cNvSpPr/>
          <p:nvPr/>
        </p:nvSpPr>
        <p:spPr>
          <a:xfrm>
            <a:off x="7774780" y="2144145"/>
            <a:ext cx="3444875" cy="1188720"/>
          </a:xfrm>
          <a:prstGeom prst="rect">
            <a:avLst/>
          </a:prstGeom>
          <a:noFill/>
          <a:ln w="9525">
            <a:noFill/>
            <a:miter/>
          </a:ln>
        </p:spPr>
        <p:txBody>
          <a:bodyPr>
            <a:spAutoFit/>
          </a:bodyPr>
          <a:lstStyle>
            <a:lvl1pPr algn="l" defTabSz="914400" eaLnBrk="0" fontAlgn="base" hangingPunct="0" indent="0" latinLnBrk="0" lvl="0" marL="0">
              <a:spcBef>
                <a:spcPct val="0"/>
              </a:spcBef>
              <a:spcAft>
                <a:spcPct val="0"/>
              </a:spcAft>
              <a:buFont typeface="Arial"/>
              <a:buNone/>
              <a:defRPr b="0" baseline="0" kern="1200" sz="1800" u="none">
                <a:solidFill>
                  <a:schemeClr val="tx1"/>
                </a:solidFill>
                <a:latin typeface="+mn-lt"/>
                <a:ea typeface="+mn-ea"/>
                <a:cs typeface="+mn-cs"/>
              </a:defRPr>
            </a:lvl1pPr>
            <a:lvl2pPr algn="l" defTabSz="914400" eaLnBrk="1" fontAlgn="base" hangingPunct="1" indent="0" latinLnBrk="0" lvl="1" marL="457200">
              <a:spcBef>
                <a:spcPct val="0"/>
              </a:spcBef>
              <a:spcAft>
                <a:spcPct val="0"/>
              </a:spcAft>
              <a:buFont typeface="Arial"/>
              <a:buNone/>
              <a:defRPr b="0" baseline="0" kern="1200" sz="1800" u="none">
                <a:solidFill>
                  <a:schemeClr val="tx1"/>
                </a:solidFill>
                <a:latin typeface="+mn-lt"/>
                <a:ea typeface="+mn-ea"/>
                <a:cs typeface="+mn-cs"/>
              </a:defRPr>
            </a:lvl2pPr>
            <a:lvl3pPr algn="l" defTabSz="914400" eaLnBrk="1" fontAlgn="base" hangingPunct="1" indent="0" latinLnBrk="0" lvl="2" marL="914400">
              <a:spcBef>
                <a:spcPct val="0"/>
              </a:spcBef>
              <a:spcAft>
                <a:spcPct val="0"/>
              </a:spcAft>
              <a:buFont typeface="Arial"/>
              <a:buNone/>
              <a:defRPr b="0" baseline="0" kern="1200" sz="1800" u="none">
                <a:solidFill>
                  <a:schemeClr val="tx1"/>
                </a:solidFill>
                <a:latin typeface="+mn-lt"/>
                <a:ea typeface="+mn-ea"/>
                <a:cs typeface="+mn-cs"/>
              </a:defRPr>
            </a:lvl3pPr>
            <a:lvl4pPr algn="l" defTabSz="914400" eaLnBrk="1" fontAlgn="base" hangingPunct="1" indent="0" latinLnBrk="0" lvl="3" marL="1371600">
              <a:spcBef>
                <a:spcPct val="0"/>
              </a:spcBef>
              <a:spcAft>
                <a:spcPct val="0"/>
              </a:spcAft>
              <a:buFont typeface="Arial"/>
              <a:buNone/>
              <a:defRPr b="0" baseline="0" kern="1200" sz="1800" u="none">
                <a:solidFill>
                  <a:schemeClr val="tx1"/>
                </a:solidFill>
                <a:latin typeface="+mn-lt"/>
                <a:ea typeface="+mn-ea"/>
                <a:cs typeface="+mn-cs"/>
              </a:defRPr>
            </a:lvl4pPr>
            <a:lvl5pPr algn="l" defTabSz="914400" eaLnBrk="1" fontAlgn="base" hangingPunct="1" indent="0" latinLnBrk="0" lvl="4" marL="1828800">
              <a:spcBef>
                <a:spcPct val="0"/>
              </a:spcBef>
              <a:spcAft>
                <a:spcPct val="0"/>
              </a:spcAft>
              <a:buFont typeface="Arial"/>
              <a:buNone/>
              <a:defRPr b="0" baseline="0" kern="1200" sz="1800" u="none">
                <a:solidFill>
                  <a:schemeClr val="tx1"/>
                </a:solidFill>
                <a:latin typeface="+mn-lt"/>
                <a:ea typeface="+mn-ea"/>
                <a:cs typeface="+mn-cs"/>
              </a:defRPr>
            </a:lvl5pPr>
            <a:lvl6pPr algn="l" defTabSz="914400" eaLnBrk="1" fontAlgn="base" hangingPunct="1" indent="0" latinLnBrk="0" lvl="5" marL="2286000">
              <a:spcBef>
                <a:spcPct val="0"/>
              </a:spcBef>
              <a:spcAft>
                <a:spcPct val="0"/>
              </a:spcAft>
              <a:buFont typeface="Arial"/>
              <a:buNone/>
              <a:defRPr b="0" baseline="0" kern="1200" sz="1800" u="none">
                <a:solidFill>
                  <a:schemeClr val="tx1"/>
                </a:solidFill>
                <a:latin typeface="+mn-lt"/>
                <a:ea typeface="+mn-ea"/>
                <a:cs typeface="+mn-cs"/>
              </a:defRPr>
            </a:lvl6pPr>
            <a:lvl7pPr algn="l" defTabSz="914400" eaLnBrk="1" fontAlgn="base" hangingPunct="1" indent="0" latinLnBrk="0" lvl="6" marL="2743200">
              <a:spcBef>
                <a:spcPct val="0"/>
              </a:spcBef>
              <a:spcAft>
                <a:spcPct val="0"/>
              </a:spcAft>
              <a:buFont typeface="Arial"/>
              <a:buNone/>
              <a:defRPr b="0" baseline="0" kern="1200" sz="1800" u="none">
                <a:solidFill>
                  <a:schemeClr val="tx1"/>
                </a:solidFill>
                <a:latin typeface="+mn-lt"/>
                <a:ea typeface="+mn-ea"/>
                <a:cs typeface="+mn-cs"/>
              </a:defRPr>
            </a:lvl7pPr>
            <a:lvl8pPr algn="l" defTabSz="914400" eaLnBrk="1" fontAlgn="base" hangingPunct="1" indent="0" latinLnBrk="0" lvl="7" marL="3200400">
              <a:spcBef>
                <a:spcPct val="0"/>
              </a:spcBef>
              <a:spcAft>
                <a:spcPct val="0"/>
              </a:spcAft>
              <a:buFont typeface="Arial"/>
              <a:buNone/>
              <a:defRPr b="0" baseline="0" kern="1200" sz="1800" u="none">
                <a:solidFill>
                  <a:schemeClr val="tx1"/>
                </a:solidFill>
                <a:latin typeface="+mn-lt"/>
                <a:ea typeface="+mn-ea"/>
                <a:cs typeface="+mn-cs"/>
              </a:defRPr>
            </a:lvl8pPr>
            <a:lvl9pPr algn="l" defTabSz="914400" eaLnBrk="1" fontAlgn="base" hangingPunct="1" indent="0" latinLnBrk="0" lvl="8" marL="3657600">
              <a:spcBef>
                <a:spcPct val="0"/>
              </a:spcBef>
              <a:spcAft>
                <a:spcPct val="0"/>
              </a:spcAft>
              <a:buFont typeface="Arial"/>
              <a:buNone/>
              <a:defRPr b="0" baseline="0" kern="1200" sz="1800" u="none">
                <a:solidFill>
                  <a:schemeClr val="tx1"/>
                </a:solidFill>
                <a:latin typeface="+mn-lt"/>
                <a:ea typeface="+mn-ea"/>
                <a:cs typeface="+mn-cs"/>
              </a:defRPr>
            </a:lvl9pPr>
          </a:lstStyle>
          <a:p>
            <a:pPr eaLnBrk="1" hangingPunct="1" lvl="0">
              <a:lnSpc>
                <a:spcPct val="150000"/>
              </a:lnSpc>
            </a:pPr>
            <a:r>
              <a:rPr altLang="en-US" lang="zh-CN" sz="1600">
                <a:solidFill>
                  <a:schemeClr val="tx1">
                    <a:lumMod val="75000"/>
                    <a:lumOff val="25000"/>
                  </a:schemeClr>
                </a:solidFill>
                <a:cs typeface="+mn-ea"/>
                <a:sym typeface="+mn-lt"/>
              </a:rPr>
              <a:t>这里输入文字这里输入文字这里输入文字这里输入文字这里输入文字这里输入文字</a:t>
            </a:r>
          </a:p>
        </p:txBody>
      </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平行四边形 58"/>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406900" y="2481952"/>
            <a:ext cx="7785100" cy="2131959"/>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添加论文内容第三部分标题</a:t>
            </a:r>
          </a:p>
        </p:txBody>
      </p:sp>
      <p:sp>
        <p:nvSpPr>
          <p:cNvPr id="32" name="文本框 31"/>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55" name="组合 54"/>
          <p:cNvGrpSpPr/>
          <p:nvPr/>
        </p:nvGrpSpPr>
        <p:grpSpPr>
          <a:xfrm>
            <a:off x="3373490" y="2481952"/>
            <a:ext cx="2131960" cy="2131960"/>
            <a:chOff x="1131485" y="2234042"/>
            <a:chExt cx="1607262" cy="1607262"/>
          </a:xfrm>
        </p:grpSpPr>
        <p:sp>
          <p:nvSpPr>
            <p:cNvPr id="56" name="椭圆 55"/>
            <p:cNvSpPr/>
            <p:nvPr/>
          </p:nvSpPr>
          <p:spPr>
            <a:xfrm>
              <a:off x="1131485" y="2234042"/>
              <a:ext cx="1607262" cy="1607262"/>
            </a:xfrm>
            <a:prstGeom prst="ellipse">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7" name="椭圆 56"/>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8"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添加论文内容第三部分标题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六边形 8"/>
          <p:cNvSpPr/>
          <p:nvPr/>
        </p:nvSpPr>
        <p:spPr>
          <a:xfrm>
            <a:off x="2561431" y="2565967"/>
            <a:ext cx="2048068" cy="1765300"/>
          </a:xfrm>
          <a:prstGeom prst="hexagon">
            <a:avLst>
              <a:gd fmla="val 24999" name="adj"/>
              <a:gd fmla="val 115470" name="vf"/>
            </a:avLst>
          </a:prstGeom>
          <a:solidFill>
            <a:schemeClr val="accent1"/>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0" name="六边形 9"/>
          <p:cNvSpPr/>
          <p:nvPr/>
        </p:nvSpPr>
        <p:spPr>
          <a:xfrm>
            <a:off x="4235121" y="3448617"/>
            <a:ext cx="2048068" cy="1765300"/>
          </a:xfrm>
          <a:prstGeom prst="hexagon">
            <a:avLst>
              <a:gd fmla="val 24999" name="adj"/>
              <a:gd fmla="val 115470" name="vf"/>
            </a:avLst>
          </a:prstGeom>
          <a:solidFill>
            <a:schemeClr val="accent2"/>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6" name="六边形 15"/>
          <p:cNvSpPr/>
          <p:nvPr/>
        </p:nvSpPr>
        <p:spPr>
          <a:xfrm>
            <a:off x="5908811" y="2565967"/>
            <a:ext cx="2048068" cy="1765300"/>
          </a:xfrm>
          <a:prstGeom prst="hexagon">
            <a:avLst>
              <a:gd fmla="val 24999" name="adj"/>
              <a:gd fmla="val 115470" name="vf"/>
            </a:avLst>
          </a:prstGeom>
          <a:solidFill>
            <a:schemeClr val="accent3"/>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7" name="六边形 16"/>
          <p:cNvSpPr/>
          <p:nvPr/>
        </p:nvSpPr>
        <p:spPr>
          <a:xfrm>
            <a:off x="7582501" y="3448617"/>
            <a:ext cx="2048068" cy="1765300"/>
          </a:xfrm>
          <a:prstGeom prst="hexagon">
            <a:avLst>
              <a:gd fmla="val 24999" name="adj"/>
              <a:gd fmla="val 115470" name="vf"/>
            </a:avLst>
          </a:prstGeom>
          <a:solidFill>
            <a:schemeClr val="accent5"/>
          </a:solidFill>
          <a:ln w="12700">
            <a:noFill/>
            <a:miter/>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18" name="六边形 17"/>
          <p:cNvSpPr/>
          <p:nvPr/>
        </p:nvSpPr>
        <p:spPr>
          <a:xfrm>
            <a:off x="888206" y="3448617"/>
            <a:ext cx="2047875" cy="1765300"/>
          </a:xfrm>
          <a:prstGeom prst="hexagon">
            <a:avLst>
              <a:gd fmla="val 24994" name="adj"/>
              <a:gd fmla="val 115470" name="vf"/>
            </a:avLst>
          </a:prstGeom>
          <a:noFill/>
          <a:ln cap="flat" cmpd="sng" w="12700">
            <a:solidFill>
              <a:schemeClr val="accent1"/>
            </a:solidFill>
            <a:prstDash val="solid"/>
            <a:bevel/>
            <a:headEnd len="med" type="none" w="med"/>
            <a:tailEnd len="med" type="none" w="med"/>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21" name="六边形 20"/>
          <p:cNvSpPr/>
          <p:nvPr/>
        </p:nvSpPr>
        <p:spPr>
          <a:xfrm>
            <a:off x="9255918" y="2591367"/>
            <a:ext cx="2047875" cy="1765300"/>
          </a:xfrm>
          <a:prstGeom prst="hexagon">
            <a:avLst>
              <a:gd fmla="val 24994" name="adj"/>
              <a:gd fmla="val 115470" name="vf"/>
            </a:avLst>
          </a:prstGeom>
          <a:noFill/>
          <a:ln cap="flat" cmpd="sng" w="12700">
            <a:solidFill>
              <a:schemeClr val="accent4"/>
            </a:solidFill>
            <a:prstDash val="solid"/>
            <a:bevel/>
            <a:headEnd len="med" type="none" w="med"/>
            <a:tailEnd len="med" type="none" w="med"/>
          </a:ln>
        </p:spPr>
        <p:txBody>
          <a:bodyPr anchor="ct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algn="ctr" eaLnBrk="1" hangingPunct="1" indent="0" lvl="0" marL="0">
              <a:spcBef>
                <a:spcPct val="0"/>
              </a:spcBef>
              <a:buNone/>
            </a:pPr>
            <a:endParaRPr altLang="zh-CN" lang="zh-CN" sz="1800">
              <a:solidFill>
                <a:srgbClr val="FFFFFF"/>
              </a:solidFill>
              <a:cs typeface="+mn-ea"/>
              <a:sym typeface="+mn-lt"/>
            </a:endParaRPr>
          </a:p>
        </p:txBody>
      </p:sp>
      <p:sp>
        <p:nvSpPr>
          <p:cNvPr id="22" name="文本框 103"/>
          <p:cNvSpPr/>
          <p:nvPr/>
        </p:nvSpPr>
        <p:spPr>
          <a:xfrm>
            <a:off x="3082764" y="3177155"/>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rgbClr val="FFF6E7"/>
                </a:solidFill>
                <a:cs typeface="+mn-ea"/>
                <a:sym typeface="+mn-lt"/>
              </a:rPr>
              <a:t>标题</a:t>
            </a:r>
          </a:p>
        </p:txBody>
      </p:sp>
      <p:sp>
        <p:nvSpPr>
          <p:cNvPr id="23" name="Freeform 2345"/>
          <p:cNvSpPr>
            <a:spLocks noEditPoints="1"/>
          </p:cNvSpPr>
          <p:nvPr/>
        </p:nvSpPr>
        <p:spPr>
          <a:xfrm>
            <a:off x="1626393" y="3872480"/>
            <a:ext cx="585788" cy="1084262"/>
          </a:xfrm>
          <a:custGeom>
            <a:gdLst>
              <a:gd fmla="*/ 0 w 86" name="txL"/>
              <a:gd fmla="*/ 0 h 164" name="txT"/>
              <a:gd fmla="*/ 86 w 86" name="txR"/>
              <a:gd fmla="*/ 164 h 164" name="txB"/>
            </a:gd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b="txB" l="txL" r="txR" t="txT"/>
            <a:pathLst>
              <a:path h="164" w="86">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1"/>
          </a:solidFill>
          <a:ln w="9525">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24" name="Freeform 2345"/>
          <p:cNvSpPr>
            <a:spLocks noEditPoints="1"/>
          </p:cNvSpPr>
          <p:nvPr/>
        </p:nvSpPr>
        <p:spPr>
          <a:xfrm>
            <a:off x="9970293" y="2977130"/>
            <a:ext cx="585788" cy="1084262"/>
          </a:xfrm>
          <a:custGeom>
            <a:gdLst>
              <a:gd fmla="*/ 0 w 86" name="txL"/>
              <a:gd fmla="*/ 0 h 164" name="txT"/>
              <a:gd fmla="*/ 86 w 86" name="txR"/>
              <a:gd fmla="*/ 164 h 164" name="txB"/>
            </a:gd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b="txB" l="txL" r="txR" t="txT"/>
            <a:pathLst>
              <a:path h="164" w="86">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4"/>
          </a:solidFill>
          <a:ln w="9525">
            <a:noFill/>
          </a:ln>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cs typeface="+mn-ea"/>
              <a:sym typeface="+mn-lt"/>
            </a:endParaRPr>
          </a:p>
        </p:txBody>
      </p:sp>
      <p:sp>
        <p:nvSpPr>
          <p:cNvPr id="25" name="TextBox 19"/>
          <p:cNvSpPr txBox="1"/>
          <p:nvPr/>
        </p:nvSpPr>
        <p:spPr>
          <a:xfrm>
            <a:off x="2021680" y="1627490"/>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6" name="TextBox 20"/>
          <p:cNvSpPr txBox="1"/>
          <p:nvPr/>
        </p:nvSpPr>
        <p:spPr>
          <a:xfrm>
            <a:off x="2037611" y="1221131"/>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7" name="TextBox 19"/>
          <p:cNvSpPr txBox="1"/>
          <p:nvPr/>
        </p:nvSpPr>
        <p:spPr>
          <a:xfrm>
            <a:off x="2885390" y="5727755"/>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28" name="TextBox 20"/>
          <p:cNvSpPr txBox="1"/>
          <p:nvPr/>
        </p:nvSpPr>
        <p:spPr>
          <a:xfrm>
            <a:off x="2901321" y="5321397"/>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29" name="TextBox 19"/>
          <p:cNvSpPr txBox="1"/>
          <p:nvPr/>
        </p:nvSpPr>
        <p:spPr>
          <a:xfrm>
            <a:off x="7447455" y="5727755"/>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30" name="TextBox 20"/>
          <p:cNvSpPr txBox="1"/>
          <p:nvPr/>
        </p:nvSpPr>
        <p:spPr>
          <a:xfrm>
            <a:off x="7463384" y="5321397"/>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31" name="TextBox 19"/>
          <p:cNvSpPr txBox="1"/>
          <p:nvPr/>
        </p:nvSpPr>
        <p:spPr>
          <a:xfrm>
            <a:off x="6505575" y="1627490"/>
            <a:ext cx="3464719"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这里填写文字内容这里填写文字内容这里填写文字内容这里填写文字内容</a:t>
            </a:r>
          </a:p>
        </p:txBody>
      </p:sp>
      <p:sp>
        <p:nvSpPr>
          <p:cNvPr id="32" name="TextBox 20"/>
          <p:cNvSpPr txBox="1"/>
          <p:nvPr/>
        </p:nvSpPr>
        <p:spPr>
          <a:xfrm>
            <a:off x="6521503" y="1221131"/>
            <a:ext cx="3092696"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33" name="文本框 103"/>
          <p:cNvSpPr/>
          <p:nvPr/>
        </p:nvSpPr>
        <p:spPr>
          <a:xfrm>
            <a:off x="4756317" y="4146845"/>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rgbClr val="FFF6E7"/>
                </a:solidFill>
                <a:cs typeface="+mn-ea"/>
                <a:sym typeface="+mn-lt"/>
              </a:rPr>
              <a:t>标题</a:t>
            </a:r>
          </a:p>
        </p:txBody>
      </p:sp>
      <p:sp>
        <p:nvSpPr>
          <p:cNvPr id="34" name="文本框 103"/>
          <p:cNvSpPr/>
          <p:nvPr/>
        </p:nvSpPr>
        <p:spPr>
          <a:xfrm>
            <a:off x="6430007" y="3206251"/>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rgbClr val="FFF6E7"/>
                </a:solidFill>
                <a:cs typeface="+mn-ea"/>
                <a:sym typeface="+mn-lt"/>
              </a:rPr>
              <a:t>标题</a:t>
            </a:r>
          </a:p>
        </p:txBody>
      </p:sp>
      <p:sp>
        <p:nvSpPr>
          <p:cNvPr id="35" name="文本框 103"/>
          <p:cNvSpPr/>
          <p:nvPr/>
        </p:nvSpPr>
        <p:spPr>
          <a:xfrm>
            <a:off x="8103833" y="4146845"/>
            <a:ext cx="995680" cy="530352"/>
          </a:xfrm>
          <a:prstGeom prst="rect">
            <a:avLst/>
          </a:prstGeom>
          <a:noFill/>
          <a:ln w="9525">
            <a:noFill/>
            <a:miter/>
          </a:ln>
        </p:spPr>
        <p:txBody>
          <a:bodyPr wrap="none">
            <a:spAutoFit/>
          </a:bodyPr>
          <a:lstStyle>
            <a:lvl1pPr algn="l" eaLnBrk="0" fontAlgn="base" hangingPunct="0" indent="-228600" marL="228600" rtl="0">
              <a:lnSpc>
                <a:spcPct val="90000"/>
              </a:lnSpc>
              <a:spcBef>
                <a:spcPts val="1000"/>
              </a:spcBef>
              <a:spcAft>
                <a:spcPct val="0"/>
              </a:spcAft>
              <a:buFont charset="0" pitchFamily="34" typeface="Arial"/>
              <a:buChar char="•"/>
              <a:defRPr kern="1200" sz="2800">
                <a:solidFill>
                  <a:schemeClr val="tx1"/>
                </a:solidFill>
                <a:latin typeface="+mn-lt"/>
                <a:ea typeface="+mn-ea"/>
                <a:cs typeface="+mn-cs"/>
                <a:sym charset="0" pitchFamily="34" typeface="Calibri"/>
              </a:defRPr>
            </a:lvl1pPr>
            <a:lvl2pPr algn="l" eaLnBrk="0" fontAlgn="base" hangingPunct="0" indent="-228600" marL="685800" rtl="0">
              <a:lnSpc>
                <a:spcPct val="90000"/>
              </a:lnSpc>
              <a:spcBef>
                <a:spcPts val="500"/>
              </a:spcBef>
              <a:spcAft>
                <a:spcPct val="0"/>
              </a:spcAft>
              <a:buFont charset="0" pitchFamily="34" typeface="Arial"/>
              <a:buChar char="•"/>
              <a:defRPr kern="1200" sz="2400">
                <a:solidFill>
                  <a:schemeClr val="tx1"/>
                </a:solidFill>
                <a:latin typeface="+mn-lt"/>
                <a:ea typeface="+mn-ea"/>
                <a:cs typeface="+mn-cs"/>
                <a:sym charset="0" pitchFamily="34" typeface="Calibri"/>
              </a:defRPr>
            </a:lvl2pPr>
            <a:lvl3pPr algn="l" eaLnBrk="0" fontAlgn="base" hangingPunct="0" indent="-228600" marL="1143000" rtl="0">
              <a:lnSpc>
                <a:spcPct val="90000"/>
              </a:lnSpc>
              <a:spcBef>
                <a:spcPts val="500"/>
              </a:spcBef>
              <a:spcAft>
                <a:spcPct val="0"/>
              </a:spcAft>
              <a:buFont charset="0" pitchFamily="34" typeface="Arial"/>
              <a:buChar char="•"/>
              <a:defRPr kern="1200" sz="2000">
                <a:solidFill>
                  <a:schemeClr val="tx1"/>
                </a:solidFill>
                <a:latin typeface="+mn-lt"/>
                <a:ea typeface="+mn-ea"/>
                <a:cs typeface="+mn-cs"/>
                <a:sym charset="0" pitchFamily="34" typeface="Calibri"/>
              </a:defRPr>
            </a:lvl3pPr>
            <a:lvl4pPr algn="l" eaLnBrk="0" fontAlgn="base" hangingPunct="0" indent="-228600" marL="16002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4pPr>
            <a:lvl5pPr algn="l" eaLnBrk="0" fontAlgn="base" hangingPunct="0" indent="-228600" marL="2057400" rtl="0">
              <a:lnSpc>
                <a:spcPct val="90000"/>
              </a:lnSpc>
              <a:spcBef>
                <a:spcPts val="500"/>
              </a:spcBef>
              <a:spcAft>
                <a:spcPct val="0"/>
              </a:spcAft>
              <a:buFont charset="0" pitchFamily="34" typeface="Arial"/>
              <a:buChar char="•"/>
              <a:defRPr kern="1200">
                <a:solidFill>
                  <a:schemeClr val="tx1"/>
                </a:solidFill>
                <a:latin typeface="+mn-lt"/>
                <a:ea typeface="+mn-ea"/>
                <a:cs typeface="+mn-cs"/>
                <a:sym charset="0" pitchFamily="34" typeface="Calibri"/>
              </a:defRPr>
            </a:lvl5pPr>
          </a:lstStyle>
          <a:p>
            <a:pPr eaLnBrk="1" hangingPunct="1" indent="0" lvl="0" marL="0">
              <a:spcBef>
                <a:spcPct val="0"/>
              </a:spcBef>
              <a:buNone/>
            </a:pPr>
            <a:r>
              <a:rPr altLang="en-US" b="1" lang="zh-CN" sz="3200">
                <a:solidFill>
                  <a:srgbClr val="FFF6E7"/>
                </a:solidFill>
                <a:cs typeface="+mn-ea"/>
                <a:sym typeface="+mn-lt"/>
              </a:rPr>
              <a:t>标题</a:t>
            </a:r>
          </a:p>
        </p:txBody>
      </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添加论文内容第三部分标题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grpSp>
        <p:nvGrpSpPr>
          <p:cNvPr id="9" name="组合 8"/>
          <p:cNvGrpSpPr/>
          <p:nvPr/>
        </p:nvGrpSpPr>
        <p:grpSpPr>
          <a:xfrm>
            <a:off x="6383908" y="2123925"/>
            <a:ext cx="1475733" cy="974600"/>
            <a:chOff x="-2570508" y="2730500"/>
            <a:chExt cx="762000" cy="503238"/>
          </a:xfrm>
          <a:solidFill>
            <a:schemeClr val="accent2"/>
          </a:solidFill>
        </p:grpSpPr>
        <p:sp>
          <p:nvSpPr>
            <p:cNvPr id="10" name="Freeform 5"/>
            <p:cNvSpPr>
              <a:spLocks noEditPoints="1"/>
            </p:cNvSpPr>
            <p:nvPr/>
          </p:nvSpPr>
          <p:spPr bwMode="auto">
            <a:xfrm>
              <a:off x="-2292696" y="2852738"/>
              <a:ext cx="484188" cy="368300"/>
            </a:xfrm>
            <a:custGeom>
              <a:gdLst>
                <a:gd fmla="*/ 68 w 71" name="T0"/>
                <a:gd fmla="*/ 0 h 54" name="T1"/>
                <a:gd fmla="*/ 4 w 71" name="T2"/>
                <a:gd fmla="*/ 0 h 54" name="T3"/>
                <a:gd fmla="*/ 0 w 71" name="T4"/>
                <a:gd fmla="*/ 4 h 54" name="T5"/>
                <a:gd fmla="*/ 0 w 71" name="T6"/>
                <a:gd fmla="*/ 42 h 54" name="T7"/>
                <a:gd fmla="*/ 4 w 71" name="T8"/>
                <a:gd fmla="*/ 45 h 54" name="T9"/>
                <a:gd fmla="*/ 24 w 71" name="T10"/>
                <a:gd fmla="*/ 45 h 54" name="T11"/>
                <a:gd fmla="*/ 24 w 71" name="T12"/>
                <a:gd fmla="*/ 52 h 54" name="T13"/>
                <a:gd fmla="*/ 17 w 71" name="T14"/>
                <a:gd fmla="*/ 52 h 54" name="T15"/>
                <a:gd fmla="*/ 16 w 71" name="T16"/>
                <a:gd fmla="*/ 53 h 54" name="T17"/>
                <a:gd fmla="*/ 17 w 71" name="T18"/>
                <a:gd fmla="*/ 54 h 54" name="T19"/>
                <a:gd fmla="*/ 55 w 71" name="T20"/>
                <a:gd fmla="*/ 54 h 54" name="T21"/>
                <a:gd fmla="*/ 56 w 71" name="T22"/>
                <a:gd fmla="*/ 53 h 54" name="T23"/>
                <a:gd fmla="*/ 55 w 71" name="T24"/>
                <a:gd fmla="*/ 52 h 54" name="T25"/>
                <a:gd fmla="*/ 48 w 71" name="T26"/>
                <a:gd fmla="*/ 52 h 54" name="T27"/>
                <a:gd fmla="*/ 48 w 71" name="T28"/>
                <a:gd fmla="*/ 45 h 54" name="T29"/>
                <a:gd fmla="*/ 68 w 71" name="T30"/>
                <a:gd fmla="*/ 45 h 54" name="T31"/>
                <a:gd fmla="*/ 71 w 71" name="T32"/>
                <a:gd fmla="*/ 42 h 54" name="T33"/>
                <a:gd fmla="*/ 71 w 71" name="T34"/>
                <a:gd fmla="*/ 4 h 54" name="T35"/>
                <a:gd fmla="*/ 68 w 71" name="T36"/>
                <a:gd fmla="*/ 0 h 54" name="T37"/>
                <a:gd fmla="*/ 59 w 71" name="T38"/>
                <a:gd fmla="*/ 42 h 54" name="T39"/>
                <a:gd fmla="*/ 58 w 71" name="T40"/>
                <a:gd fmla="*/ 41 h 54" name="T41"/>
                <a:gd fmla="*/ 59 w 71" name="T42"/>
                <a:gd fmla="*/ 40 h 54" name="T43"/>
                <a:gd fmla="*/ 60 w 71" name="T44"/>
                <a:gd fmla="*/ 41 h 54" name="T45"/>
                <a:gd fmla="*/ 59 w 71" name="T46"/>
                <a:gd fmla="*/ 42 h 54" name="T47"/>
                <a:gd fmla="*/ 68 w 71" name="T48"/>
                <a:gd fmla="*/ 37 h 54" name="T49"/>
                <a:gd fmla="*/ 4 w 71" name="T50"/>
                <a:gd fmla="*/ 37 h 54" name="T51"/>
                <a:gd fmla="*/ 4 w 71" name="T52"/>
                <a:gd fmla="*/ 4 h 54" name="T53"/>
                <a:gd fmla="*/ 68 w 71" name="T54"/>
                <a:gd fmla="*/ 4 h 54" name="T55"/>
                <a:gd fmla="*/ 68 w 71" name="T56"/>
                <a:gd fmla="*/ 37 h 5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54" w="71">
                  <a:moveTo>
                    <a:pt x="68" y="0"/>
                  </a:moveTo>
                  <a:cubicBezTo>
                    <a:pt x="4" y="0"/>
                    <a:pt x="4" y="0"/>
                    <a:pt x="4" y="0"/>
                  </a:cubicBezTo>
                  <a:cubicBezTo>
                    <a:pt x="2" y="0"/>
                    <a:pt x="0" y="2"/>
                    <a:pt x="0" y="4"/>
                  </a:cubicBezTo>
                  <a:cubicBezTo>
                    <a:pt x="0" y="42"/>
                    <a:pt x="0" y="42"/>
                    <a:pt x="0" y="42"/>
                  </a:cubicBezTo>
                  <a:cubicBezTo>
                    <a:pt x="0" y="44"/>
                    <a:pt x="2" y="45"/>
                    <a:pt x="4" y="45"/>
                  </a:cubicBezTo>
                  <a:cubicBezTo>
                    <a:pt x="24" y="45"/>
                    <a:pt x="24" y="45"/>
                    <a:pt x="24" y="45"/>
                  </a:cubicBezTo>
                  <a:cubicBezTo>
                    <a:pt x="24" y="52"/>
                    <a:pt x="24" y="52"/>
                    <a:pt x="24" y="52"/>
                  </a:cubicBezTo>
                  <a:cubicBezTo>
                    <a:pt x="17" y="52"/>
                    <a:pt x="17" y="52"/>
                    <a:pt x="17" y="52"/>
                  </a:cubicBezTo>
                  <a:cubicBezTo>
                    <a:pt x="16" y="52"/>
                    <a:pt x="16" y="53"/>
                    <a:pt x="16" y="53"/>
                  </a:cubicBezTo>
                  <a:cubicBezTo>
                    <a:pt x="16" y="54"/>
                    <a:pt x="16" y="54"/>
                    <a:pt x="17" y="54"/>
                  </a:cubicBezTo>
                  <a:cubicBezTo>
                    <a:pt x="55" y="54"/>
                    <a:pt x="55" y="54"/>
                    <a:pt x="55" y="54"/>
                  </a:cubicBezTo>
                  <a:cubicBezTo>
                    <a:pt x="56" y="54"/>
                    <a:pt x="56" y="54"/>
                    <a:pt x="56" y="53"/>
                  </a:cubicBezTo>
                  <a:cubicBezTo>
                    <a:pt x="56" y="53"/>
                    <a:pt x="56" y="52"/>
                    <a:pt x="55" y="52"/>
                  </a:cubicBezTo>
                  <a:cubicBezTo>
                    <a:pt x="48" y="52"/>
                    <a:pt x="48" y="52"/>
                    <a:pt x="48" y="52"/>
                  </a:cubicBezTo>
                  <a:cubicBezTo>
                    <a:pt x="48" y="45"/>
                    <a:pt x="48" y="45"/>
                    <a:pt x="48" y="45"/>
                  </a:cubicBezTo>
                  <a:cubicBezTo>
                    <a:pt x="68" y="45"/>
                    <a:pt x="68" y="45"/>
                    <a:pt x="68" y="45"/>
                  </a:cubicBezTo>
                  <a:cubicBezTo>
                    <a:pt x="70" y="45"/>
                    <a:pt x="71" y="44"/>
                    <a:pt x="71" y="42"/>
                  </a:cubicBezTo>
                  <a:cubicBezTo>
                    <a:pt x="71" y="4"/>
                    <a:pt x="71" y="4"/>
                    <a:pt x="71" y="4"/>
                  </a:cubicBezTo>
                  <a:cubicBezTo>
                    <a:pt x="71" y="2"/>
                    <a:pt x="70" y="0"/>
                    <a:pt x="68" y="0"/>
                  </a:cubicBezTo>
                  <a:close/>
                  <a:moveTo>
                    <a:pt x="59" y="42"/>
                  </a:moveTo>
                  <a:cubicBezTo>
                    <a:pt x="58" y="42"/>
                    <a:pt x="58" y="41"/>
                    <a:pt x="58" y="41"/>
                  </a:cubicBezTo>
                  <a:cubicBezTo>
                    <a:pt x="58" y="41"/>
                    <a:pt x="58" y="40"/>
                    <a:pt x="59" y="40"/>
                  </a:cubicBezTo>
                  <a:cubicBezTo>
                    <a:pt x="59" y="40"/>
                    <a:pt x="60" y="41"/>
                    <a:pt x="60" y="41"/>
                  </a:cubicBezTo>
                  <a:cubicBezTo>
                    <a:pt x="60" y="41"/>
                    <a:pt x="59" y="42"/>
                    <a:pt x="59" y="42"/>
                  </a:cubicBezTo>
                  <a:close/>
                  <a:moveTo>
                    <a:pt x="68" y="37"/>
                  </a:moveTo>
                  <a:cubicBezTo>
                    <a:pt x="4" y="37"/>
                    <a:pt x="4" y="37"/>
                    <a:pt x="4" y="37"/>
                  </a:cubicBezTo>
                  <a:cubicBezTo>
                    <a:pt x="4" y="4"/>
                    <a:pt x="4" y="4"/>
                    <a:pt x="4" y="4"/>
                  </a:cubicBezTo>
                  <a:cubicBezTo>
                    <a:pt x="68" y="4"/>
                    <a:pt x="68" y="4"/>
                    <a:pt x="68" y="4"/>
                  </a:cubicBezTo>
                  <a:lnTo>
                    <a:pt x="68" y="37"/>
                  </a:ln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16" name="Freeform 6"/>
            <p:cNvSpPr>
              <a:spLocks noEditPoints="1"/>
            </p:cNvSpPr>
            <p:nvPr/>
          </p:nvSpPr>
          <p:spPr bwMode="auto">
            <a:xfrm>
              <a:off x="-2570508" y="3090863"/>
              <a:ext cx="238125" cy="142875"/>
            </a:xfrm>
            <a:custGeom>
              <a:gdLst>
                <a:gd fmla="*/ 0 w 35" name="T0"/>
                <a:gd fmla="*/ 15 h 21" name="T1"/>
                <a:gd fmla="*/ 7 w 35" name="T2"/>
                <a:gd fmla="*/ 21 h 21" name="T3"/>
                <a:gd fmla="*/ 29 w 35" name="T4"/>
                <a:gd fmla="*/ 21 h 21" name="T5"/>
                <a:gd fmla="*/ 35 w 35" name="T6"/>
                <a:gd fmla="*/ 15 h 21" name="T7"/>
                <a:gd fmla="*/ 35 w 35" name="T8"/>
                <a:gd fmla="*/ 0 h 21" name="T9"/>
                <a:gd fmla="*/ 0 w 35" name="T10"/>
                <a:gd fmla="*/ 0 h 21" name="T11"/>
                <a:gd fmla="*/ 0 w 35" name="T12"/>
                <a:gd fmla="*/ 15 h 21" name="T13"/>
                <a:gd fmla="*/ 18 w 35" name="T14"/>
                <a:gd fmla="*/ 10 h 21" name="T15"/>
                <a:gd fmla="*/ 21 w 35" name="T16"/>
                <a:gd fmla="*/ 13 h 21" name="T17"/>
                <a:gd fmla="*/ 18 w 35" name="T18"/>
                <a:gd fmla="*/ 15 h 21" name="T19"/>
                <a:gd fmla="*/ 15 w 35" name="T20"/>
                <a:gd fmla="*/ 13 h 21" name="T21"/>
                <a:gd fmla="*/ 18 w 35" name="T22"/>
                <a:gd fmla="*/ 10 h 2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1" w="35">
                  <a:moveTo>
                    <a:pt x="0" y="15"/>
                  </a:moveTo>
                  <a:cubicBezTo>
                    <a:pt x="0" y="18"/>
                    <a:pt x="3" y="21"/>
                    <a:pt x="7" y="21"/>
                  </a:cubicBezTo>
                  <a:cubicBezTo>
                    <a:pt x="29" y="21"/>
                    <a:pt x="29" y="21"/>
                    <a:pt x="29" y="21"/>
                  </a:cubicBezTo>
                  <a:cubicBezTo>
                    <a:pt x="32" y="21"/>
                    <a:pt x="35" y="18"/>
                    <a:pt x="35" y="15"/>
                  </a:cubicBezTo>
                  <a:cubicBezTo>
                    <a:pt x="35" y="0"/>
                    <a:pt x="35" y="0"/>
                    <a:pt x="35" y="0"/>
                  </a:cubicBezTo>
                  <a:cubicBezTo>
                    <a:pt x="0" y="0"/>
                    <a:pt x="0" y="0"/>
                    <a:pt x="0" y="0"/>
                  </a:cubicBezTo>
                  <a:lnTo>
                    <a:pt x="0" y="15"/>
                  </a:lnTo>
                  <a:close/>
                  <a:moveTo>
                    <a:pt x="18" y="10"/>
                  </a:moveTo>
                  <a:cubicBezTo>
                    <a:pt x="19" y="10"/>
                    <a:pt x="21" y="11"/>
                    <a:pt x="21" y="13"/>
                  </a:cubicBezTo>
                  <a:cubicBezTo>
                    <a:pt x="21" y="14"/>
                    <a:pt x="19" y="15"/>
                    <a:pt x="18" y="15"/>
                  </a:cubicBezTo>
                  <a:cubicBezTo>
                    <a:pt x="16" y="15"/>
                    <a:pt x="15" y="14"/>
                    <a:pt x="15" y="13"/>
                  </a:cubicBezTo>
                  <a:cubicBezTo>
                    <a:pt x="15" y="11"/>
                    <a:pt x="16" y="10"/>
                    <a:pt x="18" y="10"/>
                  </a:cubicBez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17" name="Freeform 7"/>
            <p:cNvSpPr>
              <a:spLocks noEditPoints="1"/>
            </p:cNvSpPr>
            <p:nvPr/>
          </p:nvSpPr>
          <p:spPr bwMode="auto">
            <a:xfrm>
              <a:off x="-2570508" y="2730500"/>
              <a:ext cx="238125" cy="354013"/>
            </a:xfrm>
            <a:custGeom>
              <a:gdLst>
                <a:gd fmla="*/ 29 w 35" name="T0"/>
                <a:gd fmla="*/ 0 h 52" name="T1"/>
                <a:gd fmla="*/ 7 w 35" name="T2"/>
                <a:gd fmla="*/ 0 h 52" name="T3"/>
                <a:gd fmla="*/ 0 w 35" name="T4"/>
                <a:gd fmla="*/ 6 h 52" name="T5"/>
                <a:gd fmla="*/ 0 w 35" name="T6"/>
                <a:gd fmla="*/ 52 h 52" name="T7"/>
                <a:gd fmla="*/ 35 w 35" name="T8"/>
                <a:gd fmla="*/ 52 h 52" name="T9"/>
                <a:gd fmla="*/ 35 w 35" name="T10"/>
                <a:gd fmla="*/ 6 h 52" name="T11"/>
                <a:gd fmla="*/ 29 w 35" name="T12"/>
                <a:gd fmla="*/ 0 h 52" name="T13"/>
                <a:gd fmla="*/ 30 w 35" name="T14"/>
                <a:gd fmla="*/ 22 h 52" name="T15"/>
                <a:gd fmla="*/ 5 w 35" name="T16"/>
                <a:gd fmla="*/ 22 h 52" name="T17"/>
                <a:gd fmla="*/ 5 w 35" name="T18"/>
                <a:gd fmla="*/ 16 h 52" name="T19"/>
                <a:gd fmla="*/ 30 w 35" name="T20"/>
                <a:gd fmla="*/ 16 h 52" name="T21"/>
                <a:gd fmla="*/ 30 w 35" name="T22"/>
                <a:gd fmla="*/ 22 h 52" name="T23"/>
                <a:gd fmla="*/ 30 w 35" name="T24"/>
                <a:gd fmla="*/ 11 h 52" name="T25"/>
                <a:gd fmla="*/ 5 w 35" name="T26"/>
                <a:gd fmla="*/ 11 h 52" name="T27"/>
                <a:gd fmla="*/ 5 w 35" name="T28"/>
                <a:gd fmla="*/ 5 h 52" name="T29"/>
                <a:gd fmla="*/ 30 w 35" name="T30"/>
                <a:gd fmla="*/ 5 h 52" name="T31"/>
                <a:gd fmla="*/ 30 w 35" name="T32"/>
                <a:gd fmla="*/ 11 h 5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2" w="35">
                  <a:moveTo>
                    <a:pt x="29" y="0"/>
                  </a:moveTo>
                  <a:cubicBezTo>
                    <a:pt x="7" y="0"/>
                    <a:pt x="7" y="0"/>
                    <a:pt x="7" y="0"/>
                  </a:cubicBezTo>
                  <a:cubicBezTo>
                    <a:pt x="3" y="0"/>
                    <a:pt x="0" y="3"/>
                    <a:pt x="0" y="6"/>
                  </a:cubicBezTo>
                  <a:cubicBezTo>
                    <a:pt x="0" y="52"/>
                    <a:pt x="0" y="52"/>
                    <a:pt x="0" y="52"/>
                  </a:cubicBezTo>
                  <a:cubicBezTo>
                    <a:pt x="35" y="52"/>
                    <a:pt x="35" y="52"/>
                    <a:pt x="35" y="52"/>
                  </a:cubicBezTo>
                  <a:cubicBezTo>
                    <a:pt x="35" y="6"/>
                    <a:pt x="35" y="6"/>
                    <a:pt x="35" y="6"/>
                  </a:cubicBezTo>
                  <a:cubicBezTo>
                    <a:pt x="35" y="3"/>
                    <a:pt x="32" y="0"/>
                    <a:pt x="29" y="0"/>
                  </a:cubicBezTo>
                  <a:close/>
                  <a:moveTo>
                    <a:pt x="30" y="22"/>
                  </a:moveTo>
                  <a:cubicBezTo>
                    <a:pt x="5" y="22"/>
                    <a:pt x="5" y="22"/>
                    <a:pt x="5" y="22"/>
                  </a:cubicBezTo>
                  <a:cubicBezTo>
                    <a:pt x="5" y="16"/>
                    <a:pt x="5" y="16"/>
                    <a:pt x="5" y="16"/>
                  </a:cubicBezTo>
                  <a:cubicBezTo>
                    <a:pt x="30" y="16"/>
                    <a:pt x="30" y="16"/>
                    <a:pt x="30" y="16"/>
                  </a:cubicBezTo>
                  <a:lnTo>
                    <a:pt x="30" y="22"/>
                  </a:lnTo>
                  <a:close/>
                  <a:moveTo>
                    <a:pt x="30" y="11"/>
                  </a:moveTo>
                  <a:cubicBezTo>
                    <a:pt x="5" y="11"/>
                    <a:pt x="5" y="11"/>
                    <a:pt x="5" y="11"/>
                  </a:cubicBezTo>
                  <a:cubicBezTo>
                    <a:pt x="5" y="5"/>
                    <a:pt x="5" y="5"/>
                    <a:pt x="5" y="5"/>
                  </a:cubicBezTo>
                  <a:cubicBezTo>
                    <a:pt x="30" y="5"/>
                    <a:pt x="30" y="5"/>
                    <a:pt x="30" y="5"/>
                  </a:cubicBezTo>
                  <a:lnTo>
                    <a:pt x="30" y="11"/>
                  </a:ln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grpSp>
      <p:sp>
        <p:nvSpPr>
          <p:cNvPr id="18" name="Freeform 8"/>
          <p:cNvSpPr>
            <a:spLocks noEditPoints="1"/>
          </p:cNvSpPr>
          <p:nvPr/>
        </p:nvSpPr>
        <p:spPr bwMode="auto">
          <a:xfrm>
            <a:off x="6716493" y="4483462"/>
            <a:ext cx="565699" cy="986899"/>
          </a:xfrm>
          <a:custGeom>
            <a:gdLst>
              <a:gd fmla="*/ 38 w 43" name="T0"/>
              <a:gd fmla="*/ 0 h 75" name="T1"/>
              <a:gd fmla="*/ 4 w 43" name="T2"/>
              <a:gd fmla="*/ 0 h 75" name="T3"/>
              <a:gd fmla="*/ 0 w 43" name="T4"/>
              <a:gd fmla="*/ 5 h 75" name="T5"/>
              <a:gd fmla="*/ 0 w 43" name="T6"/>
              <a:gd fmla="*/ 71 h 75" name="T7"/>
              <a:gd fmla="*/ 4 w 43" name="T8"/>
              <a:gd fmla="*/ 75 h 75" name="T9"/>
              <a:gd fmla="*/ 38 w 43" name="T10"/>
              <a:gd fmla="*/ 75 h 75" name="T11"/>
              <a:gd fmla="*/ 43 w 43" name="T12"/>
              <a:gd fmla="*/ 71 h 75" name="T13"/>
              <a:gd fmla="*/ 43 w 43" name="T14"/>
              <a:gd fmla="*/ 5 h 75" name="T15"/>
              <a:gd fmla="*/ 38 w 43" name="T16"/>
              <a:gd fmla="*/ 0 h 75" name="T17"/>
              <a:gd fmla="*/ 14 w 43" name="T18"/>
              <a:gd fmla="*/ 5 h 75" name="T19"/>
              <a:gd fmla="*/ 28 w 43" name="T20"/>
              <a:gd fmla="*/ 5 h 75" name="T21"/>
              <a:gd fmla="*/ 28 w 43" name="T22"/>
              <a:gd fmla="*/ 7 h 75" name="T23"/>
              <a:gd fmla="*/ 14 w 43" name="T24"/>
              <a:gd fmla="*/ 7 h 75" name="T25"/>
              <a:gd fmla="*/ 14 w 43" name="T26"/>
              <a:gd fmla="*/ 5 h 75" name="T27"/>
              <a:gd fmla="*/ 21 w 43" name="T28"/>
              <a:gd fmla="*/ 72 h 75" name="T29"/>
              <a:gd fmla="*/ 18 w 43" name="T30"/>
              <a:gd fmla="*/ 70 h 75" name="T31"/>
              <a:gd fmla="*/ 21 w 43" name="T32"/>
              <a:gd fmla="*/ 67 h 75" name="T33"/>
              <a:gd fmla="*/ 24 w 43" name="T34"/>
              <a:gd fmla="*/ 70 h 75" name="T35"/>
              <a:gd fmla="*/ 21 w 43" name="T36"/>
              <a:gd fmla="*/ 72 h 75" name="T37"/>
              <a:gd fmla="*/ 39 w 43" name="T38"/>
              <a:gd fmla="*/ 63 h 75" name="T39"/>
              <a:gd fmla="*/ 3 w 43" name="T40"/>
              <a:gd fmla="*/ 63 h 75" name="T41"/>
              <a:gd fmla="*/ 3 w 43" name="T42"/>
              <a:gd fmla="*/ 12 h 75" name="T43"/>
              <a:gd fmla="*/ 39 w 43" name="T44"/>
              <a:gd fmla="*/ 12 h 75" name="T45"/>
              <a:gd fmla="*/ 39 w 43" name="T46"/>
              <a:gd fmla="*/ 63 h 7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5" w="43">
                <a:moveTo>
                  <a:pt x="38" y="0"/>
                </a:moveTo>
                <a:cubicBezTo>
                  <a:pt x="4" y="0"/>
                  <a:pt x="4" y="0"/>
                  <a:pt x="4" y="0"/>
                </a:cubicBezTo>
                <a:cubicBezTo>
                  <a:pt x="2" y="0"/>
                  <a:pt x="0" y="2"/>
                  <a:pt x="0" y="5"/>
                </a:cubicBezTo>
                <a:cubicBezTo>
                  <a:pt x="0" y="71"/>
                  <a:pt x="0" y="71"/>
                  <a:pt x="0" y="71"/>
                </a:cubicBezTo>
                <a:cubicBezTo>
                  <a:pt x="0" y="73"/>
                  <a:pt x="2" y="75"/>
                  <a:pt x="4" y="75"/>
                </a:cubicBezTo>
                <a:cubicBezTo>
                  <a:pt x="38" y="75"/>
                  <a:pt x="38" y="75"/>
                  <a:pt x="38" y="75"/>
                </a:cubicBezTo>
                <a:cubicBezTo>
                  <a:pt x="41" y="75"/>
                  <a:pt x="43" y="73"/>
                  <a:pt x="43" y="71"/>
                </a:cubicBezTo>
                <a:cubicBezTo>
                  <a:pt x="43" y="5"/>
                  <a:pt x="43" y="5"/>
                  <a:pt x="43" y="5"/>
                </a:cubicBezTo>
                <a:cubicBezTo>
                  <a:pt x="43" y="2"/>
                  <a:pt x="41" y="0"/>
                  <a:pt x="38" y="0"/>
                </a:cubicBezTo>
                <a:close/>
                <a:moveTo>
                  <a:pt x="14" y="5"/>
                </a:moveTo>
                <a:cubicBezTo>
                  <a:pt x="28" y="5"/>
                  <a:pt x="28" y="5"/>
                  <a:pt x="28" y="5"/>
                </a:cubicBezTo>
                <a:cubicBezTo>
                  <a:pt x="28" y="7"/>
                  <a:pt x="28" y="7"/>
                  <a:pt x="28" y="7"/>
                </a:cubicBezTo>
                <a:cubicBezTo>
                  <a:pt x="14" y="7"/>
                  <a:pt x="14" y="7"/>
                  <a:pt x="14" y="7"/>
                </a:cubicBezTo>
                <a:lnTo>
                  <a:pt x="14" y="5"/>
                </a:lnTo>
                <a:close/>
                <a:moveTo>
                  <a:pt x="21" y="72"/>
                </a:moveTo>
                <a:cubicBezTo>
                  <a:pt x="20" y="72"/>
                  <a:pt x="18" y="71"/>
                  <a:pt x="18" y="70"/>
                </a:cubicBezTo>
                <a:cubicBezTo>
                  <a:pt x="18" y="68"/>
                  <a:pt x="20" y="67"/>
                  <a:pt x="21" y="67"/>
                </a:cubicBezTo>
                <a:cubicBezTo>
                  <a:pt x="23" y="67"/>
                  <a:pt x="24" y="68"/>
                  <a:pt x="24" y="70"/>
                </a:cubicBezTo>
                <a:cubicBezTo>
                  <a:pt x="24" y="71"/>
                  <a:pt x="23" y="72"/>
                  <a:pt x="21" y="72"/>
                </a:cubicBezTo>
                <a:close/>
                <a:moveTo>
                  <a:pt x="39" y="63"/>
                </a:moveTo>
                <a:cubicBezTo>
                  <a:pt x="3" y="63"/>
                  <a:pt x="3" y="63"/>
                  <a:pt x="3" y="63"/>
                </a:cubicBezTo>
                <a:cubicBezTo>
                  <a:pt x="3" y="12"/>
                  <a:pt x="3" y="12"/>
                  <a:pt x="3" y="12"/>
                </a:cubicBezTo>
                <a:cubicBezTo>
                  <a:pt x="39" y="12"/>
                  <a:pt x="39" y="12"/>
                  <a:pt x="39" y="12"/>
                </a:cubicBezTo>
                <a:lnTo>
                  <a:pt x="39" y="63"/>
                </a:lnTo>
                <a:close/>
              </a:path>
            </a:pathLst>
          </a:custGeom>
          <a:solidFill>
            <a:schemeClr val="accent5"/>
          </a:solidFill>
          <a:ln>
            <a:noFill/>
          </a:ln>
        </p:spPr>
        <p:txBody>
          <a:bodyPr/>
          <a:lstStyle/>
          <a:p>
            <a:endParaRPr altLang="en-US" lang="zh-CN" sz="2135">
              <a:cs typeface="+mn-ea"/>
              <a:sym typeface="+mn-lt"/>
            </a:endParaRPr>
          </a:p>
        </p:txBody>
      </p:sp>
      <p:grpSp>
        <p:nvGrpSpPr>
          <p:cNvPr id="21" name="组合 20"/>
          <p:cNvGrpSpPr/>
          <p:nvPr/>
        </p:nvGrpSpPr>
        <p:grpSpPr>
          <a:xfrm>
            <a:off x="786447" y="4388153"/>
            <a:ext cx="1574395" cy="872435"/>
            <a:chOff x="704776" y="2593819"/>
            <a:chExt cx="747713" cy="414338"/>
          </a:xfrm>
          <a:solidFill>
            <a:schemeClr val="accent3"/>
          </a:solidFill>
        </p:grpSpPr>
        <p:sp>
          <p:nvSpPr>
            <p:cNvPr id="22" name="Freeform 9"/>
            <p:cNvSpPr>
              <a:spLocks noEditPoints="1"/>
            </p:cNvSpPr>
            <p:nvPr/>
          </p:nvSpPr>
          <p:spPr bwMode="auto">
            <a:xfrm>
              <a:off x="717476" y="2627157"/>
              <a:ext cx="511175" cy="381000"/>
            </a:xfrm>
            <a:custGeom>
              <a:gdLst>
                <a:gd fmla="*/ 61 w 75" name="T0"/>
                <a:gd fmla="*/ 14 h 56" name="T1"/>
                <a:gd fmla="*/ 47 w 75" name="T2"/>
                <a:gd fmla="*/ 0 h 56" name="T3"/>
                <a:gd fmla="*/ 33 w 75" name="T4"/>
                <a:gd fmla="*/ 14 h 56" name="T5"/>
                <a:gd fmla="*/ 19 w 75" name="T6"/>
                <a:gd fmla="*/ 28 h 56" name="T7"/>
                <a:gd fmla="*/ 0 w 75" name="T8"/>
                <a:gd fmla="*/ 28 h 56" name="T9"/>
                <a:gd fmla="*/ 0 w 75" name="T10"/>
                <a:gd fmla="*/ 56 h 56" name="T11"/>
                <a:gd fmla="*/ 47 w 75" name="T12"/>
                <a:gd fmla="*/ 56 h 56" name="T13"/>
                <a:gd fmla="*/ 47 w 75" name="T14"/>
                <a:gd fmla="*/ 35 h 56" name="T15"/>
                <a:gd fmla="*/ 61 w 75" name="T16"/>
                <a:gd fmla="*/ 35 h 56" name="T17"/>
                <a:gd fmla="*/ 61 w 75" name="T18"/>
                <a:gd fmla="*/ 56 h 56" name="T19"/>
                <a:gd fmla="*/ 75 w 75" name="T20"/>
                <a:gd fmla="*/ 56 h 56" name="T21"/>
                <a:gd fmla="*/ 75 w 75" name="T22"/>
                <a:gd fmla="*/ 28 h 56" name="T23"/>
                <a:gd fmla="*/ 75 w 75" name="T24"/>
                <a:gd fmla="*/ 28 h 56" name="T25"/>
                <a:gd fmla="*/ 61 w 75" name="T26"/>
                <a:gd fmla="*/ 14 h 56" name="T27"/>
                <a:gd fmla="*/ 16 w 75" name="T28"/>
                <a:gd fmla="*/ 45 h 56" name="T29"/>
                <a:gd fmla="*/ 5 w 75" name="T30"/>
                <a:gd fmla="*/ 45 h 56" name="T31"/>
                <a:gd fmla="*/ 5 w 75" name="T32"/>
                <a:gd fmla="*/ 35 h 56" name="T33"/>
                <a:gd fmla="*/ 16 w 75" name="T34"/>
                <a:gd fmla="*/ 35 h 56" name="T35"/>
                <a:gd fmla="*/ 16 w 75" name="T36"/>
                <a:gd fmla="*/ 45 h 56" name="T37"/>
                <a:gd fmla="*/ 33 w 75" name="T38"/>
                <a:gd fmla="*/ 45 h 56" name="T39"/>
                <a:gd fmla="*/ 22 w 75" name="T40"/>
                <a:gd fmla="*/ 45 h 56" name="T41"/>
                <a:gd fmla="*/ 22 w 75" name="T42"/>
                <a:gd fmla="*/ 35 h 56" name="T43"/>
                <a:gd fmla="*/ 33 w 75" name="T44"/>
                <a:gd fmla="*/ 35 h 56" name="T45"/>
                <a:gd fmla="*/ 33 w 75" name="T46"/>
                <a:gd fmla="*/ 45 h 56" name="T47"/>
                <a:gd fmla="*/ 45 w 75" name="T48"/>
                <a:gd fmla="*/ 24 h 56" name="T49"/>
                <a:gd fmla="*/ 40 w 75" name="T50"/>
                <a:gd fmla="*/ 19 h 56" name="T51"/>
                <a:gd fmla="*/ 45 w 75" name="T52"/>
                <a:gd fmla="*/ 13 h 56" name="T53"/>
                <a:gd fmla="*/ 50 w 75" name="T54"/>
                <a:gd fmla="*/ 19 h 56" name="T55"/>
                <a:gd fmla="*/ 45 w 75" name="T56"/>
                <a:gd fmla="*/ 24 h 5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56" w="75">
                  <a:moveTo>
                    <a:pt x="61" y="14"/>
                  </a:moveTo>
                  <a:cubicBezTo>
                    <a:pt x="47" y="0"/>
                    <a:pt x="47" y="0"/>
                    <a:pt x="47" y="0"/>
                  </a:cubicBezTo>
                  <a:cubicBezTo>
                    <a:pt x="33" y="14"/>
                    <a:pt x="33" y="14"/>
                    <a:pt x="33" y="14"/>
                  </a:cubicBezTo>
                  <a:cubicBezTo>
                    <a:pt x="19" y="28"/>
                    <a:pt x="19" y="28"/>
                    <a:pt x="19" y="28"/>
                  </a:cubicBezTo>
                  <a:cubicBezTo>
                    <a:pt x="0" y="28"/>
                    <a:pt x="0" y="28"/>
                    <a:pt x="0" y="28"/>
                  </a:cubicBezTo>
                  <a:cubicBezTo>
                    <a:pt x="0" y="56"/>
                    <a:pt x="0" y="56"/>
                    <a:pt x="0" y="56"/>
                  </a:cubicBezTo>
                  <a:cubicBezTo>
                    <a:pt x="47" y="56"/>
                    <a:pt x="47" y="56"/>
                    <a:pt x="47" y="56"/>
                  </a:cubicBezTo>
                  <a:cubicBezTo>
                    <a:pt x="47" y="35"/>
                    <a:pt x="47" y="35"/>
                    <a:pt x="47" y="35"/>
                  </a:cubicBezTo>
                  <a:cubicBezTo>
                    <a:pt x="61" y="35"/>
                    <a:pt x="61" y="35"/>
                    <a:pt x="61" y="35"/>
                  </a:cubicBezTo>
                  <a:cubicBezTo>
                    <a:pt x="61" y="56"/>
                    <a:pt x="61" y="56"/>
                    <a:pt x="61" y="56"/>
                  </a:cubicBezTo>
                  <a:cubicBezTo>
                    <a:pt x="75" y="56"/>
                    <a:pt x="75" y="56"/>
                    <a:pt x="75" y="56"/>
                  </a:cubicBezTo>
                  <a:cubicBezTo>
                    <a:pt x="75" y="28"/>
                    <a:pt x="75" y="28"/>
                    <a:pt x="75" y="28"/>
                  </a:cubicBezTo>
                  <a:cubicBezTo>
                    <a:pt x="75" y="28"/>
                    <a:pt x="75" y="28"/>
                    <a:pt x="75" y="28"/>
                  </a:cubicBezTo>
                  <a:lnTo>
                    <a:pt x="61" y="14"/>
                  </a:lnTo>
                  <a:close/>
                  <a:moveTo>
                    <a:pt x="16" y="45"/>
                  </a:moveTo>
                  <a:cubicBezTo>
                    <a:pt x="5" y="45"/>
                    <a:pt x="5" y="45"/>
                    <a:pt x="5" y="45"/>
                  </a:cubicBezTo>
                  <a:cubicBezTo>
                    <a:pt x="5" y="35"/>
                    <a:pt x="5" y="35"/>
                    <a:pt x="5" y="35"/>
                  </a:cubicBezTo>
                  <a:cubicBezTo>
                    <a:pt x="16" y="35"/>
                    <a:pt x="16" y="35"/>
                    <a:pt x="16" y="35"/>
                  </a:cubicBezTo>
                  <a:lnTo>
                    <a:pt x="16" y="45"/>
                  </a:lnTo>
                  <a:close/>
                  <a:moveTo>
                    <a:pt x="33" y="45"/>
                  </a:moveTo>
                  <a:cubicBezTo>
                    <a:pt x="22" y="45"/>
                    <a:pt x="22" y="45"/>
                    <a:pt x="22" y="45"/>
                  </a:cubicBezTo>
                  <a:cubicBezTo>
                    <a:pt x="22" y="35"/>
                    <a:pt x="22" y="35"/>
                    <a:pt x="22" y="35"/>
                  </a:cubicBezTo>
                  <a:cubicBezTo>
                    <a:pt x="33" y="35"/>
                    <a:pt x="33" y="35"/>
                    <a:pt x="33" y="35"/>
                  </a:cubicBezTo>
                  <a:lnTo>
                    <a:pt x="33" y="45"/>
                  </a:lnTo>
                  <a:close/>
                  <a:moveTo>
                    <a:pt x="45" y="24"/>
                  </a:moveTo>
                  <a:cubicBezTo>
                    <a:pt x="42" y="24"/>
                    <a:pt x="40" y="22"/>
                    <a:pt x="40" y="19"/>
                  </a:cubicBezTo>
                  <a:cubicBezTo>
                    <a:pt x="40" y="16"/>
                    <a:pt x="42" y="13"/>
                    <a:pt x="45" y="13"/>
                  </a:cubicBezTo>
                  <a:cubicBezTo>
                    <a:pt x="48" y="13"/>
                    <a:pt x="50" y="16"/>
                    <a:pt x="50" y="19"/>
                  </a:cubicBezTo>
                  <a:cubicBezTo>
                    <a:pt x="50" y="22"/>
                    <a:pt x="48" y="24"/>
                    <a:pt x="45" y="24"/>
                  </a:cubicBez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23" name="Freeform 10"/>
            <p:cNvSpPr/>
            <p:nvPr/>
          </p:nvSpPr>
          <p:spPr bwMode="auto">
            <a:xfrm>
              <a:off x="704776" y="2593819"/>
              <a:ext cx="747713" cy="414338"/>
            </a:xfrm>
            <a:custGeom>
              <a:gdLst>
                <a:gd fmla="*/ 403 w 471" name="T0"/>
                <a:gd fmla="*/ 64 h 261" name="T1"/>
                <a:gd fmla="*/ 334 w 471" name="T2"/>
                <a:gd fmla="*/ 64 h 261" name="T3"/>
                <a:gd fmla="*/ 308 w 471" name="T4"/>
                <a:gd fmla="*/ 64 h 261" name="T5"/>
                <a:gd fmla="*/ 278 w 471" name="T6"/>
                <a:gd fmla="*/ 64 h 261" name="T7"/>
                <a:gd fmla="*/ 274 w 471" name="T8"/>
                <a:gd fmla="*/ 64 h 261" name="T9"/>
                <a:gd fmla="*/ 274 w 471" name="T10"/>
                <a:gd fmla="*/ 64 h 261" name="T11"/>
                <a:gd fmla="*/ 274 w 471" name="T12"/>
                <a:gd fmla="*/ 64 h 261" name="T13"/>
                <a:gd fmla="*/ 214 w 471" name="T14"/>
                <a:gd fmla="*/ 0 h 261" name="T15"/>
                <a:gd fmla="*/ 214 w 471" name="T16"/>
                <a:gd fmla="*/ 0 h 261" name="T17"/>
                <a:gd fmla="*/ 214 w 471" name="T18"/>
                <a:gd fmla="*/ 0 h 261" name="T19"/>
                <a:gd fmla="*/ 150 w 471" name="T20"/>
                <a:gd fmla="*/ 64 h 261" name="T21"/>
                <a:gd fmla="*/ 145 w 471" name="T22"/>
                <a:gd fmla="*/ 64 h 261" name="T23"/>
                <a:gd fmla="*/ 145 w 471" name="T24"/>
                <a:gd fmla="*/ 30 h 261" name="T25"/>
                <a:gd fmla="*/ 120 w 471" name="T26"/>
                <a:gd fmla="*/ 30 h 261" name="T27"/>
                <a:gd fmla="*/ 120 w 471" name="T28"/>
                <a:gd fmla="*/ 64 h 261" name="T29"/>
                <a:gd fmla="*/ 64 w 471" name="T30"/>
                <a:gd fmla="*/ 64 h 261" name="T31"/>
                <a:gd fmla="*/ 0 w 471" name="T32"/>
                <a:gd fmla="*/ 137 h 261" name="T33"/>
                <a:gd fmla="*/ 90 w 471" name="T34"/>
                <a:gd fmla="*/ 137 h 261" name="T35"/>
                <a:gd fmla="*/ 90 w 471" name="T36"/>
                <a:gd fmla="*/ 132 h 261" name="T37"/>
                <a:gd fmla="*/ 214 w 471" name="T38"/>
                <a:gd fmla="*/ 8 h 261" name="T39"/>
                <a:gd fmla="*/ 334 w 471" name="T40"/>
                <a:gd fmla="*/ 132 h 261" name="T41"/>
                <a:gd fmla="*/ 334 w 471" name="T42"/>
                <a:gd fmla="*/ 137 h 261" name="T43"/>
                <a:gd fmla="*/ 338 w 471" name="T44"/>
                <a:gd fmla="*/ 137 h 261" name="T45"/>
                <a:gd fmla="*/ 338 w 471" name="T46"/>
                <a:gd fmla="*/ 261 h 261" name="T47"/>
                <a:gd fmla="*/ 355 w 471" name="T48"/>
                <a:gd fmla="*/ 261 h 261" name="T49"/>
                <a:gd fmla="*/ 355 w 471" name="T50"/>
                <a:gd fmla="*/ 188 h 261" name="T51"/>
                <a:gd fmla="*/ 454 w 471" name="T52"/>
                <a:gd fmla="*/ 188 h 261" name="T53"/>
                <a:gd fmla="*/ 454 w 471" name="T54"/>
                <a:gd fmla="*/ 261 h 261" name="T55"/>
                <a:gd fmla="*/ 467 w 471" name="T56"/>
                <a:gd fmla="*/ 261 h 261" name="T57"/>
                <a:gd fmla="*/ 467 w 471" name="T58"/>
                <a:gd fmla="*/ 137 h 261" name="T59"/>
                <a:gd fmla="*/ 471 w 471" name="T60"/>
                <a:gd fmla="*/ 137 h 261" name="T61"/>
                <a:gd fmla="*/ 403 w 471" name="T62"/>
                <a:gd fmla="*/ 64 h 26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261" w="471">
                  <a:moveTo>
                    <a:pt x="403" y="64"/>
                  </a:moveTo>
                  <a:lnTo>
                    <a:pt x="334" y="64"/>
                  </a:lnTo>
                  <a:lnTo>
                    <a:pt x="308" y="64"/>
                  </a:lnTo>
                  <a:lnTo>
                    <a:pt x="278" y="64"/>
                  </a:lnTo>
                  <a:lnTo>
                    <a:pt x="274" y="64"/>
                  </a:lnTo>
                  <a:lnTo>
                    <a:pt x="274" y="64"/>
                  </a:lnTo>
                  <a:lnTo>
                    <a:pt x="274" y="64"/>
                  </a:lnTo>
                  <a:lnTo>
                    <a:pt x="214" y="0"/>
                  </a:lnTo>
                  <a:lnTo>
                    <a:pt x="214" y="0"/>
                  </a:lnTo>
                  <a:lnTo>
                    <a:pt x="214" y="0"/>
                  </a:lnTo>
                  <a:lnTo>
                    <a:pt x="150" y="64"/>
                  </a:lnTo>
                  <a:lnTo>
                    <a:pt x="145" y="64"/>
                  </a:lnTo>
                  <a:lnTo>
                    <a:pt x="145" y="30"/>
                  </a:lnTo>
                  <a:lnTo>
                    <a:pt x="120" y="30"/>
                  </a:lnTo>
                  <a:lnTo>
                    <a:pt x="120" y="64"/>
                  </a:lnTo>
                  <a:lnTo>
                    <a:pt x="64" y="64"/>
                  </a:lnTo>
                  <a:lnTo>
                    <a:pt x="0" y="137"/>
                  </a:lnTo>
                  <a:lnTo>
                    <a:pt x="90" y="137"/>
                  </a:lnTo>
                  <a:lnTo>
                    <a:pt x="90" y="132"/>
                  </a:lnTo>
                  <a:lnTo>
                    <a:pt x="214" y="8"/>
                  </a:lnTo>
                  <a:lnTo>
                    <a:pt x="334" y="132"/>
                  </a:lnTo>
                  <a:lnTo>
                    <a:pt x="334" y="137"/>
                  </a:lnTo>
                  <a:lnTo>
                    <a:pt x="338" y="137"/>
                  </a:lnTo>
                  <a:lnTo>
                    <a:pt x="338" y="261"/>
                  </a:lnTo>
                  <a:lnTo>
                    <a:pt x="355" y="261"/>
                  </a:lnTo>
                  <a:lnTo>
                    <a:pt x="355" y="188"/>
                  </a:lnTo>
                  <a:lnTo>
                    <a:pt x="454" y="188"/>
                  </a:lnTo>
                  <a:lnTo>
                    <a:pt x="454" y="261"/>
                  </a:lnTo>
                  <a:lnTo>
                    <a:pt x="467" y="261"/>
                  </a:lnTo>
                  <a:lnTo>
                    <a:pt x="467" y="137"/>
                  </a:lnTo>
                  <a:lnTo>
                    <a:pt x="471" y="137"/>
                  </a:lnTo>
                  <a:lnTo>
                    <a:pt x="403" y="64"/>
                  </a:ln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grpSp>
      <p:grpSp>
        <p:nvGrpSpPr>
          <p:cNvPr id="24" name="组合 23"/>
          <p:cNvGrpSpPr/>
          <p:nvPr/>
        </p:nvGrpSpPr>
        <p:grpSpPr>
          <a:xfrm>
            <a:off x="956896" y="2110892"/>
            <a:ext cx="1119795" cy="1163245"/>
            <a:chOff x="-2530821" y="974725"/>
            <a:chExt cx="531813" cy="552451"/>
          </a:xfrm>
          <a:solidFill>
            <a:schemeClr val="accent1"/>
          </a:solidFill>
        </p:grpSpPr>
        <p:sp>
          <p:nvSpPr>
            <p:cNvPr id="25" name="Freeform 11"/>
            <p:cNvSpPr/>
            <p:nvPr/>
          </p:nvSpPr>
          <p:spPr bwMode="auto">
            <a:xfrm>
              <a:off x="-2530821" y="1069975"/>
              <a:ext cx="217488" cy="449263"/>
            </a:xfrm>
            <a:custGeom>
              <a:gdLst>
                <a:gd fmla="*/ 24 w 32" name="T0"/>
                <a:gd fmla="*/ 0 h 66" name="T1"/>
                <a:gd fmla="*/ 8 w 32" name="T2"/>
                <a:gd fmla="*/ 0 h 66" name="T3"/>
                <a:gd fmla="*/ 0 w 32" name="T4"/>
                <a:gd fmla="*/ 6 h 66" name="T5"/>
                <a:gd fmla="*/ 0 w 32" name="T6"/>
                <a:gd fmla="*/ 6 h 66" name="T7"/>
                <a:gd fmla="*/ 0 w 32" name="T8"/>
                <a:gd fmla="*/ 7 h 66" name="T9"/>
                <a:gd fmla="*/ 0 w 32" name="T10"/>
                <a:gd fmla="*/ 30 h 66" name="T11"/>
                <a:gd fmla="*/ 3 w 32" name="T12"/>
                <a:gd fmla="*/ 32 h 66" name="T13"/>
                <a:gd fmla="*/ 5 w 32" name="T14"/>
                <a:gd fmla="*/ 30 h 66" name="T15"/>
                <a:gd fmla="*/ 5 w 32" name="T16"/>
                <a:gd fmla="*/ 10 h 66" name="T17"/>
                <a:gd fmla="*/ 8 w 32" name="T18"/>
                <a:gd fmla="*/ 10 h 66" name="T19"/>
                <a:gd fmla="*/ 8 w 32" name="T20"/>
                <a:gd fmla="*/ 29 h 66" name="T21"/>
                <a:gd fmla="*/ 8 w 32" name="T22"/>
                <a:gd fmla="*/ 30 h 66" name="T23"/>
                <a:gd fmla="*/ 8 w 32" name="T24"/>
                <a:gd fmla="*/ 62 h 66" name="T25"/>
                <a:gd fmla="*/ 11 w 32" name="T26"/>
                <a:gd fmla="*/ 66 h 66" name="T27"/>
                <a:gd fmla="*/ 15 w 32" name="T28"/>
                <a:gd fmla="*/ 62 h 66" name="T29"/>
                <a:gd fmla="*/ 15 w 32" name="T30"/>
                <a:gd fmla="*/ 33 h 66" name="T31"/>
                <a:gd fmla="*/ 17 w 32" name="T32"/>
                <a:gd fmla="*/ 33 h 66" name="T33"/>
                <a:gd fmla="*/ 17 w 32" name="T34"/>
                <a:gd fmla="*/ 62 h 66" name="T35"/>
                <a:gd fmla="*/ 20 w 32" name="T36"/>
                <a:gd fmla="*/ 66 h 66" name="T37"/>
                <a:gd fmla="*/ 24 w 32" name="T38"/>
                <a:gd fmla="*/ 62 h 66" name="T39"/>
                <a:gd fmla="*/ 24 w 32" name="T40"/>
                <a:gd fmla="*/ 29 h 66" name="T41"/>
                <a:gd fmla="*/ 24 w 32" name="T42"/>
                <a:gd fmla="*/ 29 h 66" name="T43"/>
                <a:gd fmla="*/ 24 w 32" name="T44"/>
                <a:gd fmla="*/ 10 h 66" name="T45"/>
                <a:gd fmla="*/ 26 w 32" name="T46"/>
                <a:gd fmla="*/ 10 h 66" name="T47"/>
                <a:gd fmla="*/ 26 w 32" name="T48"/>
                <a:gd fmla="*/ 30 h 66" name="T49"/>
                <a:gd fmla="*/ 29 w 32" name="T50"/>
                <a:gd fmla="*/ 32 h 66" name="T51"/>
                <a:gd fmla="*/ 32 w 32" name="T52"/>
                <a:gd fmla="*/ 30 h 66" name="T53"/>
                <a:gd fmla="*/ 32 w 32" name="T54"/>
                <a:gd fmla="*/ 7 h 66" name="T55"/>
                <a:gd fmla="*/ 32 w 32" name="T56"/>
                <a:gd fmla="*/ 6 h 66" name="T57"/>
                <a:gd fmla="*/ 32 w 32" name="T58"/>
                <a:gd fmla="*/ 6 h 66" name="T59"/>
                <a:gd fmla="*/ 24 w 32" name="T60"/>
                <a:gd fmla="*/ 0 h 66"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66" w="32">
                  <a:moveTo>
                    <a:pt x="24" y="0"/>
                  </a:moveTo>
                  <a:cubicBezTo>
                    <a:pt x="8" y="0"/>
                    <a:pt x="8" y="0"/>
                    <a:pt x="8" y="0"/>
                  </a:cubicBezTo>
                  <a:cubicBezTo>
                    <a:pt x="2" y="0"/>
                    <a:pt x="0" y="5"/>
                    <a:pt x="0" y="6"/>
                  </a:cubicBezTo>
                  <a:cubicBezTo>
                    <a:pt x="0" y="6"/>
                    <a:pt x="0" y="6"/>
                    <a:pt x="0" y="6"/>
                  </a:cubicBezTo>
                  <a:cubicBezTo>
                    <a:pt x="0" y="7"/>
                    <a:pt x="0" y="7"/>
                    <a:pt x="0" y="7"/>
                  </a:cubicBezTo>
                  <a:cubicBezTo>
                    <a:pt x="0" y="30"/>
                    <a:pt x="0" y="30"/>
                    <a:pt x="0" y="30"/>
                  </a:cubicBezTo>
                  <a:cubicBezTo>
                    <a:pt x="0" y="31"/>
                    <a:pt x="1" y="32"/>
                    <a:pt x="3" y="32"/>
                  </a:cubicBezTo>
                  <a:cubicBezTo>
                    <a:pt x="4" y="32"/>
                    <a:pt x="5" y="31"/>
                    <a:pt x="5" y="30"/>
                  </a:cubicBezTo>
                  <a:cubicBezTo>
                    <a:pt x="5" y="10"/>
                    <a:pt x="5" y="10"/>
                    <a:pt x="5" y="10"/>
                  </a:cubicBezTo>
                  <a:cubicBezTo>
                    <a:pt x="8" y="10"/>
                    <a:pt x="8" y="10"/>
                    <a:pt x="8" y="10"/>
                  </a:cubicBezTo>
                  <a:cubicBezTo>
                    <a:pt x="8" y="29"/>
                    <a:pt x="8" y="29"/>
                    <a:pt x="8" y="29"/>
                  </a:cubicBezTo>
                  <a:cubicBezTo>
                    <a:pt x="8" y="29"/>
                    <a:pt x="8" y="29"/>
                    <a:pt x="8" y="30"/>
                  </a:cubicBezTo>
                  <a:cubicBezTo>
                    <a:pt x="8" y="62"/>
                    <a:pt x="8" y="62"/>
                    <a:pt x="8" y="62"/>
                  </a:cubicBezTo>
                  <a:cubicBezTo>
                    <a:pt x="8" y="65"/>
                    <a:pt x="9" y="66"/>
                    <a:pt x="11" y="66"/>
                  </a:cubicBezTo>
                  <a:cubicBezTo>
                    <a:pt x="13" y="66"/>
                    <a:pt x="15" y="65"/>
                    <a:pt x="15" y="62"/>
                  </a:cubicBezTo>
                  <a:cubicBezTo>
                    <a:pt x="15" y="33"/>
                    <a:pt x="15" y="33"/>
                    <a:pt x="15" y="33"/>
                  </a:cubicBezTo>
                  <a:cubicBezTo>
                    <a:pt x="17" y="33"/>
                    <a:pt x="17" y="33"/>
                    <a:pt x="17" y="33"/>
                  </a:cubicBezTo>
                  <a:cubicBezTo>
                    <a:pt x="17" y="62"/>
                    <a:pt x="17" y="62"/>
                    <a:pt x="17" y="62"/>
                  </a:cubicBezTo>
                  <a:cubicBezTo>
                    <a:pt x="17" y="65"/>
                    <a:pt x="18" y="66"/>
                    <a:pt x="20" y="66"/>
                  </a:cubicBezTo>
                  <a:cubicBezTo>
                    <a:pt x="22" y="66"/>
                    <a:pt x="24" y="65"/>
                    <a:pt x="24" y="62"/>
                  </a:cubicBezTo>
                  <a:cubicBezTo>
                    <a:pt x="24" y="29"/>
                    <a:pt x="24" y="29"/>
                    <a:pt x="24" y="29"/>
                  </a:cubicBezTo>
                  <a:cubicBezTo>
                    <a:pt x="24" y="29"/>
                    <a:pt x="24" y="29"/>
                    <a:pt x="24" y="29"/>
                  </a:cubicBezTo>
                  <a:cubicBezTo>
                    <a:pt x="24" y="10"/>
                    <a:pt x="24" y="10"/>
                    <a:pt x="24" y="10"/>
                  </a:cubicBezTo>
                  <a:cubicBezTo>
                    <a:pt x="26" y="10"/>
                    <a:pt x="26" y="10"/>
                    <a:pt x="26" y="10"/>
                  </a:cubicBezTo>
                  <a:cubicBezTo>
                    <a:pt x="26" y="30"/>
                    <a:pt x="26" y="30"/>
                    <a:pt x="26" y="30"/>
                  </a:cubicBezTo>
                  <a:cubicBezTo>
                    <a:pt x="26" y="31"/>
                    <a:pt x="27" y="32"/>
                    <a:pt x="29" y="32"/>
                  </a:cubicBezTo>
                  <a:cubicBezTo>
                    <a:pt x="30" y="32"/>
                    <a:pt x="32" y="31"/>
                    <a:pt x="32" y="30"/>
                  </a:cubicBezTo>
                  <a:cubicBezTo>
                    <a:pt x="32" y="7"/>
                    <a:pt x="32" y="7"/>
                    <a:pt x="32" y="7"/>
                  </a:cubicBezTo>
                  <a:cubicBezTo>
                    <a:pt x="32" y="6"/>
                    <a:pt x="32" y="6"/>
                    <a:pt x="32" y="6"/>
                  </a:cubicBezTo>
                  <a:cubicBezTo>
                    <a:pt x="32" y="6"/>
                    <a:pt x="32" y="6"/>
                    <a:pt x="32" y="6"/>
                  </a:cubicBezTo>
                  <a:cubicBezTo>
                    <a:pt x="32" y="4"/>
                    <a:pt x="29" y="0"/>
                    <a:pt x="24" y="0"/>
                  </a:cubicBez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26" name="Oval 12"/>
            <p:cNvSpPr>
              <a:spLocks noChangeArrowheads="1"/>
            </p:cNvSpPr>
            <p:nvPr/>
          </p:nvSpPr>
          <p:spPr bwMode="auto">
            <a:xfrm>
              <a:off x="-2462558" y="974725"/>
              <a:ext cx="82550" cy="88900"/>
            </a:xfrm>
            <a:prstGeom prst="ellipse">
              <a:avLst/>
            </a:pr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27" name="Oval 13"/>
            <p:cNvSpPr>
              <a:spLocks noChangeArrowheads="1"/>
            </p:cNvSpPr>
            <p:nvPr/>
          </p:nvSpPr>
          <p:spPr bwMode="auto">
            <a:xfrm>
              <a:off x="-2170458" y="982663"/>
              <a:ext cx="82550" cy="80963"/>
            </a:xfrm>
            <a:prstGeom prst="ellipse">
              <a:avLst/>
            </a:pr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sp>
          <p:nvSpPr>
            <p:cNvPr id="28" name="Freeform 14"/>
            <p:cNvSpPr/>
            <p:nvPr/>
          </p:nvSpPr>
          <p:spPr bwMode="auto">
            <a:xfrm>
              <a:off x="-2251421" y="1077913"/>
              <a:ext cx="252413" cy="449263"/>
            </a:xfrm>
            <a:custGeom>
              <a:gdLst>
                <a:gd fmla="*/ 37 w 37" name="T0"/>
                <a:gd fmla="*/ 24 h 66" name="T1"/>
                <a:gd fmla="*/ 30 w 37" name="T2"/>
                <a:gd fmla="*/ 4 h 66" name="T3"/>
                <a:gd fmla="*/ 26 w 37" name="T4"/>
                <a:gd fmla="*/ 0 h 66" name="T5"/>
                <a:gd fmla="*/ 11 w 37" name="T6"/>
                <a:gd fmla="*/ 0 h 66" name="T7"/>
                <a:gd fmla="*/ 7 w 37" name="T8"/>
                <a:gd fmla="*/ 2 h 66" name="T9"/>
                <a:gd fmla="*/ 7 w 37" name="T10"/>
                <a:gd fmla="*/ 3 h 66" name="T11"/>
                <a:gd fmla="*/ 7 w 37" name="T12"/>
                <a:gd fmla="*/ 3 h 66" name="T13"/>
                <a:gd fmla="*/ 7 w 37" name="T14"/>
                <a:gd fmla="*/ 3 h 66" name="T15"/>
                <a:gd fmla="*/ 0 w 37" name="T16"/>
                <a:gd fmla="*/ 25 h 66" name="T17"/>
                <a:gd fmla="*/ 2 w 37" name="T18"/>
                <a:gd fmla="*/ 28 h 66" name="T19"/>
                <a:gd fmla="*/ 5 w 37" name="T20"/>
                <a:gd fmla="*/ 26 h 66" name="T21"/>
                <a:gd fmla="*/ 11 w 37" name="T22"/>
                <a:gd fmla="*/ 9 h 66" name="T23"/>
                <a:gd fmla="*/ 11 w 37" name="T24"/>
                <a:gd fmla="*/ 9 h 66" name="T25"/>
                <a:gd fmla="*/ 11 w 37" name="T26"/>
                <a:gd fmla="*/ 9 h 66" name="T27"/>
                <a:gd fmla="*/ 4 w 37" name="T28"/>
                <a:gd fmla="*/ 39 h 66" name="T29"/>
                <a:gd fmla="*/ 12 w 37" name="T30"/>
                <a:gd fmla="*/ 39 h 66" name="T31"/>
                <a:gd fmla="*/ 12 w 37" name="T32"/>
                <a:gd fmla="*/ 63 h 66" name="T33"/>
                <a:gd fmla="*/ 15 w 37" name="T34"/>
                <a:gd fmla="*/ 66 h 66" name="T35"/>
                <a:gd fmla="*/ 18 w 37" name="T36"/>
                <a:gd fmla="*/ 63 h 66" name="T37"/>
                <a:gd fmla="*/ 18 w 37" name="T38"/>
                <a:gd fmla="*/ 39 h 66" name="T39"/>
                <a:gd fmla="*/ 20 w 37" name="T40"/>
                <a:gd fmla="*/ 39 h 66" name="T41"/>
                <a:gd fmla="*/ 20 w 37" name="T42"/>
                <a:gd fmla="*/ 63 h 66" name="T43"/>
                <a:gd fmla="*/ 23 w 37" name="T44"/>
                <a:gd fmla="*/ 66 h 66" name="T45"/>
                <a:gd fmla="*/ 26 w 37" name="T46"/>
                <a:gd fmla="*/ 63 h 66" name="T47"/>
                <a:gd fmla="*/ 26 w 37" name="T48"/>
                <a:gd fmla="*/ 39 h 66" name="T49"/>
                <a:gd fmla="*/ 34 w 37" name="T50"/>
                <a:gd fmla="*/ 39 h 66" name="T51"/>
                <a:gd fmla="*/ 25 w 37" name="T52"/>
                <a:gd fmla="*/ 9 h 66" name="T53"/>
                <a:gd fmla="*/ 26 w 37" name="T54"/>
                <a:gd fmla="*/ 9 h 66" name="T55"/>
                <a:gd fmla="*/ 26 w 37" name="T56"/>
                <a:gd fmla="*/ 9 h 66" name="T57"/>
                <a:gd fmla="*/ 32 w 37" name="T58"/>
                <a:gd fmla="*/ 26 h 66" name="T59"/>
                <a:gd fmla="*/ 35 w 37" name="T60"/>
                <a:gd fmla="*/ 28 h 66" name="T61"/>
                <a:gd fmla="*/ 37 w 37" name="T62"/>
                <a:gd fmla="*/ 24 h 6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6" w="37">
                  <a:moveTo>
                    <a:pt x="37" y="24"/>
                  </a:moveTo>
                  <a:cubicBezTo>
                    <a:pt x="30" y="4"/>
                    <a:pt x="30" y="4"/>
                    <a:pt x="30" y="4"/>
                  </a:cubicBezTo>
                  <a:cubicBezTo>
                    <a:pt x="30" y="2"/>
                    <a:pt x="28" y="0"/>
                    <a:pt x="26" y="0"/>
                  </a:cubicBezTo>
                  <a:cubicBezTo>
                    <a:pt x="11" y="0"/>
                    <a:pt x="11" y="0"/>
                    <a:pt x="11" y="0"/>
                  </a:cubicBezTo>
                  <a:cubicBezTo>
                    <a:pt x="9" y="0"/>
                    <a:pt x="8" y="1"/>
                    <a:pt x="7" y="2"/>
                  </a:cubicBezTo>
                  <a:cubicBezTo>
                    <a:pt x="7" y="2"/>
                    <a:pt x="7" y="3"/>
                    <a:pt x="7" y="3"/>
                  </a:cubicBezTo>
                  <a:cubicBezTo>
                    <a:pt x="7" y="3"/>
                    <a:pt x="7" y="3"/>
                    <a:pt x="7" y="3"/>
                  </a:cubicBezTo>
                  <a:cubicBezTo>
                    <a:pt x="7" y="3"/>
                    <a:pt x="7" y="3"/>
                    <a:pt x="7" y="3"/>
                  </a:cubicBezTo>
                  <a:cubicBezTo>
                    <a:pt x="0" y="25"/>
                    <a:pt x="0" y="25"/>
                    <a:pt x="0" y="25"/>
                  </a:cubicBezTo>
                  <a:cubicBezTo>
                    <a:pt x="0" y="26"/>
                    <a:pt x="1" y="27"/>
                    <a:pt x="2" y="28"/>
                  </a:cubicBezTo>
                  <a:cubicBezTo>
                    <a:pt x="3" y="28"/>
                    <a:pt x="5" y="28"/>
                    <a:pt x="5" y="26"/>
                  </a:cubicBezTo>
                  <a:cubicBezTo>
                    <a:pt x="11" y="9"/>
                    <a:pt x="11" y="9"/>
                    <a:pt x="11" y="9"/>
                  </a:cubicBezTo>
                  <a:cubicBezTo>
                    <a:pt x="11" y="9"/>
                    <a:pt x="11" y="9"/>
                    <a:pt x="11" y="9"/>
                  </a:cubicBezTo>
                  <a:cubicBezTo>
                    <a:pt x="11" y="9"/>
                    <a:pt x="11" y="9"/>
                    <a:pt x="11" y="9"/>
                  </a:cubicBezTo>
                  <a:cubicBezTo>
                    <a:pt x="4" y="39"/>
                    <a:pt x="4" y="39"/>
                    <a:pt x="4" y="39"/>
                  </a:cubicBezTo>
                  <a:cubicBezTo>
                    <a:pt x="12" y="39"/>
                    <a:pt x="12" y="39"/>
                    <a:pt x="12" y="39"/>
                  </a:cubicBezTo>
                  <a:cubicBezTo>
                    <a:pt x="12" y="63"/>
                    <a:pt x="12" y="63"/>
                    <a:pt x="12" y="63"/>
                  </a:cubicBezTo>
                  <a:cubicBezTo>
                    <a:pt x="12" y="65"/>
                    <a:pt x="13" y="66"/>
                    <a:pt x="15" y="66"/>
                  </a:cubicBezTo>
                  <a:cubicBezTo>
                    <a:pt x="16" y="66"/>
                    <a:pt x="18" y="65"/>
                    <a:pt x="18" y="63"/>
                  </a:cubicBezTo>
                  <a:cubicBezTo>
                    <a:pt x="18" y="39"/>
                    <a:pt x="18" y="39"/>
                    <a:pt x="18" y="39"/>
                  </a:cubicBezTo>
                  <a:cubicBezTo>
                    <a:pt x="20" y="39"/>
                    <a:pt x="20" y="39"/>
                    <a:pt x="20" y="39"/>
                  </a:cubicBezTo>
                  <a:cubicBezTo>
                    <a:pt x="20" y="63"/>
                    <a:pt x="20" y="63"/>
                    <a:pt x="20" y="63"/>
                  </a:cubicBezTo>
                  <a:cubicBezTo>
                    <a:pt x="20" y="65"/>
                    <a:pt x="21" y="66"/>
                    <a:pt x="23" y="66"/>
                  </a:cubicBezTo>
                  <a:cubicBezTo>
                    <a:pt x="24" y="66"/>
                    <a:pt x="26" y="65"/>
                    <a:pt x="26" y="63"/>
                  </a:cubicBezTo>
                  <a:cubicBezTo>
                    <a:pt x="26" y="39"/>
                    <a:pt x="26" y="39"/>
                    <a:pt x="26" y="39"/>
                  </a:cubicBezTo>
                  <a:cubicBezTo>
                    <a:pt x="34" y="39"/>
                    <a:pt x="34" y="39"/>
                    <a:pt x="34" y="39"/>
                  </a:cubicBezTo>
                  <a:cubicBezTo>
                    <a:pt x="25" y="9"/>
                    <a:pt x="25" y="9"/>
                    <a:pt x="25" y="9"/>
                  </a:cubicBezTo>
                  <a:cubicBezTo>
                    <a:pt x="26" y="9"/>
                    <a:pt x="26" y="9"/>
                    <a:pt x="26" y="9"/>
                  </a:cubicBezTo>
                  <a:cubicBezTo>
                    <a:pt x="26" y="9"/>
                    <a:pt x="26" y="9"/>
                    <a:pt x="26" y="9"/>
                  </a:cubicBezTo>
                  <a:cubicBezTo>
                    <a:pt x="32" y="26"/>
                    <a:pt x="32" y="26"/>
                    <a:pt x="32" y="26"/>
                  </a:cubicBezTo>
                  <a:cubicBezTo>
                    <a:pt x="32" y="28"/>
                    <a:pt x="34" y="28"/>
                    <a:pt x="35" y="28"/>
                  </a:cubicBezTo>
                  <a:cubicBezTo>
                    <a:pt x="37" y="27"/>
                    <a:pt x="37" y="26"/>
                    <a:pt x="37" y="24"/>
                  </a:cubicBezTo>
                  <a:close/>
                </a:path>
              </a:pathLst>
            </a:custGeom>
            <a:grpFill/>
            <a:ln>
              <a:noFill/>
            </a:ln>
            <a:extLst>
              <a:ext uri="{91240B29-F687-4F45-9708-019B960494DF}">
                <a14:hiddenLine w="9525">
                  <a:solidFill>
                    <a:srgbClr val="000000"/>
                  </a:solidFill>
                  <a:miter lim="800000"/>
                  <a:headEnd/>
                  <a:tailEnd/>
                </a14:hiddenLine>
              </a:ext>
            </a:extLst>
          </p:spPr>
          <p:txBody>
            <a:bodyPr/>
            <a:lstStyle/>
            <a:p>
              <a:endParaRPr altLang="en-US" lang="zh-CN" sz="2135">
                <a:cs typeface="+mn-ea"/>
                <a:sym typeface="+mn-lt"/>
              </a:endParaRPr>
            </a:p>
          </p:txBody>
        </p:sp>
      </p:grpSp>
      <p:sp>
        <p:nvSpPr>
          <p:cNvPr id="29" name="TextBox 682"/>
          <p:cNvSpPr txBox="1"/>
          <p:nvPr/>
        </p:nvSpPr>
        <p:spPr>
          <a:xfrm>
            <a:off x="2030605" y="4183683"/>
            <a:ext cx="2216467" cy="13106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b="1" lang="en-US" sz="8000">
                <a:solidFill>
                  <a:schemeClr val="accent3"/>
                </a:solidFill>
                <a:latin typeface="+mn-lt"/>
                <a:ea typeface="+mn-ea"/>
                <a:cs typeface="+mn-ea"/>
                <a:sym typeface="+mn-lt"/>
              </a:rPr>
              <a:t>72%</a:t>
            </a:r>
          </a:p>
        </p:txBody>
      </p:sp>
      <p:sp>
        <p:nvSpPr>
          <p:cNvPr id="30" name="TextBox 682"/>
          <p:cNvSpPr txBox="1"/>
          <p:nvPr/>
        </p:nvSpPr>
        <p:spPr>
          <a:xfrm>
            <a:off x="2030605" y="2003992"/>
            <a:ext cx="2216467" cy="13106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b="1" lang="en-US" sz="8000">
                <a:solidFill>
                  <a:schemeClr val="accent1"/>
                </a:solidFill>
                <a:latin typeface="+mn-lt"/>
                <a:ea typeface="+mn-ea"/>
                <a:cs typeface="+mn-ea"/>
                <a:sym typeface="+mn-lt"/>
              </a:rPr>
              <a:t>20%</a:t>
            </a:r>
          </a:p>
        </p:txBody>
      </p:sp>
      <p:cxnSp>
        <p:nvCxnSpPr>
          <p:cNvPr id="31" name="直接连接符 30"/>
          <p:cNvCxnSpPr/>
          <p:nvPr/>
        </p:nvCxnSpPr>
        <p:spPr>
          <a:xfrm>
            <a:off x="814917" y="3526462"/>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14917" y="1677275"/>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14917" y="5825931"/>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14917" y="3976745"/>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5" name="TextBox 682"/>
          <p:cNvSpPr txBox="1"/>
          <p:nvPr/>
        </p:nvSpPr>
        <p:spPr>
          <a:xfrm>
            <a:off x="7513079" y="4246816"/>
            <a:ext cx="2216467" cy="13106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b="1" lang="en-US" sz="8000">
                <a:solidFill>
                  <a:schemeClr val="accent5"/>
                </a:solidFill>
                <a:latin typeface="+mn-lt"/>
                <a:ea typeface="+mn-ea"/>
                <a:cs typeface="+mn-ea"/>
                <a:sym typeface="+mn-lt"/>
              </a:rPr>
              <a:t>49%</a:t>
            </a:r>
          </a:p>
        </p:txBody>
      </p:sp>
      <p:sp>
        <p:nvSpPr>
          <p:cNvPr id="36" name="TextBox 682"/>
          <p:cNvSpPr txBox="1"/>
          <p:nvPr/>
        </p:nvSpPr>
        <p:spPr>
          <a:xfrm>
            <a:off x="7513079" y="2003992"/>
            <a:ext cx="2216467" cy="1310640"/>
          </a:xfrm>
          <a:prstGeom prst="rect">
            <a:avLst/>
          </a:prstGeom>
          <a:noFill/>
        </p:spPr>
        <p:txBody>
          <a:bodyPr wrap="none">
            <a:spAutoFit/>
          </a:bodyPr>
          <a:lstStyle>
            <a:defPPr>
              <a:defRPr lang="zh-CN"/>
            </a:defPPr>
            <a:lvl1pPr algn="l" fontAlgn="base" rtl="0">
              <a:spcBef>
                <a:spcPct val="0"/>
              </a:spcBef>
              <a:spcAft>
                <a:spcPct val="0"/>
              </a:spcAft>
              <a:defRPr kern="1200">
                <a:solidFill>
                  <a:schemeClr val="tx1"/>
                </a:solidFill>
                <a:latin charset="0" pitchFamily="34" typeface="Calibri"/>
                <a:ea charset="-122" pitchFamily="2" typeface="宋体"/>
                <a:cs typeface="+mn-cs"/>
              </a:defRPr>
            </a:lvl1pPr>
            <a:lvl2pPr algn="l" fontAlgn="base" marL="457200" rtl="0">
              <a:spcBef>
                <a:spcPct val="0"/>
              </a:spcBef>
              <a:spcAft>
                <a:spcPct val="0"/>
              </a:spcAft>
              <a:defRPr kern="1200">
                <a:solidFill>
                  <a:schemeClr val="tx1"/>
                </a:solidFill>
                <a:latin charset="0" pitchFamily="34" typeface="Calibri"/>
                <a:ea charset="-122" pitchFamily="2" typeface="宋体"/>
                <a:cs typeface="+mn-cs"/>
              </a:defRPr>
            </a:lvl2pPr>
            <a:lvl3pPr algn="l" fontAlgn="base" marL="914400" rtl="0">
              <a:spcBef>
                <a:spcPct val="0"/>
              </a:spcBef>
              <a:spcAft>
                <a:spcPct val="0"/>
              </a:spcAft>
              <a:defRPr kern="1200">
                <a:solidFill>
                  <a:schemeClr val="tx1"/>
                </a:solidFill>
                <a:latin charset="0" pitchFamily="34" typeface="Calibri"/>
                <a:ea charset="-122" pitchFamily="2" typeface="宋体"/>
                <a:cs typeface="+mn-cs"/>
              </a:defRPr>
            </a:lvl3pPr>
            <a:lvl4pPr algn="l" fontAlgn="base" marL="1371600" rtl="0">
              <a:spcBef>
                <a:spcPct val="0"/>
              </a:spcBef>
              <a:spcAft>
                <a:spcPct val="0"/>
              </a:spcAft>
              <a:defRPr kern="1200">
                <a:solidFill>
                  <a:schemeClr val="tx1"/>
                </a:solidFill>
                <a:latin charset="0" pitchFamily="34" typeface="Calibri"/>
                <a:ea charset="-122" pitchFamily="2" typeface="宋体"/>
                <a:cs typeface="+mn-cs"/>
              </a:defRPr>
            </a:lvl4pPr>
            <a:lvl5pPr algn="l" fontAlgn="base"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r>
              <a:rPr altLang="zh-CN" b="1" lang="en-US" sz="8000">
                <a:solidFill>
                  <a:schemeClr val="accent2"/>
                </a:solidFill>
                <a:latin typeface="+mn-lt"/>
                <a:ea typeface="+mn-ea"/>
                <a:cs typeface="+mn-ea"/>
                <a:sym typeface="+mn-lt"/>
              </a:rPr>
              <a:t>18%</a:t>
            </a:r>
          </a:p>
        </p:txBody>
      </p:sp>
      <p:cxnSp>
        <p:nvCxnSpPr>
          <p:cNvPr id="37" name="直接连接符 36"/>
          <p:cNvCxnSpPr/>
          <p:nvPr/>
        </p:nvCxnSpPr>
        <p:spPr>
          <a:xfrm>
            <a:off x="6297393" y="3526462"/>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297393" y="1677275"/>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297393" y="5825931"/>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297393" y="3976745"/>
            <a:ext cx="50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4114271" y="1915034"/>
            <a:ext cx="1922439" cy="137160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42" name="矩形 41"/>
          <p:cNvSpPr/>
          <p:nvPr/>
        </p:nvSpPr>
        <p:spPr>
          <a:xfrm>
            <a:off x="9507130" y="1915034"/>
            <a:ext cx="1922439" cy="137160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43" name="矩形 42"/>
          <p:cNvSpPr/>
          <p:nvPr/>
        </p:nvSpPr>
        <p:spPr>
          <a:xfrm>
            <a:off x="4114271" y="4158264"/>
            <a:ext cx="1922439" cy="137160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44" name="矩形 43"/>
          <p:cNvSpPr/>
          <p:nvPr/>
        </p:nvSpPr>
        <p:spPr>
          <a:xfrm>
            <a:off x="9507130" y="4158264"/>
            <a:ext cx="1922439" cy="137160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添加论文内容第三部分标题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Freeform 12"/>
          <p:cNvSpPr/>
          <p:nvPr/>
        </p:nvSpPr>
        <p:spPr bwMode="auto">
          <a:xfrm>
            <a:off x="10134037" y="1817421"/>
            <a:ext cx="742736" cy="742736"/>
          </a:xfrm>
          <a:custGeom>
            <a:gdLst>
              <a:gd fmla="*/ 11 w 90" name="T0"/>
              <a:gd fmla="*/ 65 h 90" name="T1"/>
              <a:gd fmla="*/ 26 w 90" name="T2"/>
              <a:gd fmla="*/ 11 h 90" name="T3"/>
              <a:gd fmla="*/ 79 w 90" name="T4"/>
              <a:gd fmla="*/ 26 h 90" name="T5"/>
              <a:gd fmla="*/ 65 w 90" name="T6"/>
              <a:gd fmla="*/ 80 h 90" name="T7"/>
              <a:gd fmla="*/ 11 w 90" name="T8"/>
              <a:gd fmla="*/ 65 h 90" name="T9"/>
            </a:gdLst>
            <a:cxnLst>
              <a:cxn ang="0">
                <a:pos x="T0" y="T1"/>
              </a:cxn>
              <a:cxn ang="0">
                <a:pos x="T2" y="T3"/>
              </a:cxn>
              <a:cxn ang="0">
                <a:pos x="T4" y="T5"/>
              </a:cxn>
              <a:cxn ang="0">
                <a:pos x="T6" y="T7"/>
              </a:cxn>
              <a:cxn ang="0">
                <a:pos x="T8" y="T9"/>
              </a:cxn>
            </a:cxnLst>
            <a:rect b="b" l="0" r="r" t="0"/>
            <a:pathLst>
              <a:path h="90" w="90">
                <a:moveTo>
                  <a:pt x="11" y="65"/>
                </a:moveTo>
                <a:cubicBezTo>
                  <a:pt x="0" y="46"/>
                  <a:pt x="7" y="22"/>
                  <a:pt x="26" y="11"/>
                </a:cubicBezTo>
                <a:cubicBezTo>
                  <a:pt x="44" y="0"/>
                  <a:pt x="68" y="7"/>
                  <a:pt x="79" y="26"/>
                </a:cubicBezTo>
                <a:cubicBezTo>
                  <a:pt x="90" y="45"/>
                  <a:pt x="84" y="69"/>
                  <a:pt x="65" y="80"/>
                </a:cubicBezTo>
                <a:cubicBezTo>
                  <a:pt x="46" y="90"/>
                  <a:pt x="22" y="84"/>
                  <a:pt x="11" y="65"/>
                </a:cubicBezTo>
              </a:path>
            </a:pathLst>
          </a:custGeom>
          <a:solidFill>
            <a:schemeClr val="accent1"/>
          </a:solidFill>
          <a:ln>
            <a:noFill/>
          </a:ln>
        </p:spPr>
        <p:txBody>
          <a:bodyPr/>
          <a:lstStyle/>
          <a:p>
            <a:endParaRPr altLang="en-US" lang="zh-CN" sz="2135">
              <a:cs typeface="+mn-ea"/>
              <a:sym typeface="+mn-lt"/>
            </a:endParaRPr>
          </a:p>
        </p:txBody>
      </p:sp>
      <p:sp>
        <p:nvSpPr>
          <p:cNvPr id="10" name="Freeform 13"/>
          <p:cNvSpPr>
            <a:spLocks noEditPoints="1"/>
          </p:cNvSpPr>
          <p:nvPr/>
        </p:nvSpPr>
        <p:spPr bwMode="auto">
          <a:xfrm>
            <a:off x="10514462" y="1941641"/>
            <a:ext cx="323491" cy="577108"/>
          </a:xfrm>
          <a:custGeom>
            <a:gdLst>
              <a:gd fmla="*/ 2 w 39" name="T0"/>
              <a:gd fmla="*/ 70 h 70" name="T1"/>
              <a:gd fmla="*/ 0 w 39" name="T2"/>
              <a:gd fmla="*/ 70 h 70" name="T3"/>
              <a:gd fmla="*/ 0 w 39" name="T4"/>
              <a:gd fmla="*/ 70 h 70" name="T5"/>
              <a:gd fmla="*/ 2 w 39" name="T6"/>
              <a:gd fmla="*/ 70 h 70" name="T7"/>
              <a:gd fmla="*/ 3 w 39" name="T8"/>
              <a:gd fmla="*/ 70 h 70" name="T9"/>
              <a:gd fmla="*/ 3 w 39" name="T10"/>
              <a:gd fmla="*/ 70 h 70" name="T11"/>
              <a:gd fmla="*/ 3 w 39" name="T12"/>
              <a:gd fmla="*/ 70 h 70" name="T13"/>
              <a:gd fmla="*/ 26 w 39" name="T14"/>
              <a:gd fmla="*/ 2 h 70" name="T15"/>
              <a:gd fmla="*/ 33 w 39" name="T16"/>
              <a:gd fmla="*/ 11 h 70" name="T17"/>
              <a:gd fmla="*/ 39 w 39" name="T18"/>
              <a:gd fmla="*/ 30 h 70" name="T19"/>
              <a:gd fmla="*/ 33 w 39" name="T20"/>
              <a:gd fmla="*/ 11 h 70" name="T21"/>
              <a:gd fmla="*/ 26 w 39" name="T22"/>
              <a:gd fmla="*/ 2 h 70" name="T23"/>
              <a:gd fmla="*/ 26 w 39" name="T24"/>
              <a:gd fmla="*/ 1 h 70" name="T25"/>
              <a:gd fmla="*/ 26 w 39" name="T26"/>
              <a:gd fmla="*/ 2 h 70" name="T27"/>
              <a:gd fmla="*/ 26 w 39" name="T28"/>
              <a:gd fmla="*/ 1 h 70" name="T29"/>
              <a:gd fmla="*/ 25 w 39" name="T30"/>
              <a:gd fmla="*/ 1 h 70" name="T31"/>
              <a:gd fmla="*/ 26 w 39" name="T32"/>
              <a:gd fmla="*/ 1 h 70" name="T33"/>
              <a:gd fmla="*/ 25 w 39" name="T34"/>
              <a:gd fmla="*/ 1 h 70" name="T35"/>
              <a:gd fmla="*/ 25 w 39" name="T36"/>
              <a:gd fmla="*/ 1 h 70" name="T37"/>
              <a:gd fmla="*/ 25 w 39" name="T38"/>
              <a:gd fmla="*/ 1 h 70" name="T39"/>
              <a:gd fmla="*/ 25 w 39" name="T40"/>
              <a:gd fmla="*/ 1 h 70" name="T41"/>
              <a:gd fmla="*/ 25 w 39" name="T42"/>
              <a:gd fmla="*/ 0 h 70" name="T43"/>
              <a:gd fmla="*/ 25 w 39" name="T44"/>
              <a:gd fmla="*/ 0 h 70" name="T45"/>
              <a:gd fmla="*/ 25 w 39" name="T46"/>
              <a:gd fmla="*/ 0 h 7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0" w="39">
                <a:moveTo>
                  <a:pt x="2" y="70"/>
                </a:moveTo>
                <a:cubicBezTo>
                  <a:pt x="2" y="70"/>
                  <a:pt x="1" y="70"/>
                  <a:pt x="0" y="70"/>
                </a:cubicBezTo>
                <a:cubicBezTo>
                  <a:pt x="0" y="70"/>
                  <a:pt x="0" y="70"/>
                  <a:pt x="0" y="70"/>
                </a:cubicBezTo>
                <a:cubicBezTo>
                  <a:pt x="1" y="70"/>
                  <a:pt x="2" y="70"/>
                  <a:pt x="2" y="70"/>
                </a:cubicBezTo>
                <a:moveTo>
                  <a:pt x="3" y="70"/>
                </a:moveTo>
                <a:cubicBezTo>
                  <a:pt x="3" y="70"/>
                  <a:pt x="3" y="70"/>
                  <a:pt x="3" y="70"/>
                </a:cubicBezTo>
                <a:cubicBezTo>
                  <a:pt x="3" y="70"/>
                  <a:pt x="3" y="70"/>
                  <a:pt x="3" y="70"/>
                </a:cubicBezTo>
                <a:moveTo>
                  <a:pt x="26" y="2"/>
                </a:moveTo>
                <a:cubicBezTo>
                  <a:pt x="29" y="4"/>
                  <a:pt x="31" y="7"/>
                  <a:pt x="33" y="11"/>
                </a:cubicBezTo>
                <a:cubicBezTo>
                  <a:pt x="37" y="17"/>
                  <a:pt x="38" y="24"/>
                  <a:pt x="39" y="30"/>
                </a:cubicBezTo>
                <a:cubicBezTo>
                  <a:pt x="39" y="24"/>
                  <a:pt x="37" y="17"/>
                  <a:pt x="33" y="11"/>
                </a:cubicBezTo>
                <a:cubicBezTo>
                  <a:pt x="31" y="7"/>
                  <a:pt x="29" y="4"/>
                  <a:pt x="26" y="2"/>
                </a:cubicBezTo>
                <a:moveTo>
                  <a:pt x="26" y="1"/>
                </a:moveTo>
                <a:cubicBezTo>
                  <a:pt x="26" y="2"/>
                  <a:pt x="26" y="2"/>
                  <a:pt x="26" y="2"/>
                </a:cubicBezTo>
                <a:cubicBezTo>
                  <a:pt x="26" y="2"/>
                  <a:pt x="26" y="2"/>
                  <a:pt x="26" y="1"/>
                </a:cubicBezTo>
                <a:moveTo>
                  <a:pt x="25" y="1"/>
                </a:moveTo>
                <a:cubicBezTo>
                  <a:pt x="26" y="1"/>
                  <a:pt x="26" y="1"/>
                  <a:pt x="26" y="1"/>
                </a:cubicBezTo>
                <a:cubicBezTo>
                  <a:pt x="26" y="1"/>
                  <a:pt x="26" y="1"/>
                  <a:pt x="25" y="1"/>
                </a:cubicBezTo>
                <a:moveTo>
                  <a:pt x="25" y="1"/>
                </a:moveTo>
                <a:cubicBezTo>
                  <a:pt x="25" y="1"/>
                  <a:pt x="25" y="1"/>
                  <a:pt x="25" y="1"/>
                </a:cubicBezTo>
                <a:cubicBezTo>
                  <a:pt x="25" y="1"/>
                  <a:pt x="25" y="1"/>
                  <a:pt x="25" y="1"/>
                </a:cubicBezTo>
                <a:moveTo>
                  <a:pt x="25" y="0"/>
                </a:moveTo>
                <a:cubicBezTo>
                  <a:pt x="25" y="0"/>
                  <a:pt x="25" y="0"/>
                  <a:pt x="25" y="0"/>
                </a:cubicBezTo>
                <a:cubicBezTo>
                  <a:pt x="25" y="0"/>
                  <a:pt x="25" y="0"/>
                  <a:pt x="25"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6" name="Freeform 15"/>
          <p:cNvSpPr>
            <a:spLocks noEditPoints="1"/>
          </p:cNvSpPr>
          <p:nvPr/>
        </p:nvSpPr>
        <p:spPr bwMode="auto">
          <a:xfrm>
            <a:off x="10333308" y="2032218"/>
            <a:ext cx="346783" cy="320903"/>
          </a:xfrm>
          <a:custGeom>
            <a:gdLst>
              <a:gd fmla="*/ 121 w 134" name="T0"/>
              <a:gd fmla="*/ 118 h 124" name="T1"/>
              <a:gd fmla="*/ 70 w 134" name="T2"/>
              <a:gd fmla="*/ 16 h 124" name="T3"/>
              <a:gd fmla="*/ 76 w 134" name="T4"/>
              <a:gd fmla="*/ 0 h 124" name="T5"/>
              <a:gd fmla="*/ 73 w 134" name="T6"/>
              <a:gd fmla="*/ 0 h 124" name="T7"/>
              <a:gd fmla="*/ 67 w 134" name="T8"/>
              <a:gd fmla="*/ 12 h 124" name="T9"/>
              <a:gd fmla="*/ 67 w 134" name="T10"/>
              <a:gd fmla="*/ 12 h 124" name="T11"/>
              <a:gd fmla="*/ 67 w 134" name="T12"/>
              <a:gd fmla="*/ 12 h 124" name="T13"/>
              <a:gd fmla="*/ 67 w 134" name="T14"/>
              <a:gd fmla="*/ 9 h 124" name="T15"/>
              <a:gd fmla="*/ 61 w 134" name="T16"/>
              <a:gd fmla="*/ 0 h 124" name="T17"/>
              <a:gd fmla="*/ 57 w 134" name="T18"/>
              <a:gd fmla="*/ 0 h 124" name="T19"/>
              <a:gd fmla="*/ 64 w 134" name="T20"/>
              <a:gd fmla="*/ 16 h 124" name="T21"/>
              <a:gd fmla="*/ 13 w 134" name="T22"/>
              <a:gd fmla="*/ 118 h 124" name="T23"/>
              <a:gd fmla="*/ 0 w 134" name="T24"/>
              <a:gd fmla="*/ 118 h 124" name="T25"/>
              <a:gd fmla="*/ 0 w 134" name="T26"/>
              <a:gd fmla="*/ 124 h 124" name="T27"/>
              <a:gd fmla="*/ 134 w 134" name="T28"/>
              <a:gd fmla="*/ 124 h 124" name="T29"/>
              <a:gd fmla="*/ 134 w 134" name="T30"/>
              <a:gd fmla="*/ 118 h 124" name="T31"/>
              <a:gd fmla="*/ 121 w 134" name="T32"/>
              <a:gd fmla="*/ 118 h 124" name="T33"/>
              <a:gd fmla="*/ 51 w 134" name="T34"/>
              <a:gd fmla="*/ 118 h 124" name="T35"/>
              <a:gd fmla="*/ 67 w 134" name="T36"/>
              <a:gd fmla="*/ 86 h 124" name="T37"/>
              <a:gd fmla="*/ 67 w 134" name="T38"/>
              <a:gd fmla="*/ 83 h 124" name="T39"/>
              <a:gd fmla="*/ 86 w 134" name="T40"/>
              <a:gd fmla="*/ 118 h 124" name="T41"/>
              <a:gd fmla="*/ 51 w 134" name="T42"/>
              <a:gd fmla="*/ 118 h 124"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24" w="134">
                <a:moveTo>
                  <a:pt x="121" y="118"/>
                </a:moveTo>
                <a:lnTo>
                  <a:pt x="70" y="16"/>
                </a:lnTo>
                <a:lnTo>
                  <a:pt x="76" y="0"/>
                </a:lnTo>
                <a:lnTo>
                  <a:pt x="73" y="0"/>
                </a:lnTo>
                <a:lnTo>
                  <a:pt x="67" y="12"/>
                </a:lnTo>
                <a:lnTo>
                  <a:pt x="67" y="12"/>
                </a:lnTo>
                <a:lnTo>
                  <a:pt x="67" y="12"/>
                </a:lnTo>
                <a:lnTo>
                  <a:pt x="67" y="9"/>
                </a:lnTo>
                <a:lnTo>
                  <a:pt x="61" y="0"/>
                </a:lnTo>
                <a:lnTo>
                  <a:pt x="57" y="0"/>
                </a:lnTo>
                <a:lnTo>
                  <a:pt x="64" y="16"/>
                </a:lnTo>
                <a:lnTo>
                  <a:pt x="13" y="118"/>
                </a:lnTo>
                <a:lnTo>
                  <a:pt x="0" y="118"/>
                </a:lnTo>
                <a:lnTo>
                  <a:pt x="0" y="124"/>
                </a:lnTo>
                <a:lnTo>
                  <a:pt x="134" y="124"/>
                </a:lnTo>
                <a:lnTo>
                  <a:pt x="134" y="118"/>
                </a:lnTo>
                <a:lnTo>
                  <a:pt x="121" y="118"/>
                </a:lnTo>
                <a:close/>
                <a:moveTo>
                  <a:pt x="51" y="118"/>
                </a:moveTo>
                <a:lnTo>
                  <a:pt x="67" y="86"/>
                </a:lnTo>
                <a:lnTo>
                  <a:pt x="67" y="83"/>
                </a:lnTo>
                <a:lnTo>
                  <a:pt x="86" y="118"/>
                </a:lnTo>
                <a:lnTo>
                  <a:pt x="51" y="118"/>
                </a:ln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7" name="Freeform 16"/>
          <p:cNvSpPr>
            <a:spLocks noEditPoints="1"/>
          </p:cNvSpPr>
          <p:nvPr/>
        </p:nvSpPr>
        <p:spPr bwMode="auto">
          <a:xfrm>
            <a:off x="10152153" y="1832948"/>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4 w 86" name="T28"/>
              <a:gd fmla="*/ 74 h 86" name="T29"/>
              <a:gd fmla="*/ 9 w 86" name="T30"/>
              <a:gd fmla="*/ 69 h 86" name="T31"/>
              <a:gd fmla="*/ 82 w 86" name="T32"/>
              <a:gd fmla="*/ 57 h 86" name="T33"/>
              <a:gd fmla="*/ 81 w 86" name="T34"/>
              <a:gd fmla="*/ 64 h 86" name="T35"/>
              <a:gd fmla="*/ 2 w 86" name="T36"/>
              <a:gd fmla="*/ 56 h 86" name="T37"/>
              <a:gd fmla="*/ 6 w 86" name="T38"/>
              <a:gd fmla="*/ 63 h 86" name="T39"/>
              <a:gd fmla="*/ 2 w 86" name="T40"/>
              <a:gd fmla="*/ 56 h 86" name="T41"/>
              <a:gd fmla="*/ 85 w 86" name="T42"/>
              <a:gd fmla="*/ 43 h 86" name="T43"/>
              <a:gd fmla="*/ 86 w 86" name="T44"/>
              <a:gd fmla="*/ 51 h 86" name="T45"/>
              <a:gd fmla="*/ 0 w 86" name="T46"/>
              <a:gd fmla="*/ 43 h 86" name="T47"/>
              <a:gd fmla="*/ 1 w 86" name="T48"/>
              <a:gd fmla="*/ 42 h 86" name="T49"/>
              <a:gd fmla="*/ 2 w 86" name="T50"/>
              <a:gd fmla="*/ 49 h 86" name="T51"/>
              <a:gd fmla="*/ 0 w 86" name="T52"/>
              <a:gd fmla="*/ 43 h 86" name="T53"/>
              <a:gd fmla="*/ 84 w 86" name="T54"/>
              <a:gd fmla="*/ 31 h 86" name="T55"/>
              <a:gd fmla="*/ 84 w 86" name="T56"/>
              <a:gd fmla="*/ 39 h 86" name="T57"/>
              <a:gd fmla="*/ 1 w 86" name="T58"/>
              <a:gd fmla="*/ 35 h 86" name="T59"/>
              <a:gd fmla="*/ 4 w 86" name="T60"/>
              <a:gd fmla="*/ 29 h 86" name="T61"/>
              <a:gd fmla="*/ 1 w 86" name="T62"/>
              <a:gd fmla="*/ 35 h 86" name="T63"/>
              <a:gd fmla="*/ 78 w 86" name="T64"/>
              <a:gd fmla="*/ 18 h 86" name="T65"/>
              <a:gd fmla="*/ 81 w 86" name="T66"/>
              <a:gd fmla="*/ 25 h 86" name="T67"/>
              <a:gd fmla="*/ 6 w 86" name="T68"/>
              <a:gd fmla="*/ 22 h 86" name="T69"/>
              <a:gd fmla="*/ 11 w 86" name="T70"/>
              <a:gd fmla="*/ 17 h 86" name="T71"/>
              <a:gd fmla="*/ 6 w 86" name="T72"/>
              <a:gd fmla="*/ 22 h 86" name="T73"/>
              <a:gd fmla="*/ 67 w 86" name="T74"/>
              <a:gd fmla="*/ 9 h 86" name="T75"/>
              <a:gd fmla="*/ 74 w 86" name="T76"/>
              <a:gd fmla="*/ 13 h 86" name="T77"/>
              <a:gd fmla="*/ 67 w 86" name="T78"/>
              <a:gd fmla="*/ 9 h 86" name="T79"/>
              <a:gd fmla="*/ 21 w 86" name="T80"/>
              <a:gd fmla="*/ 7 h 86" name="T81"/>
              <a:gd fmla="*/ 16 w 86" name="T82"/>
              <a:gd fmla="*/ 12 h 86" name="T83"/>
              <a:gd fmla="*/ 55 w 86" name="T84"/>
              <a:gd fmla="*/ 4 h 86" name="T85"/>
              <a:gd fmla="*/ 62 w 86" name="T86"/>
              <a:gd fmla="*/ 5 h 86" name="T87"/>
              <a:gd fmla="*/ 55 w 86" name="T88"/>
              <a:gd fmla="*/ 4 h 86" name="T89"/>
              <a:gd fmla="*/ 34 w 86" name="T90"/>
              <a:gd fmla="*/ 1 h 86" name="T91"/>
              <a:gd fmla="*/ 28 w 86" name="T92"/>
              <a:gd fmla="*/ 5 h 86" name="T93"/>
              <a:gd fmla="*/ 43 w 86" name="T94"/>
              <a:gd fmla="*/ 2 h 86" name="T95"/>
              <a:gd fmla="*/ 41 w 86" name="T96"/>
              <a:gd fmla="*/ 1 h 86" name="T97"/>
              <a:gd fmla="*/ 48 w 86" name="T98"/>
              <a:gd fmla="*/ 1 h 86" name="T99"/>
              <a:gd fmla="*/ 43 w 86" name="T100"/>
              <a:gd fmla="*/ 2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4"/>
                  <a:pt x="32" y="84"/>
                  <a:pt x="32" y="84"/>
                </a:cubicBezTo>
                <a:cubicBezTo>
                  <a:pt x="35" y="84"/>
                  <a:pt x="37" y="85"/>
                  <a:pt x="39" y="85"/>
                </a:cubicBezTo>
                <a:cubicBezTo>
                  <a:pt x="39" y="86"/>
                  <a:pt x="39" y="86"/>
                  <a:pt x="39" y="86"/>
                </a:cubicBezTo>
                <a:cubicBezTo>
                  <a:pt x="37" y="86"/>
                  <a:pt x="34" y="86"/>
                  <a:pt x="32" y="85"/>
                </a:cubicBezTo>
                <a:close/>
                <a:moveTo>
                  <a:pt x="59" y="82"/>
                </a:moveTo>
                <a:cubicBezTo>
                  <a:pt x="62" y="81"/>
                  <a:pt x="64" y="80"/>
                  <a:pt x="66" y="78"/>
                </a:cubicBezTo>
                <a:cubicBezTo>
                  <a:pt x="66" y="80"/>
                  <a:pt x="66" y="80"/>
                  <a:pt x="66" y="80"/>
                </a:cubicBezTo>
                <a:cubicBezTo>
                  <a:pt x="64" y="81"/>
                  <a:pt x="62" y="82"/>
                  <a:pt x="60" y="83"/>
                </a:cubicBezTo>
                <a:lnTo>
                  <a:pt x="59" y="82"/>
                </a:lnTo>
                <a:close/>
                <a:moveTo>
                  <a:pt x="19" y="79"/>
                </a:moveTo>
                <a:cubicBezTo>
                  <a:pt x="20" y="78"/>
                  <a:pt x="20" y="78"/>
                  <a:pt x="20" y="78"/>
                </a:cubicBezTo>
                <a:cubicBezTo>
                  <a:pt x="22" y="79"/>
                  <a:pt x="24" y="80"/>
                  <a:pt x="26" y="81"/>
                </a:cubicBezTo>
                <a:cubicBezTo>
                  <a:pt x="25" y="82"/>
                  <a:pt x="25" y="82"/>
                  <a:pt x="25" y="82"/>
                </a:cubicBezTo>
                <a:cubicBezTo>
                  <a:pt x="23" y="81"/>
                  <a:pt x="21" y="80"/>
                  <a:pt x="19" y="79"/>
                </a:cubicBezTo>
                <a:close/>
                <a:moveTo>
                  <a:pt x="66" y="78"/>
                </a:moveTo>
                <a:cubicBezTo>
                  <a:pt x="66" y="78"/>
                  <a:pt x="66" y="78"/>
                  <a:pt x="66" y="78"/>
                </a:cubicBezTo>
                <a:moveTo>
                  <a:pt x="71" y="74"/>
                </a:moveTo>
                <a:cubicBezTo>
                  <a:pt x="73" y="73"/>
                  <a:pt x="74" y="71"/>
                  <a:pt x="76" y="69"/>
                </a:cubicBezTo>
                <a:cubicBezTo>
                  <a:pt x="77" y="70"/>
                  <a:pt x="77" y="70"/>
                  <a:pt x="77" y="70"/>
                </a:cubicBezTo>
                <a:cubicBezTo>
                  <a:pt x="75" y="72"/>
                  <a:pt x="74" y="74"/>
                  <a:pt x="72" y="75"/>
                </a:cubicBezTo>
                <a:lnTo>
                  <a:pt x="71" y="74"/>
                </a:lnTo>
                <a:close/>
                <a:moveTo>
                  <a:pt x="9" y="69"/>
                </a:moveTo>
                <a:cubicBezTo>
                  <a:pt x="10" y="68"/>
                  <a:pt x="10" y="68"/>
                  <a:pt x="10" y="68"/>
                </a:cubicBezTo>
                <a:cubicBezTo>
                  <a:pt x="11" y="70"/>
                  <a:pt x="13" y="72"/>
                  <a:pt x="14" y="74"/>
                </a:cubicBezTo>
                <a:cubicBezTo>
                  <a:pt x="13" y="75"/>
                  <a:pt x="13" y="75"/>
                  <a:pt x="13" y="75"/>
                </a:cubicBezTo>
                <a:cubicBezTo>
                  <a:pt x="12" y="73"/>
                  <a:pt x="10" y="71"/>
                  <a:pt x="9" y="69"/>
                </a:cubicBezTo>
                <a:close/>
                <a:moveTo>
                  <a:pt x="80" y="63"/>
                </a:moveTo>
                <a:cubicBezTo>
                  <a:pt x="81" y="61"/>
                  <a:pt x="82" y="59"/>
                  <a:pt x="82" y="57"/>
                </a:cubicBezTo>
                <a:cubicBezTo>
                  <a:pt x="84" y="57"/>
                  <a:pt x="84" y="57"/>
                  <a:pt x="84" y="57"/>
                </a:cubicBezTo>
                <a:cubicBezTo>
                  <a:pt x="83" y="60"/>
                  <a:pt x="82" y="62"/>
                  <a:pt x="81" y="64"/>
                </a:cubicBezTo>
                <a:lnTo>
                  <a:pt x="80" y="63"/>
                </a:lnTo>
                <a:close/>
                <a:moveTo>
                  <a:pt x="2" y="56"/>
                </a:moveTo>
                <a:cubicBezTo>
                  <a:pt x="3" y="56"/>
                  <a:pt x="3" y="56"/>
                  <a:pt x="3" y="56"/>
                </a:cubicBezTo>
                <a:cubicBezTo>
                  <a:pt x="4" y="58"/>
                  <a:pt x="5" y="61"/>
                  <a:pt x="6" y="63"/>
                </a:cubicBezTo>
                <a:cubicBezTo>
                  <a:pt x="5" y="63"/>
                  <a:pt x="5" y="63"/>
                  <a:pt x="5" y="63"/>
                </a:cubicBezTo>
                <a:cubicBezTo>
                  <a:pt x="4" y="61"/>
                  <a:pt x="3" y="59"/>
                  <a:pt x="2" y="56"/>
                </a:cubicBezTo>
                <a:close/>
                <a:moveTo>
                  <a:pt x="84" y="50"/>
                </a:moveTo>
                <a:cubicBezTo>
                  <a:pt x="84" y="48"/>
                  <a:pt x="85" y="46"/>
                  <a:pt x="85" y="43"/>
                </a:cubicBezTo>
                <a:cubicBezTo>
                  <a:pt x="86" y="43"/>
                  <a:pt x="86" y="43"/>
                  <a:pt x="86" y="43"/>
                </a:cubicBezTo>
                <a:cubicBezTo>
                  <a:pt x="86" y="46"/>
                  <a:pt x="86" y="48"/>
                  <a:pt x="86" y="51"/>
                </a:cubicBezTo>
                <a:lnTo>
                  <a:pt x="84" y="50"/>
                </a:lnTo>
                <a:close/>
                <a:moveTo>
                  <a:pt x="0" y="43"/>
                </a:moveTo>
                <a:cubicBezTo>
                  <a:pt x="0" y="42"/>
                  <a:pt x="0" y="42"/>
                  <a:pt x="0" y="42"/>
                </a:cubicBezTo>
                <a:cubicBezTo>
                  <a:pt x="1" y="42"/>
                  <a:pt x="1" y="42"/>
                  <a:pt x="1" y="42"/>
                </a:cubicBezTo>
                <a:cubicBezTo>
                  <a:pt x="1" y="43"/>
                  <a:pt x="1" y="43"/>
                  <a:pt x="1" y="43"/>
                </a:cubicBezTo>
                <a:cubicBezTo>
                  <a:pt x="1" y="45"/>
                  <a:pt x="2" y="47"/>
                  <a:pt x="2" y="49"/>
                </a:cubicBezTo>
                <a:cubicBezTo>
                  <a:pt x="1" y="50"/>
                  <a:pt x="1" y="50"/>
                  <a:pt x="1" y="50"/>
                </a:cubicBezTo>
                <a:cubicBezTo>
                  <a:pt x="0" y="47"/>
                  <a:pt x="0" y="45"/>
                  <a:pt x="0" y="43"/>
                </a:cubicBezTo>
                <a:close/>
                <a:moveTo>
                  <a:pt x="83" y="32"/>
                </a:moveTo>
                <a:cubicBezTo>
                  <a:pt x="84" y="31"/>
                  <a:pt x="84" y="31"/>
                  <a:pt x="84" y="31"/>
                </a:cubicBezTo>
                <a:cubicBezTo>
                  <a:pt x="85" y="34"/>
                  <a:pt x="86" y="36"/>
                  <a:pt x="86" y="38"/>
                </a:cubicBezTo>
                <a:cubicBezTo>
                  <a:pt x="84" y="39"/>
                  <a:pt x="84" y="39"/>
                  <a:pt x="84" y="39"/>
                </a:cubicBezTo>
                <a:cubicBezTo>
                  <a:pt x="84" y="36"/>
                  <a:pt x="84" y="34"/>
                  <a:pt x="83" y="32"/>
                </a:cubicBezTo>
                <a:close/>
                <a:moveTo>
                  <a:pt x="1" y="35"/>
                </a:moveTo>
                <a:cubicBezTo>
                  <a:pt x="1" y="33"/>
                  <a:pt x="2" y="31"/>
                  <a:pt x="3" y="28"/>
                </a:cubicBezTo>
                <a:cubicBezTo>
                  <a:pt x="4" y="29"/>
                  <a:pt x="4" y="29"/>
                  <a:pt x="4" y="29"/>
                </a:cubicBezTo>
                <a:cubicBezTo>
                  <a:pt x="3" y="31"/>
                  <a:pt x="3" y="33"/>
                  <a:pt x="2" y="36"/>
                </a:cubicBezTo>
                <a:lnTo>
                  <a:pt x="1" y="35"/>
                </a:lnTo>
                <a:close/>
                <a:moveTo>
                  <a:pt x="77" y="19"/>
                </a:moveTo>
                <a:cubicBezTo>
                  <a:pt x="78" y="18"/>
                  <a:pt x="78" y="18"/>
                  <a:pt x="78" y="18"/>
                </a:cubicBezTo>
                <a:cubicBezTo>
                  <a:pt x="80" y="20"/>
                  <a:pt x="81" y="23"/>
                  <a:pt x="82" y="25"/>
                </a:cubicBezTo>
                <a:cubicBezTo>
                  <a:pt x="81" y="25"/>
                  <a:pt x="81" y="25"/>
                  <a:pt x="81" y="25"/>
                </a:cubicBezTo>
                <a:cubicBezTo>
                  <a:pt x="80" y="23"/>
                  <a:pt x="78" y="21"/>
                  <a:pt x="77" y="19"/>
                </a:cubicBezTo>
                <a:close/>
                <a:moveTo>
                  <a:pt x="6" y="22"/>
                </a:moveTo>
                <a:cubicBezTo>
                  <a:pt x="7" y="20"/>
                  <a:pt x="8" y="18"/>
                  <a:pt x="10" y="16"/>
                </a:cubicBezTo>
                <a:cubicBezTo>
                  <a:pt x="11" y="17"/>
                  <a:pt x="11" y="17"/>
                  <a:pt x="11" y="17"/>
                </a:cubicBezTo>
                <a:cubicBezTo>
                  <a:pt x="10" y="19"/>
                  <a:pt x="8" y="21"/>
                  <a:pt x="7" y="23"/>
                </a:cubicBezTo>
                <a:lnTo>
                  <a:pt x="6" y="22"/>
                </a:lnTo>
                <a:close/>
                <a:moveTo>
                  <a:pt x="67" y="9"/>
                </a:moveTo>
                <a:cubicBezTo>
                  <a:pt x="67" y="9"/>
                  <a:pt x="67" y="9"/>
                  <a:pt x="67" y="9"/>
                </a:cubicBezTo>
                <a:cubicBezTo>
                  <a:pt x="68" y="8"/>
                  <a:pt x="68" y="8"/>
                  <a:pt x="68" y="8"/>
                </a:cubicBezTo>
                <a:cubicBezTo>
                  <a:pt x="70" y="10"/>
                  <a:pt x="72" y="11"/>
                  <a:pt x="74" y="13"/>
                </a:cubicBezTo>
                <a:cubicBezTo>
                  <a:pt x="72" y="14"/>
                  <a:pt x="72" y="14"/>
                  <a:pt x="72" y="14"/>
                </a:cubicBezTo>
                <a:cubicBezTo>
                  <a:pt x="71" y="12"/>
                  <a:pt x="69" y="11"/>
                  <a:pt x="67" y="9"/>
                </a:cubicBezTo>
                <a:close/>
                <a:moveTo>
                  <a:pt x="15" y="11"/>
                </a:moveTo>
                <a:cubicBezTo>
                  <a:pt x="17" y="9"/>
                  <a:pt x="19" y="8"/>
                  <a:pt x="21" y="7"/>
                </a:cubicBezTo>
                <a:cubicBezTo>
                  <a:pt x="21" y="8"/>
                  <a:pt x="21" y="8"/>
                  <a:pt x="21" y="8"/>
                </a:cubicBezTo>
                <a:cubicBezTo>
                  <a:pt x="19" y="9"/>
                  <a:pt x="18" y="10"/>
                  <a:pt x="16" y="12"/>
                </a:cubicBezTo>
                <a:lnTo>
                  <a:pt x="15" y="11"/>
                </a:lnTo>
                <a:close/>
                <a:moveTo>
                  <a:pt x="55" y="4"/>
                </a:moveTo>
                <a:cubicBezTo>
                  <a:pt x="55" y="2"/>
                  <a:pt x="55" y="2"/>
                  <a:pt x="55" y="2"/>
                </a:cubicBezTo>
                <a:cubicBezTo>
                  <a:pt x="58" y="3"/>
                  <a:pt x="60" y="4"/>
                  <a:pt x="62" y="5"/>
                </a:cubicBezTo>
                <a:cubicBezTo>
                  <a:pt x="61" y="6"/>
                  <a:pt x="61" y="6"/>
                  <a:pt x="61" y="6"/>
                </a:cubicBezTo>
                <a:cubicBezTo>
                  <a:pt x="59" y="5"/>
                  <a:pt x="57" y="4"/>
                  <a:pt x="55" y="4"/>
                </a:cubicBezTo>
                <a:close/>
                <a:moveTo>
                  <a:pt x="27" y="4"/>
                </a:moveTo>
                <a:cubicBezTo>
                  <a:pt x="29" y="3"/>
                  <a:pt x="32" y="2"/>
                  <a:pt x="34" y="1"/>
                </a:cubicBezTo>
                <a:cubicBezTo>
                  <a:pt x="34" y="3"/>
                  <a:pt x="34" y="3"/>
                  <a:pt x="34" y="3"/>
                </a:cubicBezTo>
                <a:cubicBezTo>
                  <a:pt x="32" y="3"/>
                  <a:pt x="30" y="4"/>
                  <a:pt x="28" y="5"/>
                </a:cubicBezTo>
                <a:lnTo>
                  <a:pt x="27" y="4"/>
                </a:lnTo>
                <a:close/>
                <a:moveTo>
                  <a:pt x="43" y="2"/>
                </a:moveTo>
                <a:cubicBezTo>
                  <a:pt x="42" y="2"/>
                  <a:pt x="42" y="2"/>
                  <a:pt x="41" y="2"/>
                </a:cubicBezTo>
                <a:cubicBezTo>
                  <a:pt x="41" y="1"/>
                  <a:pt x="41" y="1"/>
                  <a:pt x="41" y="1"/>
                </a:cubicBezTo>
                <a:cubicBezTo>
                  <a:pt x="42" y="1"/>
                  <a:pt x="42" y="0"/>
                  <a:pt x="43" y="0"/>
                </a:cubicBezTo>
                <a:cubicBezTo>
                  <a:pt x="45" y="0"/>
                  <a:pt x="46" y="1"/>
                  <a:pt x="48" y="1"/>
                </a:cubicBezTo>
                <a:cubicBezTo>
                  <a:pt x="48" y="2"/>
                  <a:pt x="48" y="2"/>
                  <a:pt x="48" y="2"/>
                </a:cubicBezTo>
                <a:cubicBezTo>
                  <a:pt x="46" y="2"/>
                  <a:pt x="45" y="2"/>
                  <a:pt x="43" y="2"/>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8" name="Oval 22"/>
          <p:cNvSpPr>
            <a:spLocks noChangeArrowheads="1"/>
          </p:cNvSpPr>
          <p:nvPr/>
        </p:nvSpPr>
        <p:spPr bwMode="auto">
          <a:xfrm>
            <a:off x="10185797" y="4925525"/>
            <a:ext cx="652159" cy="652158"/>
          </a:xfrm>
          <a:prstGeom prst="ellipse">
            <a:avLst/>
          </a:prstGeom>
          <a:solidFill>
            <a:schemeClr val="accent5"/>
          </a:solidFill>
          <a:ln>
            <a:noFill/>
          </a:ln>
        </p:spPr>
        <p:txBody>
          <a:bodyPr/>
          <a:lstStyle/>
          <a:p>
            <a:endParaRPr altLang="en-US" lang="zh-CN" sz="2135">
              <a:cs typeface="+mn-ea"/>
              <a:sym typeface="+mn-lt"/>
            </a:endParaRPr>
          </a:p>
        </p:txBody>
      </p:sp>
      <p:sp>
        <p:nvSpPr>
          <p:cNvPr id="21" name="Freeform 23"/>
          <p:cNvSpPr>
            <a:spLocks noEditPoints="1"/>
          </p:cNvSpPr>
          <p:nvPr/>
        </p:nvSpPr>
        <p:spPr bwMode="auto">
          <a:xfrm>
            <a:off x="10514463" y="4925525"/>
            <a:ext cx="157864" cy="41407"/>
          </a:xfrm>
          <a:custGeom>
            <a:gdLst>
              <a:gd fmla="*/ 19 w 19" name="T0"/>
              <a:gd fmla="*/ 5 h 5" name="T1"/>
              <a:gd fmla="*/ 19 w 19" name="T2"/>
              <a:gd fmla="*/ 5 h 5" name="T3"/>
              <a:gd fmla="*/ 19 w 19" name="T4"/>
              <a:gd fmla="*/ 5 h 5" name="T5"/>
              <a:gd fmla="*/ 0 w 19" name="T6"/>
              <a:gd fmla="*/ 0 h 5" name="T7"/>
              <a:gd fmla="*/ 0 w 19" name="T8"/>
              <a:gd fmla="*/ 0 h 5" name="T9"/>
              <a:gd fmla="*/ 19 w 19" name="T10"/>
              <a:gd fmla="*/ 5 h 5" name="T11"/>
              <a:gd fmla="*/ 0 w 19" name="T12"/>
              <a:gd fmla="*/ 0 h 5" name="T13"/>
            </a:gdLst>
            <a:cxnLst>
              <a:cxn ang="0">
                <a:pos x="T0" y="T1"/>
              </a:cxn>
              <a:cxn ang="0">
                <a:pos x="T2" y="T3"/>
              </a:cxn>
              <a:cxn ang="0">
                <a:pos x="T4" y="T5"/>
              </a:cxn>
              <a:cxn ang="0">
                <a:pos x="T6" y="T7"/>
              </a:cxn>
              <a:cxn ang="0">
                <a:pos x="T8" y="T9"/>
              </a:cxn>
              <a:cxn ang="0">
                <a:pos x="T10" y="T11"/>
              </a:cxn>
              <a:cxn ang="0">
                <a:pos x="T12" y="T13"/>
              </a:cxn>
            </a:cxnLst>
            <a:rect b="b" l="0" r="r" t="0"/>
            <a:pathLst>
              <a:path h="5" w="19">
                <a:moveTo>
                  <a:pt x="19" y="5"/>
                </a:moveTo>
                <a:cubicBezTo>
                  <a:pt x="19" y="5"/>
                  <a:pt x="19" y="5"/>
                  <a:pt x="19" y="5"/>
                </a:cubicBezTo>
                <a:cubicBezTo>
                  <a:pt x="19" y="5"/>
                  <a:pt x="19" y="5"/>
                  <a:pt x="19" y="5"/>
                </a:cubicBezTo>
                <a:moveTo>
                  <a:pt x="0" y="0"/>
                </a:moveTo>
                <a:cubicBezTo>
                  <a:pt x="0" y="0"/>
                  <a:pt x="0" y="0"/>
                  <a:pt x="0" y="0"/>
                </a:cubicBezTo>
                <a:cubicBezTo>
                  <a:pt x="7" y="0"/>
                  <a:pt x="13" y="2"/>
                  <a:pt x="19" y="5"/>
                </a:cubicBezTo>
                <a:cubicBezTo>
                  <a:pt x="13" y="2"/>
                  <a:pt x="7" y="0"/>
                  <a:pt x="0"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nvGrpSpPr>
          <p:cNvPr id="22" name="组合 21"/>
          <p:cNvGrpSpPr/>
          <p:nvPr/>
        </p:nvGrpSpPr>
        <p:grpSpPr>
          <a:xfrm>
            <a:off x="10333309" y="5018690"/>
            <a:ext cx="346783" cy="476180"/>
            <a:chOff x="10231709" y="4917090"/>
            <a:chExt cx="346783" cy="476180"/>
          </a:xfrm>
        </p:grpSpPr>
        <p:sp>
          <p:nvSpPr>
            <p:cNvPr id="23" name="Freeform 25"/>
            <p:cNvSpPr/>
            <p:nvPr/>
          </p:nvSpPr>
          <p:spPr bwMode="auto">
            <a:xfrm>
              <a:off x="10231709" y="4981789"/>
              <a:ext cx="222561" cy="305376"/>
            </a:xfrm>
            <a:custGeom>
              <a:gdLst>
                <a:gd fmla="*/ 7 w 27" name="T0"/>
                <a:gd fmla="*/ 15 h 37" name="T1"/>
                <a:gd fmla="*/ 6 w 27" name="T2"/>
                <a:gd fmla="*/ 5 h 37" name="T3"/>
                <a:gd fmla="*/ 18 w 27" name="T4"/>
                <a:gd fmla="*/ 7 h 37" name="T5"/>
                <a:gd fmla="*/ 16 w 27" name="T6"/>
                <a:gd fmla="*/ 22 h 37" name="T7"/>
                <a:gd fmla="*/ 21 w 27" name="T8"/>
                <a:gd fmla="*/ 34 h 37" name="T9"/>
                <a:gd fmla="*/ 12 w 27" name="T10"/>
                <a:gd fmla="*/ 23 h 37" name="T11"/>
                <a:gd fmla="*/ 7 w 27" name="T12"/>
                <a:gd fmla="*/ 15 h 37" name="T13"/>
              </a:gdLst>
              <a:cxnLst>
                <a:cxn ang="0">
                  <a:pos x="T0" y="T1"/>
                </a:cxn>
                <a:cxn ang="0">
                  <a:pos x="T2" y="T3"/>
                </a:cxn>
                <a:cxn ang="0">
                  <a:pos x="T4" y="T5"/>
                </a:cxn>
                <a:cxn ang="0">
                  <a:pos x="T6" y="T7"/>
                </a:cxn>
                <a:cxn ang="0">
                  <a:pos x="T8" y="T9"/>
                </a:cxn>
                <a:cxn ang="0">
                  <a:pos x="T10" y="T11"/>
                </a:cxn>
                <a:cxn ang="0">
                  <a:pos x="T12" y="T13"/>
                </a:cxn>
              </a:cxnLst>
              <a:rect b="b" l="0" r="r" t="0"/>
              <a:pathLst>
                <a:path h="37" w="27">
                  <a:moveTo>
                    <a:pt x="7" y="15"/>
                  </a:moveTo>
                  <a:cubicBezTo>
                    <a:pt x="7" y="15"/>
                    <a:pt x="0" y="10"/>
                    <a:pt x="6" y="5"/>
                  </a:cubicBezTo>
                  <a:cubicBezTo>
                    <a:pt x="12" y="0"/>
                    <a:pt x="22" y="1"/>
                    <a:pt x="18" y="7"/>
                  </a:cubicBezTo>
                  <a:cubicBezTo>
                    <a:pt x="13" y="13"/>
                    <a:pt x="12" y="18"/>
                    <a:pt x="16" y="22"/>
                  </a:cubicBezTo>
                  <a:cubicBezTo>
                    <a:pt x="20" y="25"/>
                    <a:pt x="27" y="31"/>
                    <a:pt x="21" y="34"/>
                  </a:cubicBezTo>
                  <a:cubicBezTo>
                    <a:pt x="14" y="37"/>
                    <a:pt x="13" y="27"/>
                    <a:pt x="12" y="23"/>
                  </a:cubicBezTo>
                  <a:cubicBezTo>
                    <a:pt x="11" y="20"/>
                    <a:pt x="9" y="17"/>
                    <a:pt x="7"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4" name="Freeform 26"/>
            <p:cNvSpPr/>
            <p:nvPr/>
          </p:nvSpPr>
          <p:spPr bwMode="auto">
            <a:xfrm>
              <a:off x="10337814" y="4917090"/>
              <a:ext cx="75049" cy="72463"/>
            </a:xfrm>
            <a:custGeom>
              <a:gdLst>
                <a:gd fmla="*/ 8 w 9" name="T0"/>
                <a:gd fmla="*/ 6 h 9" name="T1"/>
                <a:gd fmla="*/ 3 w 9" name="T2"/>
                <a:gd fmla="*/ 8 h 9" name="T3"/>
                <a:gd fmla="*/ 1 w 9" name="T4"/>
                <a:gd fmla="*/ 3 h 9" name="T5"/>
                <a:gd fmla="*/ 6 w 9" name="T6"/>
                <a:gd fmla="*/ 1 h 9" name="T7"/>
                <a:gd fmla="*/ 8 w 9" name="T8"/>
                <a:gd fmla="*/ 6 h 9" name="T9"/>
              </a:gdLst>
              <a:cxnLst>
                <a:cxn ang="0">
                  <a:pos x="T0" y="T1"/>
                </a:cxn>
                <a:cxn ang="0">
                  <a:pos x="T2" y="T3"/>
                </a:cxn>
                <a:cxn ang="0">
                  <a:pos x="T4" y="T5"/>
                </a:cxn>
                <a:cxn ang="0">
                  <a:pos x="T6" y="T7"/>
                </a:cxn>
                <a:cxn ang="0">
                  <a:pos x="T8" y="T9"/>
                </a:cxn>
              </a:cxnLst>
              <a:rect b="b" l="0" r="r" t="0"/>
              <a:pathLst>
                <a:path h="9" w="9">
                  <a:moveTo>
                    <a:pt x="8" y="6"/>
                  </a:moveTo>
                  <a:cubicBezTo>
                    <a:pt x="7" y="8"/>
                    <a:pt x="5" y="9"/>
                    <a:pt x="3" y="8"/>
                  </a:cubicBezTo>
                  <a:cubicBezTo>
                    <a:pt x="1" y="8"/>
                    <a:pt x="0" y="6"/>
                    <a:pt x="1" y="3"/>
                  </a:cubicBezTo>
                  <a:cubicBezTo>
                    <a:pt x="2" y="1"/>
                    <a:pt x="4" y="0"/>
                    <a:pt x="6" y="1"/>
                  </a:cubicBezTo>
                  <a:cubicBezTo>
                    <a:pt x="8" y="1"/>
                    <a:pt x="9" y="3"/>
                    <a:pt x="8"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5" name="Freeform 27"/>
            <p:cNvSpPr/>
            <p:nvPr/>
          </p:nvSpPr>
          <p:spPr bwMode="auto">
            <a:xfrm>
              <a:off x="10306759" y="4948146"/>
              <a:ext cx="31055" cy="33643"/>
            </a:xfrm>
            <a:custGeom>
              <a:gdLst>
                <a:gd fmla="*/ 4 w 4" name="T0"/>
                <a:gd fmla="*/ 2 h 4" name="T1"/>
                <a:gd fmla="*/ 2 w 4" name="T2"/>
                <a:gd fmla="*/ 4 h 4" name="T3"/>
                <a:gd fmla="*/ 0 w 4" name="T4"/>
                <a:gd fmla="*/ 2 h 4" name="T5"/>
                <a:gd fmla="*/ 2 w 4" name="T6"/>
                <a:gd fmla="*/ 0 h 4" name="T7"/>
                <a:gd fmla="*/ 4 w 4" name="T8"/>
                <a:gd fmla="*/ 2 h 4" name="T9"/>
              </a:gdLst>
              <a:cxnLst>
                <a:cxn ang="0">
                  <a:pos x="T0" y="T1"/>
                </a:cxn>
                <a:cxn ang="0">
                  <a:pos x="T2" y="T3"/>
                </a:cxn>
                <a:cxn ang="0">
                  <a:pos x="T4" y="T5"/>
                </a:cxn>
                <a:cxn ang="0">
                  <a:pos x="T6" y="T7"/>
                </a:cxn>
                <a:cxn ang="0">
                  <a:pos x="T8" y="T9"/>
                </a:cxn>
              </a:cxnLst>
              <a:rect b="b" l="0" r="r" t="0"/>
              <a:pathLst>
                <a:path h="4" w="4">
                  <a:moveTo>
                    <a:pt x="4" y="2"/>
                  </a:moveTo>
                  <a:cubicBezTo>
                    <a:pt x="4" y="3"/>
                    <a:pt x="3" y="4"/>
                    <a:pt x="2" y="4"/>
                  </a:cubicBezTo>
                  <a:cubicBezTo>
                    <a:pt x="1" y="4"/>
                    <a:pt x="0" y="3"/>
                    <a:pt x="0" y="2"/>
                  </a:cubicBezTo>
                  <a:cubicBezTo>
                    <a:pt x="0" y="1"/>
                    <a:pt x="1" y="0"/>
                    <a:pt x="2" y="0"/>
                  </a:cubicBezTo>
                  <a:cubicBezTo>
                    <a:pt x="3" y="0"/>
                    <a:pt x="4" y="0"/>
                    <a:pt x="4"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6" name="Freeform 28"/>
            <p:cNvSpPr/>
            <p:nvPr/>
          </p:nvSpPr>
          <p:spPr bwMode="auto">
            <a:xfrm>
              <a:off x="10273115" y="4966261"/>
              <a:ext cx="33643" cy="31055"/>
            </a:xfrm>
            <a:custGeom>
              <a:gdLst>
                <a:gd fmla="*/ 3 w 4" name="T0"/>
                <a:gd fmla="*/ 1 h 4" name="T1"/>
                <a:gd fmla="*/ 3 w 4" name="T2"/>
                <a:gd fmla="*/ 4 h 4" name="T3"/>
                <a:gd fmla="*/ 1 w 4" name="T4"/>
                <a:gd fmla="*/ 3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4" y="3"/>
                    <a:pt x="3" y="4"/>
                  </a:cubicBezTo>
                  <a:cubicBezTo>
                    <a:pt x="2" y="4"/>
                    <a:pt x="1" y="3"/>
                    <a:pt x="1" y="3"/>
                  </a:cubicBezTo>
                  <a:cubicBezTo>
                    <a:pt x="0" y="2"/>
                    <a:pt x="0" y="1"/>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7" name="Freeform 29"/>
            <p:cNvSpPr/>
            <p:nvPr/>
          </p:nvSpPr>
          <p:spPr bwMode="auto">
            <a:xfrm>
              <a:off x="10247237" y="4989553"/>
              <a:ext cx="33643" cy="33643"/>
            </a:xfrm>
            <a:custGeom>
              <a:gdLst>
                <a:gd fmla="*/ 3 w 4" name="T0"/>
                <a:gd fmla="*/ 1 h 4" name="T1"/>
                <a:gd fmla="*/ 3 w 4" name="T2"/>
                <a:gd fmla="*/ 3 h 4" name="T3"/>
                <a:gd fmla="*/ 0 w 4" name="T4"/>
                <a:gd fmla="*/ 2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3" y="3"/>
                    <a:pt x="3" y="3"/>
                  </a:cubicBezTo>
                  <a:cubicBezTo>
                    <a:pt x="2" y="4"/>
                    <a:pt x="1" y="3"/>
                    <a:pt x="0" y="2"/>
                  </a:cubicBezTo>
                  <a:cubicBezTo>
                    <a:pt x="0" y="1"/>
                    <a:pt x="0" y="0"/>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8" name="Freeform 30"/>
            <p:cNvSpPr/>
            <p:nvPr/>
          </p:nvSpPr>
          <p:spPr bwMode="auto">
            <a:xfrm>
              <a:off x="10231709" y="5015431"/>
              <a:ext cx="33643" cy="23292"/>
            </a:xfrm>
            <a:custGeom>
              <a:gdLst>
                <a:gd fmla="*/ 2 w 4" name="T0"/>
                <a:gd fmla="*/ 1 h 3" name="T1"/>
                <a:gd fmla="*/ 3 w 4" name="T2"/>
                <a:gd fmla="*/ 2 h 3" name="T3"/>
                <a:gd fmla="*/ 1 w 4" name="T4"/>
                <a:gd fmla="*/ 2 h 3" name="T5"/>
                <a:gd fmla="*/ 0 w 4" name="T6"/>
                <a:gd fmla="*/ 0 h 3" name="T7"/>
                <a:gd fmla="*/ 2 w 4" name="T8"/>
                <a:gd fmla="*/ 1 h 3" name="T9"/>
              </a:gdLst>
              <a:cxnLst>
                <a:cxn ang="0">
                  <a:pos x="T0" y="T1"/>
                </a:cxn>
                <a:cxn ang="0">
                  <a:pos x="T2" y="T3"/>
                </a:cxn>
                <a:cxn ang="0">
                  <a:pos x="T4" y="T5"/>
                </a:cxn>
                <a:cxn ang="0">
                  <a:pos x="T6" y="T7"/>
                </a:cxn>
                <a:cxn ang="0">
                  <a:pos x="T8" y="T9"/>
                </a:cxn>
              </a:cxnLst>
              <a:rect b="b" l="0" r="r" t="0"/>
              <a:pathLst>
                <a:path h="3" w="4">
                  <a:moveTo>
                    <a:pt x="2" y="1"/>
                  </a:moveTo>
                  <a:cubicBezTo>
                    <a:pt x="3" y="1"/>
                    <a:pt x="4" y="2"/>
                    <a:pt x="3" y="2"/>
                  </a:cubicBezTo>
                  <a:cubicBezTo>
                    <a:pt x="2" y="3"/>
                    <a:pt x="2" y="3"/>
                    <a:pt x="1" y="2"/>
                  </a:cubicBezTo>
                  <a:cubicBezTo>
                    <a:pt x="0" y="2"/>
                    <a:pt x="0" y="1"/>
                    <a:pt x="0" y="0"/>
                  </a:cubicBezTo>
                  <a:cubicBezTo>
                    <a:pt x="1" y="0"/>
                    <a:pt x="2" y="0"/>
                    <a:pt x="2"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29" name="Freeform 31"/>
            <p:cNvSpPr/>
            <p:nvPr/>
          </p:nvSpPr>
          <p:spPr bwMode="auto">
            <a:xfrm>
              <a:off x="10363693" y="5080130"/>
              <a:ext cx="214799" cy="313140"/>
            </a:xfrm>
            <a:custGeom>
              <a:gdLst>
                <a:gd fmla="*/ 19 w 26" name="T0"/>
                <a:gd fmla="*/ 15 h 38" name="T1"/>
                <a:gd fmla="*/ 20 w 26" name="T2"/>
                <a:gd fmla="*/ 5 h 38" name="T3"/>
                <a:gd fmla="*/ 9 w 26" name="T4"/>
                <a:gd fmla="*/ 8 h 38" name="T5"/>
                <a:gd fmla="*/ 11 w 26" name="T6"/>
                <a:gd fmla="*/ 22 h 38" name="T7"/>
                <a:gd fmla="*/ 7 w 26" name="T8"/>
                <a:gd fmla="*/ 35 h 38" name="T9"/>
                <a:gd fmla="*/ 15 w 26" name="T10"/>
                <a:gd fmla="*/ 24 h 38" name="T11"/>
                <a:gd fmla="*/ 19 w 26" name="T12"/>
                <a:gd fmla="*/ 15 h 38" name="T13"/>
              </a:gdLst>
              <a:cxnLst>
                <a:cxn ang="0">
                  <a:pos x="T0" y="T1"/>
                </a:cxn>
                <a:cxn ang="0">
                  <a:pos x="T2" y="T3"/>
                </a:cxn>
                <a:cxn ang="0">
                  <a:pos x="T4" y="T5"/>
                </a:cxn>
                <a:cxn ang="0">
                  <a:pos x="T6" y="T7"/>
                </a:cxn>
                <a:cxn ang="0">
                  <a:pos x="T8" y="T9"/>
                </a:cxn>
                <a:cxn ang="0">
                  <a:pos x="T10" y="T11"/>
                </a:cxn>
                <a:cxn ang="0">
                  <a:pos x="T12" y="T13"/>
                </a:cxn>
              </a:cxnLst>
              <a:rect b="b" l="0" r="r" t="0"/>
              <a:pathLst>
                <a:path h="38" w="26">
                  <a:moveTo>
                    <a:pt x="19" y="15"/>
                  </a:moveTo>
                  <a:cubicBezTo>
                    <a:pt x="19" y="15"/>
                    <a:pt x="26" y="10"/>
                    <a:pt x="20" y="5"/>
                  </a:cubicBezTo>
                  <a:cubicBezTo>
                    <a:pt x="14" y="0"/>
                    <a:pt x="4" y="2"/>
                    <a:pt x="9" y="8"/>
                  </a:cubicBezTo>
                  <a:cubicBezTo>
                    <a:pt x="14" y="14"/>
                    <a:pt x="15" y="19"/>
                    <a:pt x="11" y="22"/>
                  </a:cubicBezTo>
                  <a:cubicBezTo>
                    <a:pt x="7" y="26"/>
                    <a:pt x="0" y="32"/>
                    <a:pt x="7" y="35"/>
                  </a:cubicBezTo>
                  <a:cubicBezTo>
                    <a:pt x="13" y="38"/>
                    <a:pt x="14" y="28"/>
                    <a:pt x="15" y="24"/>
                  </a:cubicBezTo>
                  <a:cubicBezTo>
                    <a:pt x="16" y="20"/>
                    <a:pt x="18" y="18"/>
                    <a:pt x="19"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0" name="Freeform 32"/>
            <p:cNvSpPr/>
            <p:nvPr/>
          </p:nvSpPr>
          <p:spPr bwMode="auto">
            <a:xfrm>
              <a:off x="10397337" y="5023195"/>
              <a:ext cx="72463" cy="75049"/>
            </a:xfrm>
            <a:custGeom>
              <a:gdLst>
                <a:gd fmla="*/ 1 w 9" name="T0"/>
                <a:gd fmla="*/ 6 h 9" name="T1"/>
                <a:gd fmla="*/ 6 w 9" name="T2"/>
                <a:gd fmla="*/ 8 h 9" name="T3"/>
                <a:gd fmla="*/ 8 w 9" name="T4"/>
                <a:gd fmla="*/ 3 h 9" name="T5"/>
                <a:gd fmla="*/ 3 w 9" name="T6"/>
                <a:gd fmla="*/ 1 h 9" name="T7"/>
                <a:gd fmla="*/ 1 w 9" name="T8"/>
                <a:gd fmla="*/ 6 h 9" name="T9"/>
              </a:gdLst>
              <a:cxnLst>
                <a:cxn ang="0">
                  <a:pos x="T0" y="T1"/>
                </a:cxn>
                <a:cxn ang="0">
                  <a:pos x="T2" y="T3"/>
                </a:cxn>
                <a:cxn ang="0">
                  <a:pos x="T4" y="T5"/>
                </a:cxn>
                <a:cxn ang="0">
                  <a:pos x="T6" y="T7"/>
                </a:cxn>
                <a:cxn ang="0">
                  <a:pos x="T8" y="T9"/>
                </a:cxn>
              </a:cxnLst>
              <a:rect b="b" l="0" r="r" t="0"/>
              <a:pathLst>
                <a:path h="9" w="9">
                  <a:moveTo>
                    <a:pt x="1" y="6"/>
                  </a:moveTo>
                  <a:cubicBezTo>
                    <a:pt x="1" y="8"/>
                    <a:pt x="4" y="9"/>
                    <a:pt x="6" y="8"/>
                  </a:cubicBezTo>
                  <a:cubicBezTo>
                    <a:pt x="8" y="7"/>
                    <a:pt x="9" y="5"/>
                    <a:pt x="8" y="3"/>
                  </a:cubicBezTo>
                  <a:cubicBezTo>
                    <a:pt x="7" y="1"/>
                    <a:pt x="5" y="0"/>
                    <a:pt x="3" y="1"/>
                  </a:cubicBezTo>
                  <a:cubicBezTo>
                    <a:pt x="1" y="1"/>
                    <a:pt x="0" y="3"/>
                    <a:pt x="1"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1" name="Freeform 33"/>
            <p:cNvSpPr/>
            <p:nvPr/>
          </p:nvSpPr>
          <p:spPr bwMode="auto">
            <a:xfrm>
              <a:off x="10469798" y="5049075"/>
              <a:ext cx="33643" cy="38819"/>
            </a:xfrm>
            <a:custGeom>
              <a:gdLst>
                <a:gd fmla="*/ 0 w 4" name="T0"/>
                <a:gd fmla="*/ 2 h 5" name="T1"/>
                <a:gd fmla="*/ 2 w 4" name="T2"/>
                <a:gd fmla="*/ 5 h 5" name="T3"/>
                <a:gd fmla="*/ 4 w 4" name="T4"/>
                <a:gd fmla="*/ 3 h 5" name="T5"/>
                <a:gd fmla="*/ 2 w 4" name="T6"/>
                <a:gd fmla="*/ 0 h 5" name="T7"/>
                <a:gd fmla="*/ 0 w 4" name="T8"/>
                <a:gd fmla="*/ 2 h 5" name="T9"/>
              </a:gdLst>
              <a:cxnLst>
                <a:cxn ang="0">
                  <a:pos x="T0" y="T1"/>
                </a:cxn>
                <a:cxn ang="0">
                  <a:pos x="T2" y="T3"/>
                </a:cxn>
                <a:cxn ang="0">
                  <a:pos x="T4" y="T5"/>
                </a:cxn>
                <a:cxn ang="0">
                  <a:pos x="T6" y="T7"/>
                </a:cxn>
                <a:cxn ang="0">
                  <a:pos x="T8" y="T9"/>
                </a:cxn>
              </a:cxnLst>
              <a:rect b="b" l="0" r="r" t="0"/>
              <a:pathLst>
                <a:path h="5" w="4">
                  <a:moveTo>
                    <a:pt x="0" y="2"/>
                  </a:moveTo>
                  <a:cubicBezTo>
                    <a:pt x="0" y="4"/>
                    <a:pt x="1" y="5"/>
                    <a:pt x="2" y="5"/>
                  </a:cubicBezTo>
                  <a:cubicBezTo>
                    <a:pt x="3" y="5"/>
                    <a:pt x="4" y="4"/>
                    <a:pt x="4" y="3"/>
                  </a:cubicBezTo>
                  <a:cubicBezTo>
                    <a:pt x="4" y="1"/>
                    <a:pt x="3" y="0"/>
                    <a:pt x="2" y="0"/>
                  </a:cubicBezTo>
                  <a:cubicBezTo>
                    <a:pt x="1" y="0"/>
                    <a:pt x="0" y="1"/>
                    <a:pt x="0"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2" name="Freeform 34"/>
            <p:cNvSpPr/>
            <p:nvPr/>
          </p:nvSpPr>
          <p:spPr bwMode="auto">
            <a:xfrm>
              <a:off x="10503442" y="5064602"/>
              <a:ext cx="33643" cy="33643"/>
            </a:xfrm>
            <a:custGeom>
              <a:gdLst>
                <a:gd fmla="*/ 1 w 4" name="T0"/>
                <a:gd fmla="*/ 2 h 4" name="T1"/>
                <a:gd fmla="*/ 2 w 4" name="T2"/>
                <a:gd fmla="*/ 4 h 4" name="T3"/>
                <a:gd fmla="*/ 4 w 4" name="T4"/>
                <a:gd fmla="*/ 3 h 4" name="T5"/>
                <a:gd fmla="*/ 3 w 4" name="T6"/>
                <a:gd fmla="*/ 1 h 4" name="T7"/>
                <a:gd fmla="*/ 1 w 4" name="T8"/>
                <a:gd fmla="*/ 2 h 4" name="T9"/>
              </a:gdLst>
              <a:cxnLst>
                <a:cxn ang="0">
                  <a:pos x="T0" y="T1"/>
                </a:cxn>
                <a:cxn ang="0">
                  <a:pos x="T2" y="T3"/>
                </a:cxn>
                <a:cxn ang="0">
                  <a:pos x="T4" y="T5"/>
                </a:cxn>
                <a:cxn ang="0">
                  <a:pos x="T6" y="T7"/>
                </a:cxn>
                <a:cxn ang="0">
                  <a:pos x="T8" y="T9"/>
                </a:cxn>
              </a:cxnLst>
              <a:rect b="b" l="0" r="r" t="0"/>
              <a:pathLst>
                <a:path h="4" w="4">
                  <a:moveTo>
                    <a:pt x="1" y="2"/>
                  </a:moveTo>
                  <a:cubicBezTo>
                    <a:pt x="0" y="3"/>
                    <a:pt x="1" y="4"/>
                    <a:pt x="2" y="4"/>
                  </a:cubicBezTo>
                  <a:cubicBezTo>
                    <a:pt x="2" y="4"/>
                    <a:pt x="3" y="4"/>
                    <a:pt x="4" y="3"/>
                  </a:cubicBezTo>
                  <a:cubicBezTo>
                    <a:pt x="4" y="2"/>
                    <a:pt x="4" y="1"/>
                    <a:pt x="3" y="1"/>
                  </a:cubicBezTo>
                  <a:cubicBezTo>
                    <a:pt x="2" y="0"/>
                    <a:pt x="1" y="1"/>
                    <a:pt x="1"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3" name="Freeform 35"/>
            <p:cNvSpPr/>
            <p:nvPr/>
          </p:nvSpPr>
          <p:spPr bwMode="auto">
            <a:xfrm>
              <a:off x="10537085" y="5087894"/>
              <a:ext cx="25879" cy="33643"/>
            </a:xfrm>
            <a:custGeom>
              <a:gdLst>
                <a:gd fmla="*/ 0 w 3" name="T0"/>
                <a:gd fmla="*/ 1 h 4" name="T1"/>
                <a:gd fmla="*/ 1 w 3" name="T2"/>
                <a:gd fmla="*/ 3 h 4" name="T3"/>
                <a:gd fmla="*/ 3 w 3" name="T4"/>
                <a:gd fmla="*/ 2 h 4" name="T5"/>
                <a:gd fmla="*/ 2 w 3" name="T6"/>
                <a:gd fmla="*/ 0 h 4" name="T7"/>
                <a:gd fmla="*/ 0 w 3" name="T8"/>
                <a:gd fmla="*/ 1 h 4" name="T9"/>
              </a:gdLst>
              <a:cxnLst>
                <a:cxn ang="0">
                  <a:pos x="T0" y="T1"/>
                </a:cxn>
                <a:cxn ang="0">
                  <a:pos x="T2" y="T3"/>
                </a:cxn>
                <a:cxn ang="0">
                  <a:pos x="T4" y="T5"/>
                </a:cxn>
                <a:cxn ang="0">
                  <a:pos x="T6" y="T7"/>
                </a:cxn>
                <a:cxn ang="0">
                  <a:pos x="T8" y="T9"/>
                </a:cxn>
              </a:cxnLst>
              <a:rect b="b" l="0" r="r" t="0"/>
              <a:pathLst>
                <a:path h="4" w="3">
                  <a:moveTo>
                    <a:pt x="0" y="1"/>
                  </a:moveTo>
                  <a:cubicBezTo>
                    <a:pt x="0" y="2"/>
                    <a:pt x="0" y="3"/>
                    <a:pt x="1" y="3"/>
                  </a:cubicBezTo>
                  <a:cubicBezTo>
                    <a:pt x="2" y="4"/>
                    <a:pt x="3" y="3"/>
                    <a:pt x="3" y="2"/>
                  </a:cubicBezTo>
                  <a:cubicBezTo>
                    <a:pt x="3" y="1"/>
                    <a:pt x="3" y="0"/>
                    <a:pt x="2" y="0"/>
                  </a:cubicBezTo>
                  <a:cubicBezTo>
                    <a:pt x="1" y="0"/>
                    <a:pt x="0" y="0"/>
                    <a:pt x="0"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4" name="Freeform 36"/>
            <p:cNvSpPr/>
            <p:nvPr/>
          </p:nvSpPr>
          <p:spPr bwMode="auto">
            <a:xfrm>
              <a:off x="10552613" y="5113773"/>
              <a:ext cx="25879" cy="25879"/>
            </a:xfrm>
            <a:custGeom>
              <a:gdLst>
                <a:gd fmla="*/ 1 w 3" name="T0"/>
                <a:gd fmla="*/ 1 h 3" name="T1"/>
                <a:gd fmla="*/ 0 w 3" name="T2"/>
                <a:gd fmla="*/ 3 h 3" name="T3"/>
                <a:gd fmla="*/ 3 w 3" name="T4"/>
                <a:gd fmla="*/ 2 h 3" name="T5"/>
                <a:gd fmla="*/ 3 w 3" name="T6"/>
                <a:gd fmla="*/ 1 h 3" name="T7"/>
                <a:gd fmla="*/ 1 w 3" name="T8"/>
                <a:gd fmla="*/ 1 h 3" name="T9"/>
              </a:gdLst>
              <a:cxnLst>
                <a:cxn ang="0">
                  <a:pos x="T0" y="T1"/>
                </a:cxn>
                <a:cxn ang="0">
                  <a:pos x="T2" y="T3"/>
                </a:cxn>
                <a:cxn ang="0">
                  <a:pos x="T4" y="T5"/>
                </a:cxn>
                <a:cxn ang="0">
                  <a:pos x="T6" y="T7"/>
                </a:cxn>
                <a:cxn ang="0">
                  <a:pos x="T8" y="T9"/>
                </a:cxn>
              </a:cxnLst>
              <a:rect b="b" l="0" r="r" t="0"/>
              <a:pathLst>
                <a:path h="3" w="3">
                  <a:moveTo>
                    <a:pt x="1" y="1"/>
                  </a:moveTo>
                  <a:cubicBezTo>
                    <a:pt x="0" y="1"/>
                    <a:pt x="0" y="2"/>
                    <a:pt x="0" y="3"/>
                  </a:cubicBezTo>
                  <a:cubicBezTo>
                    <a:pt x="1" y="3"/>
                    <a:pt x="2" y="3"/>
                    <a:pt x="3" y="2"/>
                  </a:cubicBezTo>
                  <a:cubicBezTo>
                    <a:pt x="3" y="2"/>
                    <a:pt x="3" y="1"/>
                    <a:pt x="3" y="1"/>
                  </a:cubicBezTo>
                  <a:cubicBezTo>
                    <a:pt x="2" y="0"/>
                    <a:pt x="1" y="0"/>
                    <a:pt x="1"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sp>
        <p:nvSpPr>
          <p:cNvPr id="35" name="Freeform 37"/>
          <p:cNvSpPr>
            <a:spLocks noEditPoints="1"/>
          </p:cNvSpPr>
          <p:nvPr/>
        </p:nvSpPr>
        <p:spPr bwMode="auto">
          <a:xfrm>
            <a:off x="10152154" y="4894470"/>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4 w 86" name="T28"/>
              <a:gd fmla="*/ 73 h 86" name="T29"/>
              <a:gd fmla="*/ 9 w 86" name="T30"/>
              <a:gd fmla="*/ 69 h 86" name="T31"/>
              <a:gd fmla="*/ 83 w 86" name="T32"/>
              <a:gd fmla="*/ 57 h 86" name="T33"/>
              <a:gd fmla="*/ 81 w 86" name="T34"/>
              <a:gd fmla="*/ 64 h 86" name="T35"/>
              <a:gd fmla="*/ 2 w 86" name="T36"/>
              <a:gd fmla="*/ 56 h 86" name="T37"/>
              <a:gd fmla="*/ 6 w 86" name="T38"/>
              <a:gd fmla="*/ 62 h 86" name="T39"/>
              <a:gd fmla="*/ 2 w 86" name="T40"/>
              <a:gd fmla="*/ 56 h 86" name="T41"/>
              <a:gd fmla="*/ 85 w 86" name="T42"/>
              <a:gd fmla="*/ 43 h 86" name="T43"/>
              <a:gd fmla="*/ 86 w 86" name="T44"/>
              <a:gd fmla="*/ 50 h 86" name="T45"/>
              <a:gd fmla="*/ 0 w 86" name="T46"/>
              <a:gd fmla="*/ 43 h 86" name="T47"/>
              <a:gd fmla="*/ 2 w 86" name="T48"/>
              <a:gd fmla="*/ 42 h 86" name="T49"/>
              <a:gd fmla="*/ 2 w 86" name="T50"/>
              <a:gd fmla="*/ 49 h 86" name="T51"/>
              <a:gd fmla="*/ 0 w 86" name="T52"/>
              <a:gd fmla="*/ 43 h 86" name="T53"/>
              <a:gd fmla="*/ 84 w 86" name="T54"/>
              <a:gd fmla="*/ 31 h 86" name="T55"/>
              <a:gd fmla="*/ 84 w 86" name="T56"/>
              <a:gd fmla="*/ 38 h 86" name="T57"/>
              <a:gd fmla="*/ 1 w 86" name="T58"/>
              <a:gd fmla="*/ 35 h 86" name="T59"/>
              <a:gd fmla="*/ 4 w 86" name="T60"/>
              <a:gd fmla="*/ 29 h 86" name="T61"/>
              <a:gd fmla="*/ 1 w 86" name="T62"/>
              <a:gd fmla="*/ 35 h 86" name="T63"/>
              <a:gd fmla="*/ 78 w 86" name="T64"/>
              <a:gd fmla="*/ 18 h 86" name="T65"/>
              <a:gd fmla="*/ 81 w 86" name="T66"/>
              <a:gd fmla="*/ 25 h 86" name="T67"/>
              <a:gd fmla="*/ 6 w 86" name="T68"/>
              <a:gd fmla="*/ 22 h 86" name="T69"/>
              <a:gd fmla="*/ 11 w 86" name="T70"/>
              <a:gd fmla="*/ 17 h 86" name="T71"/>
              <a:gd fmla="*/ 6 w 86" name="T72"/>
              <a:gd fmla="*/ 22 h 86" name="T73"/>
              <a:gd fmla="*/ 68 w 86" name="T74"/>
              <a:gd fmla="*/ 9 h 86" name="T75"/>
              <a:gd fmla="*/ 74 w 86" name="T76"/>
              <a:gd fmla="*/ 13 h 86" name="T77"/>
              <a:gd fmla="*/ 68 w 86" name="T78"/>
              <a:gd fmla="*/ 9 h 86" name="T79"/>
              <a:gd fmla="*/ 21 w 86" name="T80"/>
              <a:gd fmla="*/ 6 h 86" name="T81"/>
              <a:gd fmla="*/ 16 w 86" name="T82"/>
              <a:gd fmla="*/ 12 h 86" name="T83"/>
              <a:gd fmla="*/ 55 w 86" name="T84"/>
              <a:gd fmla="*/ 3 h 86" name="T85"/>
              <a:gd fmla="*/ 62 w 86" name="T86"/>
              <a:gd fmla="*/ 4 h 86" name="T87"/>
              <a:gd fmla="*/ 55 w 86" name="T88"/>
              <a:gd fmla="*/ 3 h 86" name="T89"/>
              <a:gd fmla="*/ 34 w 86" name="T90"/>
              <a:gd fmla="*/ 1 h 86" name="T91"/>
              <a:gd fmla="*/ 28 w 86" name="T92"/>
              <a:gd fmla="*/ 4 h 86" name="T93"/>
              <a:gd fmla="*/ 43 w 86" name="T94"/>
              <a:gd fmla="*/ 1 h 86" name="T95"/>
              <a:gd fmla="*/ 41 w 86" name="T96"/>
              <a:gd fmla="*/ 0 h 86" name="T97"/>
              <a:gd fmla="*/ 48 w 86" name="T98"/>
              <a:gd fmla="*/ 0 h 86" name="T99"/>
              <a:gd fmla="*/ 43 w 86" name="T100"/>
              <a:gd fmla="*/ 1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3"/>
                  <a:pt x="32" y="83"/>
                  <a:pt x="32" y="83"/>
                </a:cubicBezTo>
                <a:cubicBezTo>
                  <a:pt x="35" y="84"/>
                  <a:pt x="37" y="84"/>
                  <a:pt x="39" y="85"/>
                </a:cubicBezTo>
                <a:cubicBezTo>
                  <a:pt x="39" y="86"/>
                  <a:pt x="39" y="86"/>
                  <a:pt x="39" y="86"/>
                </a:cubicBezTo>
                <a:cubicBezTo>
                  <a:pt x="37" y="86"/>
                  <a:pt x="34" y="85"/>
                  <a:pt x="32" y="85"/>
                </a:cubicBezTo>
                <a:close/>
                <a:moveTo>
                  <a:pt x="60" y="81"/>
                </a:moveTo>
                <a:cubicBezTo>
                  <a:pt x="62" y="80"/>
                  <a:pt x="64" y="79"/>
                  <a:pt x="66" y="78"/>
                </a:cubicBezTo>
                <a:cubicBezTo>
                  <a:pt x="66" y="79"/>
                  <a:pt x="66" y="79"/>
                  <a:pt x="66" y="79"/>
                </a:cubicBezTo>
                <a:cubicBezTo>
                  <a:pt x="64" y="81"/>
                  <a:pt x="62" y="82"/>
                  <a:pt x="60" y="83"/>
                </a:cubicBezTo>
                <a:lnTo>
                  <a:pt x="60" y="81"/>
                </a:lnTo>
                <a:close/>
                <a:moveTo>
                  <a:pt x="19" y="79"/>
                </a:moveTo>
                <a:cubicBezTo>
                  <a:pt x="20" y="78"/>
                  <a:pt x="20" y="78"/>
                  <a:pt x="20" y="78"/>
                </a:cubicBezTo>
                <a:cubicBezTo>
                  <a:pt x="22" y="79"/>
                  <a:pt x="24" y="80"/>
                  <a:pt x="26" y="81"/>
                </a:cubicBezTo>
                <a:cubicBezTo>
                  <a:pt x="25" y="82"/>
                  <a:pt x="25" y="82"/>
                  <a:pt x="25" y="82"/>
                </a:cubicBezTo>
                <a:cubicBezTo>
                  <a:pt x="23" y="81"/>
                  <a:pt x="21" y="80"/>
                  <a:pt x="19" y="79"/>
                </a:cubicBezTo>
                <a:close/>
                <a:moveTo>
                  <a:pt x="66" y="78"/>
                </a:moveTo>
                <a:cubicBezTo>
                  <a:pt x="66" y="78"/>
                  <a:pt x="66" y="78"/>
                  <a:pt x="66" y="78"/>
                </a:cubicBezTo>
                <a:moveTo>
                  <a:pt x="71" y="74"/>
                </a:moveTo>
                <a:cubicBezTo>
                  <a:pt x="73" y="73"/>
                  <a:pt x="75" y="71"/>
                  <a:pt x="76" y="69"/>
                </a:cubicBezTo>
                <a:cubicBezTo>
                  <a:pt x="77" y="70"/>
                  <a:pt x="77" y="70"/>
                  <a:pt x="77" y="70"/>
                </a:cubicBezTo>
                <a:cubicBezTo>
                  <a:pt x="76" y="72"/>
                  <a:pt x="74" y="73"/>
                  <a:pt x="72" y="75"/>
                </a:cubicBezTo>
                <a:lnTo>
                  <a:pt x="71" y="74"/>
                </a:lnTo>
                <a:close/>
                <a:moveTo>
                  <a:pt x="9" y="69"/>
                </a:moveTo>
                <a:cubicBezTo>
                  <a:pt x="10" y="68"/>
                  <a:pt x="10" y="68"/>
                  <a:pt x="10" y="68"/>
                </a:cubicBezTo>
                <a:cubicBezTo>
                  <a:pt x="11" y="70"/>
                  <a:pt x="13" y="72"/>
                  <a:pt x="14" y="73"/>
                </a:cubicBezTo>
                <a:cubicBezTo>
                  <a:pt x="13" y="74"/>
                  <a:pt x="13" y="74"/>
                  <a:pt x="13" y="74"/>
                </a:cubicBezTo>
                <a:cubicBezTo>
                  <a:pt x="12" y="73"/>
                  <a:pt x="10" y="71"/>
                  <a:pt x="9" y="69"/>
                </a:cubicBezTo>
                <a:close/>
                <a:moveTo>
                  <a:pt x="80" y="63"/>
                </a:moveTo>
                <a:cubicBezTo>
                  <a:pt x="81" y="61"/>
                  <a:pt x="82" y="59"/>
                  <a:pt x="83" y="57"/>
                </a:cubicBezTo>
                <a:cubicBezTo>
                  <a:pt x="84" y="57"/>
                  <a:pt x="84" y="57"/>
                  <a:pt x="84" y="57"/>
                </a:cubicBezTo>
                <a:cubicBezTo>
                  <a:pt x="83" y="59"/>
                  <a:pt x="82" y="62"/>
                  <a:pt x="81" y="64"/>
                </a:cubicBezTo>
                <a:lnTo>
                  <a:pt x="80" y="63"/>
                </a:lnTo>
                <a:close/>
                <a:moveTo>
                  <a:pt x="2" y="56"/>
                </a:moveTo>
                <a:cubicBezTo>
                  <a:pt x="4" y="56"/>
                  <a:pt x="4" y="56"/>
                  <a:pt x="4" y="56"/>
                </a:cubicBezTo>
                <a:cubicBezTo>
                  <a:pt x="4" y="58"/>
                  <a:pt x="5" y="60"/>
                  <a:pt x="6" y="62"/>
                </a:cubicBezTo>
                <a:cubicBezTo>
                  <a:pt x="5" y="63"/>
                  <a:pt x="5" y="63"/>
                  <a:pt x="5" y="63"/>
                </a:cubicBezTo>
                <a:cubicBezTo>
                  <a:pt x="4" y="61"/>
                  <a:pt x="3" y="59"/>
                  <a:pt x="2" y="56"/>
                </a:cubicBezTo>
                <a:close/>
                <a:moveTo>
                  <a:pt x="84" y="50"/>
                </a:moveTo>
                <a:cubicBezTo>
                  <a:pt x="85" y="48"/>
                  <a:pt x="85" y="45"/>
                  <a:pt x="85" y="43"/>
                </a:cubicBezTo>
                <a:cubicBezTo>
                  <a:pt x="86" y="43"/>
                  <a:pt x="86" y="43"/>
                  <a:pt x="86" y="43"/>
                </a:cubicBezTo>
                <a:cubicBezTo>
                  <a:pt x="86" y="46"/>
                  <a:pt x="86" y="48"/>
                  <a:pt x="86" y="50"/>
                </a:cubicBezTo>
                <a:lnTo>
                  <a:pt x="84" y="50"/>
                </a:lnTo>
                <a:close/>
                <a:moveTo>
                  <a:pt x="0" y="43"/>
                </a:moveTo>
                <a:cubicBezTo>
                  <a:pt x="0" y="42"/>
                  <a:pt x="0" y="42"/>
                  <a:pt x="0" y="42"/>
                </a:cubicBezTo>
                <a:cubicBezTo>
                  <a:pt x="2" y="42"/>
                  <a:pt x="2" y="42"/>
                  <a:pt x="2" y="42"/>
                </a:cubicBezTo>
                <a:cubicBezTo>
                  <a:pt x="2" y="43"/>
                  <a:pt x="2" y="43"/>
                  <a:pt x="2" y="43"/>
                </a:cubicBezTo>
                <a:cubicBezTo>
                  <a:pt x="2" y="45"/>
                  <a:pt x="2" y="47"/>
                  <a:pt x="2" y="49"/>
                </a:cubicBezTo>
                <a:cubicBezTo>
                  <a:pt x="1" y="49"/>
                  <a:pt x="1" y="49"/>
                  <a:pt x="1" y="49"/>
                </a:cubicBezTo>
                <a:cubicBezTo>
                  <a:pt x="0" y="47"/>
                  <a:pt x="0" y="45"/>
                  <a:pt x="0" y="43"/>
                </a:cubicBezTo>
                <a:close/>
                <a:moveTo>
                  <a:pt x="83" y="31"/>
                </a:moveTo>
                <a:cubicBezTo>
                  <a:pt x="84" y="31"/>
                  <a:pt x="84" y="31"/>
                  <a:pt x="84" y="31"/>
                </a:cubicBezTo>
                <a:cubicBezTo>
                  <a:pt x="85" y="33"/>
                  <a:pt x="86" y="36"/>
                  <a:pt x="86" y="38"/>
                </a:cubicBezTo>
                <a:cubicBezTo>
                  <a:pt x="84" y="38"/>
                  <a:pt x="84" y="38"/>
                  <a:pt x="84" y="38"/>
                </a:cubicBezTo>
                <a:cubicBezTo>
                  <a:pt x="84" y="36"/>
                  <a:pt x="84" y="34"/>
                  <a:pt x="83" y="31"/>
                </a:cubicBezTo>
                <a:close/>
                <a:moveTo>
                  <a:pt x="1" y="35"/>
                </a:moveTo>
                <a:cubicBezTo>
                  <a:pt x="2" y="33"/>
                  <a:pt x="2" y="30"/>
                  <a:pt x="3" y="28"/>
                </a:cubicBezTo>
                <a:cubicBezTo>
                  <a:pt x="4" y="29"/>
                  <a:pt x="4" y="29"/>
                  <a:pt x="4" y="29"/>
                </a:cubicBezTo>
                <a:cubicBezTo>
                  <a:pt x="4" y="31"/>
                  <a:pt x="3" y="33"/>
                  <a:pt x="2" y="35"/>
                </a:cubicBezTo>
                <a:lnTo>
                  <a:pt x="1" y="35"/>
                </a:lnTo>
                <a:close/>
                <a:moveTo>
                  <a:pt x="77" y="19"/>
                </a:moveTo>
                <a:cubicBezTo>
                  <a:pt x="78" y="18"/>
                  <a:pt x="78" y="18"/>
                  <a:pt x="78" y="18"/>
                </a:cubicBezTo>
                <a:cubicBezTo>
                  <a:pt x="80" y="20"/>
                  <a:pt x="81" y="22"/>
                  <a:pt x="82" y="24"/>
                </a:cubicBezTo>
                <a:cubicBezTo>
                  <a:pt x="81" y="25"/>
                  <a:pt x="81" y="25"/>
                  <a:pt x="81" y="25"/>
                </a:cubicBezTo>
                <a:cubicBezTo>
                  <a:pt x="80" y="23"/>
                  <a:pt x="78" y="21"/>
                  <a:pt x="77" y="19"/>
                </a:cubicBezTo>
                <a:close/>
                <a:moveTo>
                  <a:pt x="6" y="22"/>
                </a:moveTo>
                <a:cubicBezTo>
                  <a:pt x="7" y="20"/>
                  <a:pt x="9" y="17"/>
                  <a:pt x="10" y="16"/>
                </a:cubicBezTo>
                <a:cubicBezTo>
                  <a:pt x="11" y="17"/>
                  <a:pt x="11" y="17"/>
                  <a:pt x="11" y="17"/>
                </a:cubicBezTo>
                <a:cubicBezTo>
                  <a:pt x="10" y="18"/>
                  <a:pt x="8" y="20"/>
                  <a:pt x="7" y="22"/>
                </a:cubicBezTo>
                <a:lnTo>
                  <a:pt x="6" y="22"/>
                </a:lnTo>
                <a:close/>
                <a:moveTo>
                  <a:pt x="68" y="9"/>
                </a:moveTo>
                <a:cubicBezTo>
                  <a:pt x="68" y="9"/>
                  <a:pt x="68" y="9"/>
                  <a:pt x="68" y="9"/>
                </a:cubicBezTo>
                <a:cubicBezTo>
                  <a:pt x="68" y="8"/>
                  <a:pt x="68" y="8"/>
                  <a:pt x="68" y="8"/>
                </a:cubicBezTo>
                <a:cubicBezTo>
                  <a:pt x="70" y="9"/>
                  <a:pt x="72" y="11"/>
                  <a:pt x="74" y="13"/>
                </a:cubicBezTo>
                <a:cubicBezTo>
                  <a:pt x="73" y="14"/>
                  <a:pt x="73" y="14"/>
                  <a:pt x="73" y="14"/>
                </a:cubicBezTo>
                <a:cubicBezTo>
                  <a:pt x="71" y="12"/>
                  <a:pt x="69" y="11"/>
                  <a:pt x="68" y="9"/>
                </a:cubicBezTo>
                <a:close/>
                <a:moveTo>
                  <a:pt x="15" y="11"/>
                </a:moveTo>
                <a:cubicBezTo>
                  <a:pt x="17" y="9"/>
                  <a:pt x="19" y="8"/>
                  <a:pt x="21" y="6"/>
                </a:cubicBezTo>
                <a:cubicBezTo>
                  <a:pt x="22" y="8"/>
                  <a:pt x="22" y="8"/>
                  <a:pt x="22" y="8"/>
                </a:cubicBezTo>
                <a:cubicBezTo>
                  <a:pt x="19" y="9"/>
                  <a:pt x="18" y="10"/>
                  <a:pt x="16" y="12"/>
                </a:cubicBezTo>
                <a:lnTo>
                  <a:pt x="15" y="11"/>
                </a:lnTo>
                <a:close/>
                <a:moveTo>
                  <a:pt x="55" y="3"/>
                </a:moveTo>
                <a:cubicBezTo>
                  <a:pt x="55" y="2"/>
                  <a:pt x="55" y="2"/>
                  <a:pt x="55" y="2"/>
                </a:cubicBezTo>
                <a:cubicBezTo>
                  <a:pt x="58" y="2"/>
                  <a:pt x="60" y="3"/>
                  <a:pt x="62" y="4"/>
                </a:cubicBezTo>
                <a:cubicBezTo>
                  <a:pt x="61" y="6"/>
                  <a:pt x="61" y="6"/>
                  <a:pt x="61" y="6"/>
                </a:cubicBezTo>
                <a:cubicBezTo>
                  <a:pt x="59" y="5"/>
                  <a:pt x="57" y="4"/>
                  <a:pt x="55" y="3"/>
                </a:cubicBezTo>
                <a:close/>
                <a:moveTo>
                  <a:pt x="27" y="3"/>
                </a:moveTo>
                <a:cubicBezTo>
                  <a:pt x="29" y="2"/>
                  <a:pt x="32" y="2"/>
                  <a:pt x="34" y="1"/>
                </a:cubicBezTo>
                <a:cubicBezTo>
                  <a:pt x="34" y="2"/>
                  <a:pt x="34" y="2"/>
                  <a:pt x="34" y="2"/>
                </a:cubicBezTo>
                <a:cubicBezTo>
                  <a:pt x="32" y="3"/>
                  <a:pt x="30" y="4"/>
                  <a:pt x="28" y="4"/>
                </a:cubicBezTo>
                <a:lnTo>
                  <a:pt x="27" y="3"/>
                </a:lnTo>
                <a:close/>
                <a:moveTo>
                  <a:pt x="43" y="1"/>
                </a:moveTo>
                <a:cubicBezTo>
                  <a:pt x="42" y="1"/>
                  <a:pt x="42" y="2"/>
                  <a:pt x="41" y="2"/>
                </a:cubicBezTo>
                <a:cubicBezTo>
                  <a:pt x="41" y="0"/>
                  <a:pt x="41" y="0"/>
                  <a:pt x="41" y="0"/>
                </a:cubicBezTo>
                <a:cubicBezTo>
                  <a:pt x="42" y="0"/>
                  <a:pt x="42" y="0"/>
                  <a:pt x="43" y="0"/>
                </a:cubicBezTo>
                <a:cubicBezTo>
                  <a:pt x="45" y="0"/>
                  <a:pt x="47" y="0"/>
                  <a:pt x="48" y="0"/>
                </a:cubicBezTo>
                <a:cubicBezTo>
                  <a:pt x="48" y="2"/>
                  <a:pt x="48" y="2"/>
                  <a:pt x="48" y="2"/>
                </a:cubicBezTo>
                <a:cubicBezTo>
                  <a:pt x="47" y="2"/>
                  <a:pt x="45" y="1"/>
                  <a:pt x="43" y="1"/>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6" name="Oval 48"/>
          <p:cNvSpPr>
            <a:spLocks noChangeArrowheads="1"/>
          </p:cNvSpPr>
          <p:nvPr/>
        </p:nvSpPr>
        <p:spPr bwMode="auto">
          <a:xfrm>
            <a:off x="10185797" y="3401234"/>
            <a:ext cx="652159" cy="652158"/>
          </a:xfrm>
          <a:prstGeom prst="ellipse">
            <a:avLst/>
          </a:prstGeom>
          <a:solidFill>
            <a:schemeClr val="accent2"/>
          </a:solidFill>
          <a:ln>
            <a:noFill/>
          </a:ln>
        </p:spPr>
        <p:txBody>
          <a:bodyPr/>
          <a:lstStyle/>
          <a:p>
            <a:endParaRPr altLang="en-US" lang="zh-CN" sz="2135">
              <a:cs typeface="+mn-ea"/>
              <a:sym typeface="+mn-lt"/>
            </a:endParaRPr>
          </a:p>
        </p:txBody>
      </p:sp>
      <p:sp>
        <p:nvSpPr>
          <p:cNvPr id="37" name="Freeform 49"/>
          <p:cNvSpPr/>
          <p:nvPr/>
        </p:nvSpPr>
        <p:spPr bwMode="auto">
          <a:xfrm>
            <a:off x="10514463" y="4027513"/>
            <a:ext cx="116457" cy="25879"/>
          </a:xfrm>
          <a:custGeom>
            <a:gdLst>
              <a:gd fmla="*/ 14 w 14" name="T0"/>
              <a:gd fmla="*/ 0 h 3" name="T1"/>
              <a:gd fmla="*/ 0 w 14" name="T2"/>
              <a:gd fmla="*/ 3 h 3" name="T3"/>
              <a:gd fmla="*/ 0 w 14" name="T4"/>
              <a:gd fmla="*/ 3 h 3" name="T5"/>
              <a:gd fmla="*/ 14 w 14" name="T6"/>
              <a:gd fmla="*/ 0 h 3" name="T7"/>
            </a:gdLst>
            <a:cxnLst>
              <a:cxn ang="0">
                <a:pos x="T0" y="T1"/>
              </a:cxn>
              <a:cxn ang="0">
                <a:pos x="T2" y="T3"/>
              </a:cxn>
              <a:cxn ang="0">
                <a:pos x="T4" y="T5"/>
              </a:cxn>
              <a:cxn ang="0">
                <a:pos x="T6" y="T7"/>
              </a:cxn>
            </a:cxnLst>
            <a:rect b="b" l="0" r="r" t="0"/>
            <a:pathLst>
              <a:path h="3" w="14">
                <a:moveTo>
                  <a:pt x="14" y="0"/>
                </a:moveTo>
                <a:cubicBezTo>
                  <a:pt x="10" y="2"/>
                  <a:pt x="5" y="3"/>
                  <a:pt x="0" y="3"/>
                </a:cubicBezTo>
                <a:cubicBezTo>
                  <a:pt x="0" y="3"/>
                  <a:pt x="0" y="3"/>
                  <a:pt x="0" y="3"/>
                </a:cubicBezTo>
                <a:cubicBezTo>
                  <a:pt x="5" y="3"/>
                  <a:pt x="9" y="2"/>
                  <a:pt x="14"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8" name="Freeform 51"/>
          <p:cNvSpPr/>
          <p:nvPr/>
        </p:nvSpPr>
        <p:spPr bwMode="auto">
          <a:xfrm>
            <a:off x="10284138" y="3499575"/>
            <a:ext cx="452888" cy="452888"/>
          </a:xfrm>
          <a:custGeom>
            <a:gdLst>
              <a:gd fmla="*/ 48 w 55" name="T0"/>
              <a:gd fmla="*/ 26 h 55" name="T1"/>
              <a:gd fmla="*/ 48 w 55" name="T2"/>
              <a:gd fmla="*/ 23 h 55" name="T3"/>
              <a:gd fmla="*/ 44 w 55" name="T4"/>
              <a:gd fmla="*/ 23 h 55" name="T5"/>
              <a:gd fmla="*/ 44 w 55" name="T6"/>
              <a:gd fmla="*/ 24 h 55" name="T7"/>
              <a:gd fmla="*/ 40 w 55" name="T8"/>
              <a:gd fmla="*/ 22 h 55" name="T9"/>
              <a:gd fmla="*/ 40 w 55" name="T10"/>
              <a:gd fmla="*/ 19 h 55" name="T11"/>
              <a:gd fmla="*/ 36 w 55" name="T12"/>
              <a:gd fmla="*/ 19 h 55" name="T13"/>
              <a:gd fmla="*/ 36 w 55" name="T14"/>
              <a:gd fmla="*/ 20 h 55" name="T15"/>
              <a:gd fmla="*/ 30 w 55" name="T16"/>
              <a:gd fmla="*/ 17 h 55" name="T17"/>
              <a:gd fmla="*/ 30 w 55" name="T18"/>
              <a:gd fmla="*/ 6 h 55" name="T19"/>
              <a:gd fmla="*/ 27 w 55" name="T20"/>
              <a:gd fmla="*/ 0 h 55" name="T21"/>
              <a:gd fmla="*/ 27 w 55" name="T22"/>
              <a:gd fmla="*/ 0 h 55" name="T23"/>
              <a:gd fmla="*/ 27 w 55" name="T24"/>
              <a:gd fmla="*/ 0 h 55" name="T25"/>
              <a:gd fmla="*/ 24 w 55" name="T26"/>
              <a:gd fmla="*/ 6 h 55" name="T27"/>
              <a:gd fmla="*/ 24 w 55" name="T28"/>
              <a:gd fmla="*/ 17 h 55" name="T29"/>
              <a:gd fmla="*/ 18 w 55" name="T30"/>
              <a:gd fmla="*/ 20 h 55" name="T31"/>
              <a:gd fmla="*/ 18 w 55" name="T32"/>
              <a:gd fmla="*/ 19 h 55" name="T33"/>
              <a:gd fmla="*/ 15 w 55" name="T34"/>
              <a:gd fmla="*/ 19 h 55" name="T35"/>
              <a:gd fmla="*/ 15 w 55" name="T36"/>
              <a:gd fmla="*/ 22 h 55" name="T37"/>
              <a:gd fmla="*/ 10 w 55" name="T38"/>
              <a:gd fmla="*/ 24 h 55" name="T39"/>
              <a:gd fmla="*/ 10 w 55" name="T40"/>
              <a:gd fmla="*/ 23 h 55" name="T41"/>
              <a:gd fmla="*/ 6 w 55" name="T42"/>
              <a:gd fmla="*/ 23 h 55" name="T43"/>
              <a:gd fmla="*/ 6 w 55" name="T44"/>
              <a:gd fmla="*/ 26 h 55" name="T45"/>
              <a:gd fmla="*/ 0 w 55" name="T46"/>
              <a:gd fmla="*/ 30 h 55" name="T47"/>
              <a:gd fmla="*/ 0 w 55" name="T48"/>
              <a:gd fmla="*/ 33 h 55" name="T49"/>
              <a:gd fmla="*/ 16 w 55" name="T50"/>
              <a:gd fmla="*/ 28 h 55" name="T51"/>
              <a:gd fmla="*/ 24 w 55" name="T52"/>
              <a:gd fmla="*/ 28 h 55" name="T53"/>
              <a:gd fmla="*/ 24 w 55" name="T54"/>
              <a:gd fmla="*/ 30 h 55" name="T55"/>
              <a:gd fmla="*/ 26 w 55" name="T56"/>
              <a:gd fmla="*/ 45 h 55" name="T57"/>
              <a:gd fmla="*/ 17 w 55" name="T58"/>
              <a:gd fmla="*/ 51 h 55" name="T59"/>
              <a:gd fmla="*/ 17 w 55" name="T60"/>
              <a:gd fmla="*/ 54 h 55" name="T61"/>
              <a:gd fmla="*/ 27 w 55" name="T62"/>
              <a:gd fmla="*/ 50 h 55" name="T63"/>
              <a:gd fmla="*/ 27 w 55" name="T64"/>
              <a:gd fmla="*/ 55 h 55" name="T65"/>
              <a:gd fmla="*/ 28 w 55" name="T66"/>
              <a:gd fmla="*/ 55 h 55" name="T67"/>
              <a:gd fmla="*/ 28 w 55" name="T68"/>
              <a:gd fmla="*/ 50 h 55" name="T69"/>
              <a:gd fmla="*/ 37 w 55" name="T70"/>
              <a:gd fmla="*/ 53 h 55" name="T71"/>
              <a:gd fmla="*/ 37 w 55" name="T72"/>
              <a:gd fmla="*/ 51 h 55" name="T73"/>
              <a:gd fmla="*/ 29 w 55" name="T74"/>
              <a:gd fmla="*/ 45 h 55" name="T75"/>
              <a:gd fmla="*/ 30 w 55" name="T76"/>
              <a:gd fmla="*/ 30 h 55" name="T77"/>
              <a:gd fmla="*/ 30 w 55" name="T78"/>
              <a:gd fmla="*/ 28 h 55" name="T79"/>
              <a:gd fmla="*/ 38 w 55" name="T80"/>
              <a:gd fmla="*/ 28 h 55" name="T81"/>
              <a:gd fmla="*/ 55 w 55" name="T82"/>
              <a:gd fmla="*/ 33 h 55" name="T83"/>
              <a:gd fmla="*/ 55 w 55" name="T84"/>
              <a:gd fmla="*/ 30 h 55" name="T85"/>
              <a:gd fmla="*/ 48 w 55" name="T86"/>
              <a:gd fmla="*/ 26 h 55"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55" w="55">
                <a:moveTo>
                  <a:pt x="48" y="26"/>
                </a:moveTo>
                <a:cubicBezTo>
                  <a:pt x="48" y="23"/>
                  <a:pt x="48" y="23"/>
                  <a:pt x="48" y="23"/>
                </a:cubicBezTo>
                <a:cubicBezTo>
                  <a:pt x="44" y="23"/>
                  <a:pt x="44" y="23"/>
                  <a:pt x="44" y="23"/>
                </a:cubicBezTo>
                <a:cubicBezTo>
                  <a:pt x="44" y="24"/>
                  <a:pt x="44" y="24"/>
                  <a:pt x="44" y="24"/>
                </a:cubicBezTo>
                <a:cubicBezTo>
                  <a:pt x="40" y="22"/>
                  <a:pt x="40" y="22"/>
                  <a:pt x="40" y="22"/>
                </a:cubicBezTo>
                <a:cubicBezTo>
                  <a:pt x="40" y="19"/>
                  <a:pt x="40" y="19"/>
                  <a:pt x="40" y="19"/>
                </a:cubicBezTo>
                <a:cubicBezTo>
                  <a:pt x="36" y="19"/>
                  <a:pt x="36" y="19"/>
                  <a:pt x="36" y="19"/>
                </a:cubicBezTo>
                <a:cubicBezTo>
                  <a:pt x="36" y="20"/>
                  <a:pt x="36" y="20"/>
                  <a:pt x="36" y="20"/>
                </a:cubicBezTo>
                <a:cubicBezTo>
                  <a:pt x="30" y="17"/>
                  <a:pt x="30" y="17"/>
                  <a:pt x="30" y="17"/>
                </a:cubicBezTo>
                <a:cubicBezTo>
                  <a:pt x="30" y="6"/>
                  <a:pt x="30" y="6"/>
                  <a:pt x="30" y="6"/>
                </a:cubicBezTo>
                <a:cubicBezTo>
                  <a:pt x="30" y="1"/>
                  <a:pt x="28" y="0"/>
                  <a:pt x="27" y="0"/>
                </a:cubicBezTo>
                <a:cubicBezTo>
                  <a:pt x="27" y="0"/>
                  <a:pt x="27" y="0"/>
                  <a:pt x="27" y="0"/>
                </a:cubicBezTo>
                <a:cubicBezTo>
                  <a:pt x="27" y="0"/>
                  <a:pt x="27" y="0"/>
                  <a:pt x="27" y="0"/>
                </a:cubicBezTo>
                <a:cubicBezTo>
                  <a:pt x="26" y="0"/>
                  <a:pt x="24" y="1"/>
                  <a:pt x="24" y="6"/>
                </a:cubicBezTo>
                <a:cubicBezTo>
                  <a:pt x="24" y="17"/>
                  <a:pt x="24" y="17"/>
                  <a:pt x="24" y="17"/>
                </a:cubicBezTo>
                <a:cubicBezTo>
                  <a:pt x="18" y="20"/>
                  <a:pt x="18" y="20"/>
                  <a:pt x="18" y="20"/>
                </a:cubicBezTo>
                <a:cubicBezTo>
                  <a:pt x="18" y="19"/>
                  <a:pt x="18" y="19"/>
                  <a:pt x="18" y="19"/>
                </a:cubicBezTo>
                <a:cubicBezTo>
                  <a:pt x="15" y="19"/>
                  <a:pt x="15" y="19"/>
                  <a:pt x="15" y="19"/>
                </a:cubicBezTo>
                <a:cubicBezTo>
                  <a:pt x="15" y="22"/>
                  <a:pt x="15" y="22"/>
                  <a:pt x="15" y="22"/>
                </a:cubicBezTo>
                <a:cubicBezTo>
                  <a:pt x="10" y="24"/>
                  <a:pt x="10" y="24"/>
                  <a:pt x="10" y="24"/>
                </a:cubicBezTo>
                <a:cubicBezTo>
                  <a:pt x="10" y="23"/>
                  <a:pt x="10" y="23"/>
                  <a:pt x="10" y="23"/>
                </a:cubicBezTo>
                <a:cubicBezTo>
                  <a:pt x="6" y="23"/>
                  <a:pt x="6" y="23"/>
                  <a:pt x="6" y="23"/>
                </a:cubicBezTo>
                <a:cubicBezTo>
                  <a:pt x="6" y="26"/>
                  <a:pt x="6" y="26"/>
                  <a:pt x="6" y="26"/>
                </a:cubicBezTo>
                <a:cubicBezTo>
                  <a:pt x="0" y="30"/>
                  <a:pt x="0" y="30"/>
                  <a:pt x="0" y="30"/>
                </a:cubicBezTo>
                <a:cubicBezTo>
                  <a:pt x="0" y="33"/>
                  <a:pt x="0" y="33"/>
                  <a:pt x="0" y="33"/>
                </a:cubicBezTo>
                <a:cubicBezTo>
                  <a:pt x="16" y="28"/>
                  <a:pt x="16" y="28"/>
                  <a:pt x="16" y="28"/>
                </a:cubicBezTo>
                <a:cubicBezTo>
                  <a:pt x="24" y="28"/>
                  <a:pt x="24" y="28"/>
                  <a:pt x="24" y="28"/>
                </a:cubicBezTo>
                <a:cubicBezTo>
                  <a:pt x="24" y="29"/>
                  <a:pt x="24" y="30"/>
                  <a:pt x="24" y="30"/>
                </a:cubicBezTo>
                <a:cubicBezTo>
                  <a:pt x="26" y="45"/>
                  <a:pt x="26" y="45"/>
                  <a:pt x="26" y="45"/>
                </a:cubicBezTo>
                <a:cubicBezTo>
                  <a:pt x="17" y="51"/>
                  <a:pt x="17" y="51"/>
                  <a:pt x="17" y="51"/>
                </a:cubicBezTo>
                <a:cubicBezTo>
                  <a:pt x="17" y="54"/>
                  <a:pt x="17" y="54"/>
                  <a:pt x="17" y="54"/>
                </a:cubicBezTo>
                <a:cubicBezTo>
                  <a:pt x="27" y="50"/>
                  <a:pt x="27" y="50"/>
                  <a:pt x="27" y="50"/>
                </a:cubicBezTo>
                <a:cubicBezTo>
                  <a:pt x="27" y="55"/>
                  <a:pt x="27" y="55"/>
                  <a:pt x="27" y="55"/>
                </a:cubicBezTo>
                <a:cubicBezTo>
                  <a:pt x="28" y="55"/>
                  <a:pt x="28" y="55"/>
                  <a:pt x="28" y="55"/>
                </a:cubicBezTo>
                <a:cubicBezTo>
                  <a:pt x="28" y="50"/>
                  <a:pt x="28" y="50"/>
                  <a:pt x="28" y="50"/>
                </a:cubicBezTo>
                <a:cubicBezTo>
                  <a:pt x="37" y="53"/>
                  <a:pt x="37" y="53"/>
                  <a:pt x="37" y="53"/>
                </a:cubicBezTo>
                <a:cubicBezTo>
                  <a:pt x="37" y="51"/>
                  <a:pt x="37" y="51"/>
                  <a:pt x="37" y="51"/>
                </a:cubicBezTo>
                <a:cubicBezTo>
                  <a:pt x="29" y="45"/>
                  <a:pt x="29" y="45"/>
                  <a:pt x="29" y="45"/>
                </a:cubicBezTo>
                <a:cubicBezTo>
                  <a:pt x="30" y="30"/>
                  <a:pt x="30" y="30"/>
                  <a:pt x="30" y="30"/>
                </a:cubicBezTo>
                <a:cubicBezTo>
                  <a:pt x="30" y="30"/>
                  <a:pt x="30" y="29"/>
                  <a:pt x="30" y="28"/>
                </a:cubicBezTo>
                <a:cubicBezTo>
                  <a:pt x="38" y="28"/>
                  <a:pt x="38" y="28"/>
                  <a:pt x="38" y="28"/>
                </a:cubicBezTo>
                <a:cubicBezTo>
                  <a:pt x="55" y="33"/>
                  <a:pt x="55" y="33"/>
                  <a:pt x="55" y="33"/>
                </a:cubicBezTo>
                <a:cubicBezTo>
                  <a:pt x="55" y="30"/>
                  <a:pt x="55" y="30"/>
                  <a:pt x="55" y="30"/>
                </a:cubicBezTo>
                <a:lnTo>
                  <a:pt x="48" y="26"/>
                </a:ln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39" name="Freeform 52"/>
          <p:cNvSpPr>
            <a:spLocks noEditPoints="1"/>
          </p:cNvSpPr>
          <p:nvPr/>
        </p:nvSpPr>
        <p:spPr bwMode="auto">
          <a:xfrm>
            <a:off x="10152154" y="3367591"/>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5 w 86" name="T28"/>
              <a:gd fmla="*/ 74 h 86" name="T29"/>
              <a:gd fmla="*/ 9 w 86" name="T30"/>
              <a:gd fmla="*/ 69 h 86" name="T31"/>
              <a:gd fmla="*/ 82 w 86" name="T32"/>
              <a:gd fmla="*/ 57 h 86" name="T33"/>
              <a:gd fmla="*/ 81 w 86" name="T34"/>
              <a:gd fmla="*/ 64 h 86" name="T35"/>
              <a:gd fmla="*/ 2 w 86" name="T36"/>
              <a:gd fmla="*/ 57 h 86" name="T37"/>
              <a:gd fmla="*/ 6 w 86" name="T38"/>
              <a:gd fmla="*/ 63 h 86" name="T39"/>
              <a:gd fmla="*/ 2 w 86" name="T40"/>
              <a:gd fmla="*/ 57 h 86" name="T41"/>
              <a:gd fmla="*/ 85 w 86" name="T42"/>
              <a:gd fmla="*/ 44 h 86" name="T43"/>
              <a:gd fmla="*/ 86 w 86" name="T44"/>
              <a:gd fmla="*/ 51 h 86" name="T45"/>
              <a:gd fmla="*/ 0 w 86" name="T46"/>
              <a:gd fmla="*/ 44 h 86" name="T47"/>
              <a:gd fmla="*/ 2 w 86" name="T48"/>
              <a:gd fmla="*/ 43 h 86" name="T49"/>
              <a:gd fmla="*/ 2 w 86" name="T50"/>
              <a:gd fmla="*/ 49 h 86" name="T51"/>
              <a:gd fmla="*/ 0 w 86" name="T52"/>
              <a:gd fmla="*/ 44 h 86" name="T53"/>
              <a:gd fmla="*/ 85 w 86" name="T54"/>
              <a:gd fmla="*/ 31 h 86" name="T55"/>
              <a:gd fmla="*/ 85 w 86" name="T56"/>
              <a:gd fmla="*/ 39 h 86" name="T57"/>
              <a:gd fmla="*/ 1 w 86" name="T58"/>
              <a:gd fmla="*/ 35 h 86" name="T59"/>
              <a:gd fmla="*/ 4 w 86" name="T60"/>
              <a:gd fmla="*/ 29 h 86" name="T61"/>
              <a:gd fmla="*/ 1 w 86" name="T62"/>
              <a:gd fmla="*/ 35 h 86" name="T63"/>
              <a:gd fmla="*/ 78 w 86" name="T64"/>
              <a:gd fmla="*/ 19 h 86" name="T65"/>
              <a:gd fmla="*/ 81 w 86" name="T66"/>
              <a:gd fmla="*/ 25 h 86" name="T67"/>
              <a:gd fmla="*/ 6 w 86" name="T68"/>
              <a:gd fmla="*/ 22 h 86" name="T69"/>
              <a:gd fmla="*/ 11 w 86" name="T70"/>
              <a:gd fmla="*/ 17 h 86" name="T71"/>
              <a:gd fmla="*/ 6 w 86" name="T72"/>
              <a:gd fmla="*/ 22 h 86" name="T73"/>
              <a:gd fmla="*/ 67 w 86" name="T74"/>
              <a:gd fmla="*/ 10 h 86" name="T75"/>
              <a:gd fmla="*/ 73 w 86" name="T76"/>
              <a:gd fmla="*/ 13 h 86" name="T77"/>
              <a:gd fmla="*/ 67 w 86" name="T78"/>
              <a:gd fmla="*/ 10 h 86" name="T79"/>
              <a:gd fmla="*/ 21 w 86" name="T80"/>
              <a:gd fmla="*/ 7 h 86" name="T81"/>
              <a:gd fmla="*/ 16 w 86" name="T82"/>
              <a:gd fmla="*/ 12 h 86" name="T83"/>
              <a:gd fmla="*/ 55 w 86" name="T84"/>
              <a:gd fmla="*/ 4 h 86" name="T85"/>
              <a:gd fmla="*/ 62 w 86" name="T86"/>
              <a:gd fmla="*/ 5 h 86" name="T87"/>
              <a:gd fmla="*/ 55 w 86" name="T88"/>
              <a:gd fmla="*/ 4 h 86" name="T89"/>
              <a:gd fmla="*/ 34 w 86" name="T90"/>
              <a:gd fmla="*/ 1 h 86" name="T91"/>
              <a:gd fmla="*/ 28 w 86" name="T92"/>
              <a:gd fmla="*/ 5 h 86" name="T93"/>
              <a:gd fmla="*/ 43 w 86" name="T94"/>
              <a:gd fmla="*/ 2 h 86" name="T95"/>
              <a:gd fmla="*/ 41 w 86" name="T96"/>
              <a:gd fmla="*/ 1 h 86" name="T97"/>
              <a:gd fmla="*/ 48 w 86" name="T98"/>
              <a:gd fmla="*/ 1 h 86" name="T99"/>
              <a:gd fmla="*/ 43 w 86" name="T100"/>
              <a:gd fmla="*/ 2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4"/>
                  <a:pt x="32" y="84"/>
                  <a:pt x="32" y="84"/>
                </a:cubicBezTo>
                <a:cubicBezTo>
                  <a:pt x="35" y="84"/>
                  <a:pt x="37" y="85"/>
                  <a:pt x="39" y="85"/>
                </a:cubicBezTo>
                <a:cubicBezTo>
                  <a:pt x="39" y="86"/>
                  <a:pt x="39" y="86"/>
                  <a:pt x="39" y="86"/>
                </a:cubicBezTo>
                <a:cubicBezTo>
                  <a:pt x="37" y="86"/>
                  <a:pt x="34" y="86"/>
                  <a:pt x="32" y="85"/>
                </a:cubicBezTo>
                <a:close/>
                <a:moveTo>
                  <a:pt x="59" y="82"/>
                </a:moveTo>
                <a:cubicBezTo>
                  <a:pt x="62" y="81"/>
                  <a:pt x="64" y="80"/>
                  <a:pt x="66" y="78"/>
                </a:cubicBezTo>
                <a:cubicBezTo>
                  <a:pt x="66" y="80"/>
                  <a:pt x="66" y="80"/>
                  <a:pt x="66" y="80"/>
                </a:cubicBezTo>
                <a:cubicBezTo>
                  <a:pt x="64" y="81"/>
                  <a:pt x="62" y="82"/>
                  <a:pt x="60" y="83"/>
                </a:cubicBezTo>
                <a:lnTo>
                  <a:pt x="59" y="82"/>
                </a:lnTo>
                <a:close/>
                <a:moveTo>
                  <a:pt x="19" y="79"/>
                </a:moveTo>
                <a:cubicBezTo>
                  <a:pt x="20" y="78"/>
                  <a:pt x="20" y="78"/>
                  <a:pt x="20" y="78"/>
                </a:cubicBezTo>
                <a:cubicBezTo>
                  <a:pt x="22" y="79"/>
                  <a:pt x="24" y="80"/>
                  <a:pt x="26" y="81"/>
                </a:cubicBezTo>
                <a:cubicBezTo>
                  <a:pt x="25" y="83"/>
                  <a:pt x="25" y="83"/>
                  <a:pt x="25" y="83"/>
                </a:cubicBezTo>
                <a:cubicBezTo>
                  <a:pt x="23" y="82"/>
                  <a:pt x="21" y="81"/>
                  <a:pt x="19" y="79"/>
                </a:cubicBezTo>
                <a:close/>
                <a:moveTo>
                  <a:pt x="66" y="78"/>
                </a:moveTo>
                <a:cubicBezTo>
                  <a:pt x="66" y="78"/>
                  <a:pt x="66" y="78"/>
                  <a:pt x="66" y="78"/>
                </a:cubicBezTo>
                <a:moveTo>
                  <a:pt x="71" y="74"/>
                </a:moveTo>
                <a:cubicBezTo>
                  <a:pt x="73" y="73"/>
                  <a:pt x="74" y="71"/>
                  <a:pt x="76" y="69"/>
                </a:cubicBezTo>
                <a:cubicBezTo>
                  <a:pt x="77" y="70"/>
                  <a:pt x="77" y="70"/>
                  <a:pt x="77" y="70"/>
                </a:cubicBezTo>
                <a:cubicBezTo>
                  <a:pt x="76" y="72"/>
                  <a:pt x="74" y="74"/>
                  <a:pt x="72" y="75"/>
                </a:cubicBezTo>
                <a:lnTo>
                  <a:pt x="71" y="74"/>
                </a:lnTo>
                <a:close/>
                <a:moveTo>
                  <a:pt x="9" y="69"/>
                </a:moveTo>
                <a:cubicBezTo>
                  <a:pt x="10" y="68"/>
                  <a:pt x="10" y="68"/>
                  <a:pt x="10" y="68"/>
                </a:cubicBezTo>
                <a:cubicBezTo>
                  <a:pt x="11" y="70"/>
                  <a:pt x="13" y="72"/>
                  <a:pt x="15" y="74"/>
                </a:cubicBezTo>
                <a:cubicBezTo>
                  <a:pt x="13" y="75"/>
                  <a:pt x="13" y="75"/>
                  <a:pt x="13" y="75"/>
                </a:cubicBezTo>
                <a:cubicBezTo>
                  <a:pt x="12" y="73"/>
                  <a:pt x="10" y="71"/>
                  <a:pt x="9" y="69"/>
                </a:cubicBezTo>
                <a:close/>
                <a:moveTo>
                  <a:pt x="80" y="63"/>
                </a:moveTo>
                <a:cubicBezTo>
                  <a:pt x="81" y="61"/>
                  <a:pt x="82" y="59"/>
                  <a:pt x="82" y="57"/>
                </a:cubicBezTo>
                <a:cubicBezTo>
                  <a:pt x="84" y="58"/>
                  <a:pt x="84" y="58"/>
                  <a:pt x="84" y="58"/>
                </a:cubicBezTo>
                <a:cubicBezTo>
                  <a:pt x="83" y="60"/>
                  <a:pt x="82" y="62"/>
                  <a:pt x="81" y="64"/>
                </a:cubicBezTo>
                <a:lnTo>
                  <a:pt x="80" y="63"/>
                </a:lnTo>
                <a:close/>
                <a:moveTo>
                  <a:pt x="2" y="57"/>
                </a:moveTo>
                <a:cubicBezTo>
                  <a:pt x="4" y="56"/>
                  <a:pt x="4" y="56"/>
                  <a:pt x="4" y="56"/>
                </a:cubicBezTo>
                <a:cubicBezTo>
                  <a:pt x="4" y="58"/>
                  <a:pt x="5" y="61"/>
                  <a:pt x="6" y="63"/>
                </a:cubicBezTo>
                <a:cubicBezTo>
                  <a:pt x="5" y="63"/>
                  <a:pt x="5" y="63"/>
                  <a:pt x="5" y="63"/>
                </a:cubicBezTo>
                <a:cubicBezTo>
                  <a:pt x="4" y="61"/>
                  <a:pt x="3" y="59"/>
                  <a:pt x="2" y="57"/>
                </a:cubicBezTo>
                <a:close/>
                <a:moveTo>
                  <a:pt x="84" y="50"/>
                </a:moveTo>
                <a:cubicBezTo>
                  <a:pt x="85" y="48"/>
                  <a:pt x="85" y="46"/>
                  <a:pt x="85" y="44"/>
                </a:cubicBezTo>
                <a:cubicBezTo>
                  <a:pt x="86" y="44"/>
                  <a:pt x="86" y="44"/>
                  <a:pt x="86" y="44"/>
                </a:cubicBezTo>
                <a:cubicBezTo>
                  <a:pt x="86" y="46"/>
                  <a:pt x="86" y="48"/>
                  <a:pt x="86" y="51"/>
                </a:cubicBezTo>
                <a:lnTo>
                  <a:pt x="84" y="50"/>
                </a:lnTo>
                <a:close/>
                <a:moveTo>
                  <a:pt x="0" y="44"/>
                </a:moveTo>
                <a:cubicBezTo>
                  <a:pt x="0" y="43"/>
                  <a:pt x="0" y="43"/>
                  <a:pt x="0" y="43"/>
                </a:cubicBezTo>
                <a:cubicBezTo>
                  <a:pt x="2" y="43"/>
                  <a:pt x="2" y="43"/>
                  <a:pt x="2" y="43"/>
                </a:cubicBezTo>
                <a:cubicBezTo>
                  <a:pt x="2" y="43"/>
                  <a:pt x="2" y="43"/>
                  <a:pt x="2" y="44"/>
                </a:cubicBezTo>
                <a:cubicBezTo>
                  <a:pt x="2" y="46"/>
                  <a:pt x="2" y="47"/>
                  <a:pt x="2" y="49"/>
                </a:cubicBezTo>
                <a:cubicBezTo>
                  <a:pt x="1" y="50"/>
                  <a:pt x="1" y="50"/>
                  <a:pt x="1" y="50"/>
                </a:cubicBezTo>
                <a:cubicBezTo>
                  <a:pt x="0" y="48"/>
                  <a:pt x="0" y="46"/>
                  <a:pt x="0" y="44"/>
                </a:cubicBezTo>
                <a:close/>
                <a:moveTo>
                  <a:pt x="83" y="32"/>
                </a:moveTo>
                <a:cubicBezTo>
                  <a:pt x="85" y="31"/>
                  <a:pt x="85" y="31"/>
                  <a:pt x="85" y="31"/>
                </a:cubicBezTo>
                <a:cubicBezTo>
                  <a:pt x="85" y="34"/>
                  <a:pt x="86" y="36"/>
                  <a:pt x="86" y="38"/>
                </a:cubicBezTo>
                <a:cubicBezTo>
                  <a:pt x="85" y="39"/>
                  <a:pt x="85" y="39"/>
                  <a:pt x="85" y="39"/>
                </a:cubicBezTo>
                <a:cubicBezTo>
                  <a:pt x="84" y="36"/>
                  <a:pt x="84" y="34"/>
                  <a:pt x="83" y="32"/>
                </a:cubicBezTo>
                <a:close/>
                <a:moveTo>
                  <a:pt x="1" y="35"/>
                </a:moveTo>
                <a:cubicBezTo>
                  <a:pt x="1" y="33"/>
                  <a:pt x="2" y="31"/>
                  <a:pt x="3" y="28"/>
                </a:cubicBezTo>
                <a:cubicBezTo>
                  <a:pt x="4" y="29"/>
                  <a:pt x="4" y="29"/>
                  <a:pt x="4" y="29"/>
                </a:cubicBezTo>
                <a:cubicBezTo>
                  <a:pt x="3" y="31"/>
                  <a:pt x="3" y="33"/>
                  <a:pt x="2" y="36"/>
                </a:cubicBezTo>
                <a:lnTo>
                  <a:pt x="1" y="35"/>
                </a:lnTo>
                <a:close/>
                <a:moveTo>
                  <a:pt x="77" y="19"/>
                </a:moveTo>
                <a:cubicBezTo>
                  <a:pt x="78" y="19"/>
                  <a:pt x="78" y="19"/>
                  <a:pt x="78" y="19"/>
                </a:cubicBezTo>
                <a:cubicBezTo>
                  <a:pt x="80" y="21"/>
                  <a:pt x="81" y="23"/>
                  <a:pt x="82" y="25"/>
                </a:cubicBezTo>
                <a:cubicBezTo>
                  <a:pt x="81" y="25"/>
                  <a:pt x="81" y="25"/>
                  <a:pt x="81" y="25"/>
                </a:cubicBezTo>
                <a:cubicBezTo>
                  <a:pt x="80" y="23"/>
                  <a:pt x="78" y="21"/>
                  <a:pt x="77" y="19"/>
                </a:cubicBezTo>
                <a:close/>
                <a:moveTo>
                  <a:pt x="6" y="22"/>
                </a:moveTo>
                <a:cubicBezTo>
                  <a:pt x="7" y="20"/>
                  <a:pt x="8" y="18"/>
                  <a:pt x="10" y="16"/>
                </a:cubicBezTo>
                <a:cubicBezTo>
                  <a:pt x="11" y="17"/>
                  <a:pt x="11" y="17"/>
                  <a:pt x="11" y="17"/>
                </a:cubicBezTo>
                <a:cubicBezTo>
                  <a:pt x="10" y="19"/>
                  <a:pt x="8" y="21"/>
                  <a:pt x="7" y="23"/>
                </a:cubicBezTo>
                <a:lnTo>
                  <a:pt x="6" y="22"/>
                </a:lnTo>
                <a:close/>
                <a:moveTo>
                  <a:pt x="67" y="10"/>
                </a:moveTo>
                <a:cubicBezTo>
                  <a:pt x="67" y="10"/>
                  <a:pt x="67" y="10"/>
                  <a:pt x="67" y="10"/>
                </a:cubicBezTo>
                <a:cubicBezTo>
                  <a:pt x="68" y="9"/>
                  <a:pt x="68" y="9"/>
                  <a:pt x="68" y="9"/>
                </a:cubicBezTo>
                <a:cubicBezTo>
                  <a:pt x="70" y="10"/>
                  <a:pt x="72" y="11"/>
                  <a:pt x="73" y="13"/>
                </a:cubicBezTo>
                <a:cubicBezTo>
                  <a:pt x="72" y="14"/>
                  <a:pt x="72" y="14"/>
                  <a:pt x="72" y="14"/>
                </a:cubicBezTo>
                <a:cubicBezTo>
                  <a:pt x="71" y="12"/>
                  <a:pt x="69" y="11"/>
                  <a:pt x="67" y="10"/>
                </a:cubicBezTo>
                <a:close/>
                <a:moveTo>
                  <a:pt x="15" y="11"/>
                </a:moveTo>
                <a:cubicBezTo>
                  <a:pt x="17" y="9"/>
                  <a:pt x="19" y="8"/>
                  <a:pt x="21" y="7"/>
                </a:cubicBezTo>
                <a:cubicBezTo>
                  <a:pt x="21" y="8"/>
                  <a:pt x="21" y="8"/>
                  <a:pt x="21" y="8"/>
                </a:cubicBezTo>
                <a:cubicBezTo>
                  <a:pt x="20" y="9"/>
                  <a:pt x="18" y="11"/>
                  <a:pt x="16" y="12"/>
                </a:cubicBezTo>
                <a:lnTo>
                  <a:pt x="15" y="11"/>
                </a:lnTo>
                <a:close/>
                <a:moveTo>
                  <a:pt x="55" y="4"/>
                </a:moveTo>
                <a:cubicBezTo>
                  <a:pt x="55" y="2"/>
                  <a:pt x="55" y="2"/>
                  <a:pt x="55" y="2"/>
                </a:cubicBezTo>
                <a:cubicBezTo>
                  <a:pt x="58" y="3"/>
                  <a:pt x="60" y="4"/>
                  <a:pt x="62" y="5"/>
                </a:cubicBezTo>
                <a:cubicBezTo>
                  <a:pt x="61" y="6"/>
                  <a:pt x="61" y="6"/>
                  <a:pt x="61" y="6"/>
                </a:cubicBezTo>
                <a:cubicBezTo>
                  <a:pt x="59" y="5"/>
                  <a:pt x="57" y="4"/>
                  <a:pt x="55" y="4"/>
                </a:cubicBezTo>
                <a:close/>
                <a:moveTo>
                  <a:pt x="27" y="4"/>
                </a:moveTo>
                <a:cubicBezTo>
                  <a:pt x="29" y="3"/>
                  <a:pt x="32" y="2"/>
                  <a:pt x="34" y="1"/>
                </a:cubicBezTo>
                <a:cubicBezTo>
                  <a:pt x="34" y="3"/>
                  <a:pt x="34" y="3"/>
                  <a:pt x="34" y="3"/>
                </a:cubicBezTo>
                <a:cubicBezTo>
                  <a:pt x="32" y="3"/>
                  <a:pt x="30" y="4"/>
                  <a:pt x="28" y="5"/>
                </a:cubicBezTo>
                <a:lnTo>
                  <a:pt x="27" y="4"/>
                </a:lnTo>
                <a:close/>
                <a:moveTo>
                  <a:pt x="43" y="2"/>
                </a:moveTo>
                <a:cubicBezTo>
                  <a:pt x="43" y="2"/>
                  <a:pt x="42" y="2"/>
                  <a:pt x="41" y="2"/>
                </a:cubicBezTo>
                <a:cubicBezTo>
                  <a:pt x="41" y="1"/>
                  <a:pt x="41" y="1"/>
                  <a:pt x="41" y="1"/>
                </a:cubicBezTo>
                <a:cubicBezTo>
                  <a:pt x="42" y="1"/>
                  <a:pt x="42" y="0"/>
                  <a:pt x="43" y="0"/>
                </a:cubicBezTo>
                <a:cubicBezTo>
                  <a:pt x="45" y="0"/>
                  <a:pt x="47" y="1"/>
                  <a:pt x="48" y="1"/>
                </a:cubicBezTo>
                <a:cubicBezTo>
                  <a:pt x="48" y="2"/>
                  <a:pt x="48" y="2"/>
                  <a:pt x="48" y="2"/>
                </a:cubicBezTo>
                <a:cubicBezTo>
                  <a:pt x="46" y="2"/>
                  <a:pt x="45" y="2"/>
                  <a:pt x="43" y="2"/>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40" name="TextBox 1401"/>
          <p:cNvSpPr txBox="1"/>
          <p:nvPr/>
        </p:nvSpPr>
        <p:spPr bwMode="auto">
          <a:xfrm>
            <a:off x="2233488" y="1681605"/>
            <a:ext cx="1421130" cy="416814"/>
          </a:xfrm>
          <a:prstGeom prst="rect">
            <a:avLst/>
          </a:prstGeom>
          <a:noFill/>
        </p:spPr>
        <p:txBody>
          <a:bodyPr wrap="none">
            <a:spAutoFit/>
          </a:bodyPr>
          <a:lstStyle>
            <a:defPPr>
              <a:defRPr lang="zh-CN"/>
            </a:defPPr>
            <a:lvl1pPr algn="ctr" fontAlgn="auto">
              <a:spcBef>
                <a:spcPct val="0"/>
              </a:spcBef>
              <a:spcAft>
                <a:spcPct val="0"/>
              </a:spcAft>
              <a:defRPr spc="300" sz="12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41" name="TextBox 1412"/>
          <p:cNvSpPr txBox="1"/>
          <p:nvPr/>
        </p:nvSpPr>
        <p:spPr bwMode="auto">
          <a:xfrm>
            <a:off x="2233488" y="3047111"/>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EBAC07"/>
                </a:solidFill>
                <a:latin charset="-122" pitchFamily="34" typeface="微软雅黑"/>
                <a:ea charset="-122" pitchFamily="34" typeface="微软雅黑"/>
                <a:cs charset="0" pitchFamily="34" typeface="Arial"/>
              </a:defRPr>
            </a:lvl1pPr>
          </a:lstStyle>
          <a:p>
            <a:r>
              <a:rPr altLang="en-US" b="1" lang="zh-CN" sz="2135">
                <a:solidFill>
                  <a:schemeClr val="accent2"/>
                </a:solidFill>
                <a:latin typeface="+mn-lt"/>
                <a:ea typeface="+mn-ea"/>
                <a:cs typeface="+mn-ea"/>
                <a:sym typeface="+mn-lt"/>
              </a:rPr>
              <a:t>添加标题</a:t>
            </a:r>
          </a:p>
        </p:txBody>
      </p:sp>
      <p:sp>
        <p:nvSpPr>
          <p:cNvPr id="42" name="TextBox 1414"/>
          <p:cNvSpPr txBox="1"/>
          <p:nvPr/>
        </p:nvSpPr>
        <p:spPr bwMode="auto">
          <a:xfrm>
            <a:off x="2233488" y="4567308"/>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8BC925"/>
                </a:solidFill>
                <a:latin charset="-122" pitchFamily="34" typeface="微软雅黑"/>
                <a:ea charset="-122" pitchFamily="34" typeface="微软雅黑"/>
                <a:cs charset="0" pitchFamily="34" typeface="Arial"/>
              </a:defRPr>
            </a:lvl1pPr>
          </a:lstStyle>
          <a:p>
            <a:r>
              <a:rPr altLang="en-US" b="1" lang="zh-CN" sz="2135">
                <a:solidFill>
                  <a:schemeClr val="accent5"/>
                </a:solidFill>
                <a:latin typeface="+mn-lt"/>
                <a:ea typeface="+mn-ea"/>
                <a:cs typeface="+mn-ea"/>
                <a:sym typeface="+mn-lt"/>
              </a:rPr>
              <a:t>添加标题</a:t>
            </a:r>
          </a:p>
        </p:txBody>
      </p:sp>
      <p:sp>
        <p:nvSpPr>
          <p:cNvPr id="43" name="TextBox 1416"/>
          <p:cNvSpPr txBox="1"/>
          <p:nvPr/>
        </p:nvSpPr>
        <p:spPr bwMode="auto">
          <a:xfrm>
            <a:off x="6993308" y="1681605"/>
            <a:ext cx="1421130" cy="416814"/>
          </a:xfrm>
          <a:prstGeom prst="rect">
            <a:avLst/>
          </a:prstGeom>
          <a:noFill/>
        </p:spPr>
        <p:txBody>
          <a:bodyPr wrap="none">
            <a:spAutoFit/>
          </a:bodyPr>
          <a:lstStyle>
            <a:defPPr>
              <a:defRPr lang="zh-CN"/>
            </a:defPPr>
            <a:lvl1pPr algn="ctr" fontAlgn="auto">
              <a:spcBef>
                <a:spcPct val="0"/>
              </a:spcBef>
              <a:spcAft>
                <a:spcPct val="0"/>
              </a:spcAft>
              <a:defRPr spc="300" sz="12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44" name="TextBox 1418"/>
          <p:cNvSpPr txBox="1"/>
          <p:nvPr/>
        </p:nvSpPr>
        <p:spPr bwMode="auto">
          <a:xfrm>
            <a:off x="6993308" y="3047111"/>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EBAC07"/>
                </a:solidFill>
                <a:latin charset="-122" pitchFamily="34" typeface="微软雅黑"/>
                <a:ea charset="-122" pitchFamily="34" typeface="微软雅黑"/>
                <a:cs charset="0" pitchFamily="34" typeface="Arial"/>
              </a:defRPr>
            </a:lvl1pPr>
          </a:lstStyle>
          <a:p>
            <a:r>
              <a:rPr altLang="en-US" b="1" lang="zh-CN" sz="2135">
                <a:solidFill>
                  <a:schemeClr val="accent2"/>
                </a:solidFill>
                <a:latin typeface="+mn-lt"/>
                <a:ea typeface="+mn-ea"/>
                <a:cs typeface="+mn-ea"/>
                <a:sym typeface="+mn-lt"/>
              </a:rPr>
              <a:t>添加标题</a:t>
            </a:r>
          </a:p>
        </p:txBody>
      </p:sp>
      <p:sp>
        <p:nvSpPr>
          <p:cNvPr id="45" name="TextBox 1420"/>
          <p:cNvSpPr txBox="1"/>
          <p:nvPr/>
        </p:nvSpPr>
        <p:spPr bwMode="auto">
          <a:xfrm>
            <a:off x="6993308" y="4567308"/>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8BC925"/>
                </a:solidFill>
                <a:latin charset="-122" pitchFamily="34" typeface="微软雅黑"/>
                <a:ea charset="-122" pitchFamily="34" typeface="微软雅黑"/>
                <a:cs charset="0" pitchFamily="34" typeface="Arial"/>
              </a:defRPr>
            </a:lvl1pPr>
          </a:lstStyle>
          <a:p>
            <a:r>
              <a:rPr altLang="en-US" b="1" lang="zh-CN" sz="2135">
                <a:solidFill>
                  <a:schemeClr val="accent5"/>
                </a:solidFill>
                <a:latin typeface="+mn-lt"/>
                <a:ea typeface="+mn-ea"/>
                <a:cs typeface="+mn-ea"/>
                <a:sym typeface="+mn-lt"/>
              </a:rPr>
              <a:t>添加标题</a:t>
            </a:r>
          </a:p>
        </p:txBody>
      </p:sp>
      <p:cxnSp>
        <p:nvCxnSpPr>
          <p:cNvPr id="46" name="直接连接符 45"/>
          <p:cNvCxnSpPr/>
          <p:nvPr/>
        </p:nvCxnSpPr>
        <p:spPr>
          <a:xfrm flipH="1">
            <a:off x="1251778" y="3009041"/>
            <a:ext cx="3793695" cy="0"/>
          </a:xfrm>
          <a:prstGeom prst="line">
            <a:avLst/>
          </a:prstGeom>
          <a:ln w="158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1251778" y="4442425"/>
            <a:ext cx="3793695" cy="0"/>
          </a:xfrm>
          <a:prstGeom prst="line">
            <a:avLst/>
          </a:prstGeom>
          <a:ln w="158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7034741" y="3009041"/>
            <a:ext cx="3793695" cy="0"/>
          </a:xfrm>
          <a:prstGeom prst="line">
            <a:avLst/>
          </a:prstGeom>
          <a:ln w="158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7034741" y="4442425"/>
            <a:ext cx="3793695" cy="0"/>
          </a:xfrm>
          <a:prstGeom prst="line">
            <a:avLst/>
          </a:prstGeom>
          <a:ln w="158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0" name="Oval 22"/>
          <p:cNvSpPr>
            <a:spLocks noChangeArrowheads="1"/>
          </p:cNvSpPr>
          <p:nvPr/>
        </p:nvSpPr>
        <p:spPr bwMode="auto">
          <a:xfrm>
            <a:off x="1322719" y="4925525"/>
            <a:ext cx="652159" cy="652158"/>
          </a:xfrm>
          <a:prstGeom prst="ellipse">
            <a:avLst/>
          </a:prstGeom>
          <a:solidFill>
            <a:schemeClr val="accent5"/>
          </a:solidFill>
          <a:ln>
            <a:noFill/>
          </a:ln>
        </p:spPr>
        <p:txBody>
          <a:bodyPr/>
          <a:lstStyle/>
          <a:p>
            <a:endParaRPr altLang="en-US" lang="zh-CN" sz="2135">
              <a:cs typeface="+mn-ea"/>
              <a:sym typeface="+mn-lt"/>
            </a:endParaRPr>
          </a:p>
        </p:txBody>
      </p:sp>
      <p:sp>
        <p:nvSpPr>
          <p:cNvPr id="51" name="Freeform 23"/>
          <p:cNvSpPr>
            <a:spLocks noEditPoints="1"/>
          </p:cNvSpPr>
          <p:nvPr/>
        </p:nvSpPr>
        <p:spPr bwMode="auto">
          <a:xfrm>
            <a:off x="1651385" y="4925525"/>
            <a:ext cx="157864" cy="41407"/>
          </a:xfrm>
          <a:custGeom>
            <a:gdLst>
              <a:gd fmla="*/ 19 w 19" name="T0"/>
              <a:gd fmla="*/ 5 h 5" name="T1"/>
              <a:gd fmla="*/ 19 w 19" name="T2"/>
              <a:gd fmla="*/ 5 h 5" name="T3"/>
              <a:gd fmla="*/ 19 w 19" name="T4"/>
              <a:gd fmla="*/ 5 h 5" name="T5"/>
              <a:gd fmla="*/ 0 w 19" name="T6"/>
              <a:gd fmla="*/ 0 h 5" name="T7"/>
              <a:gd fmla="*/ 0 w 19" name="T8"/>
              <a:gd fmla="*/ 0 h 5" name="T9"/>
              <a:gd fmla="*/ 19 w 19" name="T10"/>
              <a:gd fmla="*/ 5 h 5" name="T11"/>
              <a:gd fmla="*/ 0 w 19" name="T12"/>
              <a:gd fmla="*/ 0 h 5" name="T13"/>
            </a:gdLst>
            <a:cxnLst>
              <a:cxn ang="0">
                <a:pos x="T0" y="T1"/>
              </a:cxn>
              <a:cxn ang="0">
                <a:pos x="T2" y="T3"/>
              </a:cxn>
              <a:cxn ang="0">
                <a:pos x="T4" y="T5"/>
              </a:cxn>
              <a:cxn ang="0">
                <a:pos x="T6" y="T7"/>
              </a:cxn>
              <a:cxn ang="0">
                <a:pos x="T8" y="T9"/>
              </a:cxn>
              <a:cxn ang="0">
                <a:pos x="T10" y="T11"/>
              </a:cxn>
              <a:cxn ang="0">
                <a:pos x="T12" y="T13"/>
              </a:cxn>
            </a:cxnLst>
            <a:rect b="b" l="0" r="r" t="0"/>
            <a:pathLst>
              <a:path h="5" w="19">
                <a:moveTo>
                  <a:pt x="19" y="5"/>
                </a:moveTo>
                <a:cubicBezTo>
                  <a:pt x="19" y="5"/>
                  <a:pt x="19" y="5"/>
                  <a:pt x="19" y="5"/>
                </a:cubicBezTo>
                <a:cubicBezTo>
                  <a:pt x="19" y="5"/>
                  <a:pt x="19" y="5"/>
                  <a:pt x="19" y="5"/>
                </a:cubicBezTo>
                <a:moveTo>
                  <a:pt x="0" y="0"/>
                </a:moveTo>
                <a:cubicBezTo>
                  <a:pt x="0" y="0"/>
                  <a:pt x="0" y="0"/>
                  <a:pt x="0" y="0"/>
                </a:cubicBezTo>
                <a:cubicBezTo>
                  <a:pt x="7" y="0"/>
                  <a:pt x="13" y="2"/>
                  <a:pt x="19" y="5"/>
                </a:cubicBezTo>
                <a:cubicBezTo>
                  <a:pt x="13" y="2"/>
                  <a:pt x="7" y="0"/>
                  <a:pt x="0"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nvGrpSpPr>
          <p:cNvPr id="52" name="组合 51"/>
          <p:cNvGrpSpPr/>
          <p:nvPr/>
        </p:nvGrpSpPr>
        <p:grpSpPr>
          <a:xfrm>
            <a:off x="1470231" y="5018690"/>
            <a:ext cx="346783" cy="476180"/>
            <a:chOff x="10231709" y="4917090"/>
            <a:chExt cx="346783" cy="476180"/>
          </a:xfrm>
        </p:grpSpPr>
        <p:sp>
          <p:nvSpPr>
            <p:cNvPr id="53" name="Freeform 25"/>
            <p:cNvSpPr/>
            <p:nvPr/>
          </p:nvSpPr>
          <p:spPr bwMode="auto">
            <a:xfrm>
              <a:off x="10231709" y="4981789"/>
              <a:ext cx="222561" cy="305376"/>
            </a:xfrm>
            <a:custGeom>
              <a:gdLst>
                <a:gd fmla="*/ 7 w 27" name="T0"/>
                <a:gd fmla="*/ 15 h 37" name="T1"/>
                <a:gd fmla="*/ 6 w 27" name="T2"/>
                <a:gd fmla="*/ 5 h 37" name="T3"/>
                <a:gd fmla="*/ 18 w 27" name="T4"/>
                <a:gd fmla="*/ 7 h 37" name="T5"/>
                <a:gd fmla="*/ 16 w 27" name="T6"/>
                <a:gd fmla="*/ 22 h 37" name="T7"/>
                <a:gd fmla="*/ 21 w 27" name="T8"/>
                <a:gd fmla="*/ 34 h 37" name="T9"/>
                <a:gd fmla="*/ 12 w 27" name="T10"/>
                <a:gd fmla="*/ 23 h 37" name="T11"/>
                <a:gd fmla="*/ 7 w 27" name="T12"/>
                <a:gd fmla="*/ 15 h 37" name="T13"/>
              </a:gdLst>
              <a:cxnLst>
                <a:cxn ang="0">
                  <a:pos x="T0" y="T1"/>
                </a:cxn>
                <a:cxn ang="0">
                  <a:pos x="T2" y="T3"/>
                </a:cxn>
                <a:cxn ang="0">
                  <a:pos x="T4" y="T5"/>
                </a:cxn>
                <a:cxn ang="0">
                  <a:pos x="T6" y="T7"/>
                </a:cxn>
                <a:cxn ang="0">
                  <a:pos x="T8" y="T9"/>
                </a:cxn>
                <a:cxn ang="0">
                  <a:pos x="T10" y="T11"/>
                </a:cxn>
                <a:cxn ang="0">
                  <a:pos x="T12" y="T13"/>
                </a:cxn>
              </a:cxnLst>
              <a:rect b="b" l="0" r="r" t="0"/>
              <a:pathLst>
                <a:path h="37" w="27">
                  <a:moveTo>
                    <a:pt x="7" y="15"/>
                  </a:moveTo>
                  <a:cubicBezTo>
                    <a:pt x="7" y="15"/>
                    <a:pt x="0" y="10"/>
                    <a:pt x="6" y="5"/>
                  </a:cubicBezTo>
                  <a:cubicBezTo>
                    <a:pt x="12" y="0"/>
                    <a:pt x="22" y="1"/>
                    <a:pt x="18" y="7"/>
                  </a:cubicBezTo>
                  <a:cubicBezTo>
                    <a:pt x="13" y="13"/>
                    <a:pt x="12" y="18"/>
                    <a:pt x="16" y="22"/>
                  </a:cubicBezTo>
                  <a:cubicBezTo>
                    <a:pt x="20" y="25"/>
                    <a:pt x="27" y="31"/>
                    <a:pt x="21" y="34"/>
                  </a:cubicBezTo>
                  <a:cubicBezTo>
                    <a:pt x="14" y="37"/>
                    <a:pt x="13" y="27"/>
                    <a:pt x="12" y="23"/>
                  </a:cubicBezTo>
                  <a:cubicBezTo>
                    <a:pt x="11" y="20"/>
                    <a:pt x="9" y="17"/>
                    <a:pt x="7"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4" name="Freeform 26"/>
            <p:cNvSpPr/>
            <p:nvPr/>
          </p:nvSpPr>
          <p:spPr bwMode="auto">
            <a:xfrm>
              <a:off x="10337814" y="4917090"/>
              <a:ext cx="75049" cy="72463"/>
            </a:xfrm>
            <a:custGeom>
              <a:gdLst>
                <a:gd fmla="*/ 8 w 9" name="T0"/>
                <a:gd fmla="*/ 6 h 9" name="T1"/>
                <a:gd fmla="*/ 3 w 9" name="T2"/>
                <a:gd fmla="*/ 8 h 9" name="T3"/>
                <a:gd fmla="*/ 1 w 9" name="T4"/>
                <a:gd fmla="*/ 3 h 9" name="T5"/>
                <a:gd fmla="*/ 6 w 9" name="T6"/>
                <a:gd fmla="*/ 1 h 9" name="T7"/>
                <a:gd fmla="*/ 8 w 9" name="T8"/>
                <a:gd fmla="*/ 6 h 9" name="T9"/>
              </a:gdLst>
              <a:cxnLst>
                <a:cxn ang="0">
                  <a:pos x="T0" y="T1"/>
                </a:cxn>
                <a:cxn ang="0">
                  <a:pos x="T2" y="T3"/>
                </a:cxn>
                <a:cxn ang="0">
                  <a:pos x="T4" y="T5"/>
                </a:cxn>
                <a:cxn ang="0">
                  <a:pos x="T6" y="T7"/>
                </a:cxn>
                <a:cxn ang="0">
                  <a:pos x="T8" y="T9"/>
                </a:cxn>
              </a:cxnLst>
              <a:rect b="b" l="0" r="r" t="0"/>
              <a:pathLst>
                <a:path h="9" w="9">
                  <a:moveTo>
                    <a:pt x="8" y="6"/>
                  </a:moveTo>
                  <a:cubicBezTo>
                    <a:pt x="7" y="8"/>
                    <a:pt x="5" y="9"/>
                    <a:pt x="3" y="8"/>
                  </a:cubicBezTo>
                  <a:cubicBezTo>
                    <a:pt x="1" y="8"/>
                    <a:pt x="0" y="6"/>
                    <a:pt x="1" y="3"/>
                  </a:cubicBezTo>
                  <a:cubicBezTo>
                    <a:pt x="2" y="1"/>
                    <a:pt x="4" y="0"/>
                    <a:pt x="6" y="1"/>
                  </a:cubicBezTo>
                  <a:cubicBezTo>
                    <a:pt x="8" y="1"/>
                    <a:pt x="9" y="3"/>
                    <a:pt x="8"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5" name="Freeform 27"/>
            <p:cNvSpPr/>
            <p:nvPr/>
          </p:nvSpPr>
          <p:spPr bwMode="auto">
            <a:xfrm>
              <a:off x="10306759" y="4948146"/>
              <a:ext cx="31055" cy="33643"/>
            </a:xfrm>
            <a:custGeom>
              <a:gdLst>
                <a:gd fmla="*/ 4 w 4" name="T0"/>
                <a:gd fmla="*/ 2 h 4" name="T1"/>
                <a:gd fmla="*/ 2 w 4" name="T2"/>
                <a:gd fmla="*/ 4 h 4" name="T3"/>
                <a:gd fmla="*/ 0 w 4" name="T4"/>
                <a:gd fmla="*/ 2 h 4" name="T5"/>
                <a:gd fmla="*/ 2 w 4" name="T6"/>
                <a:gd fmla="*/ 0 h 4" name="T7"/>
                <a:gd fmla="*/ 4 w 4" name="T8"/>
                <a:gd fmla="*/ 2 h 4" name="T9"/>
              </a:gdLst>
              <a:cxnLst>
                <a:cxn ang="0">
                  <a:pos x="T0" y="T1"/>
                </a:cxn>
                <a:cxn ang="0">
                  <a:pos x="T2" y="T3"/>
                </a:cxn>
                <a:cxn ang="0">
                  <a:pos x="T4" y="T5"/>
                </a:cxn>
                <a:cxn ang="0">
                  <a:pos x="T6" y="T7"/>
                </a:cxn>
                <a:cxn ang="0">
                  <a:pos x="T8" y="T9"/>
                </a:cxn>
              </a:cxnLst>
              <a:rect b="b" l="0" r="r" t="0"/>
              <a:pathLst>
                <a:path h="4" w="4">
                  <a:moveTo>
                    <a:pt x="4" y="2"/>
                  </a:moveTo>
                  <a:cubicBezTo>
                    <a:pt x="4" y="3"/>
                    <a:pt x="3" y="4"/>
                    <a:pt x="2" y="4"/>
                  </a:cubicBezTo>
                  <a:cubicBezTo>
                    <a:pt x="1" y="4"/>
                    <a:pt x="0" y="3"/>
                    <a:pt x="0" y="2"/>
                  </a:cubicBezTo>
                  <a:cubicBezTo>
                    <a:pt x="0" y="1"/>
                    <a:pt x="1" y="0"/>
                    <a:pt x="2" y="0"/>
                  </a:cubicBezTo>
                  <a:cubicBezTo>
                    <a:pt x="3" y="0"/>
                    <a:pt x="4" y="0"/>
                    <a:pt x="4"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6" name="Freeform 28"/>
            <p:cNvSpPr/>
            <p:nvPr/>
          </p:nvSpPr>
          <p:spPr bwMode="auto">
            <a:xfrm>
              <a:off x="10273115" y="4966261"/>
              <a:ext cx="33643" cy="31055"/>
            </a:xfrm>
            <a:custGeom>
              <a:gdLst>
                <a:gd fmla="*/ 3 w 4" name="T0"/>
                <a:gd fmla="*/ 1 h 4" name="T1"/>
                <a:gd fmla="*/ 3 w 4" name="T2"/>
                <a:gd fmla="*/ 4 h 4" name="T3"/>
                <a:gd fmla="*/ 1 w 4" name="T4"/>
                <a:gd fmla="*/ 3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4" y="3"/>
                    <a:pt x="3" y="4"/>
                  </a:cubicBezTo>
                  <a:cubicBezTo>
                    <a:pt x="2" y="4"/>
                    <a:pt x="1" y="3"/>
                    <a:pt x="1" y="3"/>
                  </a:cubicBezTo>
                  <a:cubicBezTo>
                    <a:pt x="0" y="2"/>
                    <a:pt x="0" y="1"/>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7" name="Freeform 29"/>
            <p:cNvSpPr/>
            <p:nvPr/>
          </p:nvSpPr>
          <p:spPr bwMode="auto">
            <a:xfrm>
              <a:off x="10247237" y="4989553"/>
              <a:ext cx="33643" cy="33643"/>
            </a:xfrm>
            <a:custGeom>
              <a:gdLst>
                <a:gd fmla="*/ 3 w 4" name="T0"/>
                <a:gd fmla="*/ 1 h 4" name="T1"/>
                <a:gd fmla="*/ 3 w 4" name="T2"/>
                <a:gd fmla="*/ 3 h 4" name="T3"/>
                <a:gd fmla="*/ 0 w 4" name="T4"/>
                <a:gd fmla="*/ 2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3" y="3"/>
                    <a:pt x="3" y="3"/>
                  </a:cubicBezTo>
                  <a:cubicBezTo>
                    <a:pt x="2" y="4"/>
                    <a:pt x="1" y="3"/>
                    <a:pt x="0" y="2"/>
                  </a:cubicBezTo>
                  <a:cubicBezTo>
                    <a:pt x="0" y="1"/>
                    <a:pt x="0" y="0"/>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8" name="Freeform 30"/>
            <p:cNvSpPr/>
            <p:nvPr/>
          </p:nvSpPr>
          <p:spPr bwMode="auto">
            <a:xfrm>
              <a:off x="10231709" y="5015431"/>
              <a:ext cx="33643" cy="23292"/>
            </a:xfrm>
            <a:custGeom>
              <a:gdLst>
                <a:gd fmla="*/ 2 w 4" name="T0"/>
                <a:gd fmla="*/ 1 h 3" name="T1"/>
                <a:gd fmla="*/ 3 w 4" name="T2"/>
                <a:gd fmla="*/ 2 h 3" name="T3"/>
                <a:gd fmla="*/ 1 w 4" name="T4"/>
                <a:gd fmla="*/ 2 h 3" name="T5"/>
                <a:gd fmla="*/ 0 w 4" name="T6"/>
                <a:gd fmla="*/ 0 h 3" name="T7"/>
                <a:gd fmla="*/ 2 w 4" name="T8"/>
                <a:gd fmla="*/ 1 h 3" name="T9"/>
              </a:gdLst>
              <a:cxnLst>
                <a:cxn ang="0">
                  <a:pos x="T0" y="T1"/>
                </a:cxn>
                <a:cxn ang="0">
                  <a:pos x="T2" y="T3"/>
                </a:cxn>
                <a:cxn ang="0">
                  <a:pos x="T4" y="T5"/>
                </a:cxn>
                <a:cxn ang="0">
                  <a:pos x="T6" y="T7"/>
                </a:cxn>
                <a:cxn ang="0">
                  <a:pos x="T8" y="T9"/>
                </a:cxn>
              </a:cxnLst>
              <a:rect b="b" l="0" r="r" t="0"/>
              <a:pathLst>
                <a:path h="3" w="4">
                  <a:moveTo>
                    <a:pt x="2" y="1"/>
                  </a:moveTo>
                  <a:cubicBezTo>
                    <a:pt x="3" y="1"/>
                    <a:pt x="4" y="2"/>
                    <a:pt x="3" y="2"/>
                  </a:cubicBezTo>
                  <a:cubicBezTo>
                    <a:pt x="2" y="3"/>
                    <a:pt x="2" y="3"/>
                    <a:pt x="1" y="2"/>
                  </a:cubicBezTo>
                  <a:cubicBezTo>
                    <a:pt x="0" y="2"/>
                    <a:pt x="0" y="1"/>
                    <a:pt x="0" y="0"/>
                  </a:cubicBezTo>
                  <a:cubicBezTo>
                    <a:pt x="1" y="0"/>
                    <a:pt x="2" y="0"/>
                    <a:pt x="2"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59" name="Freeform 31"/>
            <p:cNvSpPr/>
            <p:nvPr/>
          </p:nvSpPr>
          <p:spPr bwMode="auto">
            <a:xfrm>
              <a:off x="10363693" y="5080130"/>
              <a:ext cx="214799" cy="313140"/>
            </a:xfrm>
            <a:custGeom>
              <a:gdLst>
                <a:gd fmla="*/ 19 w 26" name="T0"/>
                <a:gd fmla="*/ 15 h 38" name="T1"/>
                <a:gd fmla="*/ 20 w 26" name="T2"/>
                <a:gd fmla="*/ 5 h 38" name="T3"/>
                <a:gd fmla="*/ 9 w 26" name="T4"/>
                <a:gd fmla="*/ 8 h 38" name="T5"/>
                <a:gd fmla="*/ 11 w 26" name="T6"/>
                <a:gd fmla="*/ 22 h 38" name="T7"/>
                <a:gd fmla="*/ 7 w 26" name="T8"/>
                <a:gd fmla="*/ 35 h 38" name="T9"/>
                <a:gd fmla="*/ 15 w 26" name="T10"/>
                <a:gd fmla="*/ 24 h 38" name="T11"/>
                <a:gd fmla="*/ 19 w 26" name="T12"/>
                <a:gd fmla="*/ 15 h 38" name="T13"/>
              </a:gdLst>
              <a:cxnLst>
                <a:cxn ang="0">
                  <a:pos x="T0" y="T1"/>
                </a:cxn>
                <a:cxn ang="0">
                  <a:pos x="T2" y="T3"/>
                </a:cxn>
                <a:cxn ang="0">
                  <a:pos x="T4" y="T5"/>
                </a:cxn>
                <a:cxn ang="0">
                  <a:pos x="T6" y="T7"/>
                </a:cxn>
                <a:cxn ang="0">
                  <a:pos x="T8" y="T9"/>
                </a:cxn>
                <a:cxn ang="0">
                  <a:pos x="T10" y="T11"/>
                </a:cxn>
                <a:cxn ang="0">
                  <a:pos x="T12" y="T13"/>
                </a:cxn>
              </a:cxnLst>
              <a:rect b="b" l="0" r="r" t="0"/>
              <a:pathLst>
                <a:path h="38" w="26">
                  <a:moveTo>
                    <a:pt x="19" y="15"/>
                  </a:moveTo>
                  <a:cubicBezTo>
                    <a:pt x="19" y="15"/>
                    <a:pt x="26" y="10"/>
                    <a:pt x="20" y="5"/>
                  </a:cubicBezTo>
                  <a:cubicBezTo>
                    <a:pt x="14" y="0"/>
                    <a:pt x="4" y="2"/>
                    <a:pt x="9" y="8"/>
                  </a:cubicBezTo>
                  <a:cubicBezTo>
                    <a:pt x="14" y="14"/>
                    <a:pt x="15" y="19"/>
                    <a:pt x="11" y="22"/>
                  </a:cubicBezTo>
                  <a:cubicBezTo>
                    <a:pt x="7" y="26"/>
                    <a:pt x="0" y="32"/>
                    <a:pt x="7" y="35"/>
                  </a:cubicBezTo>
                  <a:cubicBezTo>
                    <a:pt x="13" y="38"/>
                    <a:pt x="14" y="28"/>
                    <a:pt x="15" y="24"/>
                  </a:cubicBezTo>
                  <a:cubicBezTo>
                    <a:pt x="16" y="20"/>
                    <a:pt x="18" y="18"/>
                    <a:pt x="19"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0" name="Freeform 32"/>
            <p:cNvSpPr/>
            <p:nvPr/>
          </p:nvSpPr>
          <p:spPr bwMode="auto">
            <a:xfrm>
              <a:off x="10397337" y="5023195"/>
              <a:ext cx="72463" cy="75049"/>
            </a:xfrm>
            <a:custGeom>
              <a:gdLst>
                <a:gd fmla="*/ 1 w 9" name="T0"/>
                <a:gd fmla="*/ 6 h 9" name="T1"/>
                <a:gd fmla="*/ 6 w 9" name="T2"/>
                <a:gd fmla="*/ 8 h 9" name="T3"/>
                <a:gd fmla="*/ 8 w 9" name="T4"/>
                <a:gd fmla="*/ 3 h 9" name="T5"/>
                <a:gd fmla="*/ 3 w 9" name="T6"/>
                <a:gd fmla="*/ 1 h 9" name="T7"/>
                <a:gd fmla="*/ 1 w 9" name="T8"/>
                <a:gd fmla="*/ 6 h 9" name="T9"/>
              </a:gdLst>
              <a:cxnLst>
                <a:cxn ang="0">
                  <a:pos x="T0" y="T1"/>
                </a:cxn>
                <a:cxn ang="0">
                  <a:pos x="T2" y="T3"/>
                </a:cxn>
                <a:cxn ang="0">
                  <a:pos x="T4" y="T5"/>
                </a:cxn>
                <a:cxn ang="0">
                  <a:pos x="T6" y="T7"/>
                </a:cxn>
                <a:cxn ang="0">
                  <a:pos x="T8" y="T9"/>
                </a:cxn>
              </a:cxnLst>
              <a:rect b="b" l="0" r="r" t="0"/>
              <a:pathLst>
                <a:path h="9" w="9">
                  <a:moveTo>
                    <a:pt x="1" y="6"/>
                  </a:moveTo>
                  <a:cubicBezTo>
                    <a:pt x="1" y="8"/>
                    <a:pt x="4" y="9"/>
                    <a:pt x="6" y="8"/>
                  </a:cubicBezTo>
                  <a:cubicBezTo>
                    <a:pt x="8" y="7"/>
                    <a:pt x="9" y="5"/>
                    <a:pt x="8" y="3"/>
                  </a:cubicBezTo>
                  <a:cubicBezTo>
                    <a:pt x="7" y="1"/>
                    <a:pt x="5" y="0"/>
                    <a:pt x="3" y="1"/>
                  </a:cubicBezTo>
                  <a:cubicBezTo>
                    <a:pt x="1" y="1"/>
                    <a:pt x="0" y="3"/>
                    <a:pt x="1"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1" name="Freeform 33"/>
            <p:cNvSpPr/>
            <p:nvPr/>
          </p:nvSpPr>
          <p:spPr bwMode="auto">
            <a:xfrm>
              <a:off x="10469798" y="5049075"/>
              <a:ext cx="33643" cy="38819"/>
            </a:xfrm>
            <a:custGeom>
              <a:gdLst>
                <a:gd fmla="*/ 0 w 4" name="T0"/>
                <a:gd fmla="*/ 2 h 5" name="T1"/>
                <a:gd fmla="*/ 2 w 4" name="T2"/>
                <a:gd fmla="*/ 5 h 5" name="T3"/>
                <a:gd fmla="*/ 4 w 4" name="T4"/>
                <a:gd fmla="*/ 3 h 5" name="T5"/>
                <a:gd fmla="*/ 2 w 4" name="T6"/>
                <a:gd fmla="*/ 0 h 5" name="T7"/>
                <a:gd fmla="*/ 0 w 4" name="T8"/>
                <a:gd fmla="*/ 2 h 5" name="T9"/>
              </a:gdLst>
              <a:cxnLst>
                <a:cxn ang="0">
                  <a:pos x="T0" y="T1"/>
                </a:cxn>
                <a:cxn ang="0">
                  <a:pos x="T2" y="T3"/>
                </a:cxn>
                <a:cxn ang="0">
                  <a:pos x="T4" y="T5"/>
                </a:cxn>
                <a:cxn ang="0">
                  <a:pos x="T6" y="T7"/>
                </a:cxn>
                <a:cxn ang="0">
                  <a:pos x="T8" y="T9"/>
                </a:cxn>
              </a:cxnLst>
              <a:rect b="b" l="0" r="r" t="0"/>
              <a:pathLst>
                <a:path h="5" w="4">
                  <a:moveTo>
                    <a:pt x="0" y="2"/>
                  </a:moveTo>
                  <a:cubicBezTo>
                    <a:pt x="0" y="4"/>
                    <a:pt x="1" y="5"/>
                    <a:pt x="2" y="5"/>
                  </a:cubicBezTo>
                  <a:cubicBezTo>
                    <a:pt x="3" y="5"/>
                    <a:pt x="4" y="4"/>
                    <a:pt x="4" y="3"/>
                  </a:cubicBezTo>
                  <a:cubicBezTo>
                    <a:pt x="4" y="1"/>
                    <a:pt x="3" y="0"/>
                    <a:pt x="2" y="0"/>
                  </a:cubicBezTo>
                  <a:cubicBezTo>
                    <a:pt x="1" y="0"/>
                    <a:pt x="0" y="1"/>
                    <a:pt x="0"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2" name="Freeform 34"/>
            <p:cNvSpPr/>
            <p:nvPr/>
          </p:nvSpPr>
          <p:spPr bwMode="auto">
            <a:xfrm>
              <a:off x="10503442" y="5064602"/>
              <a:ext cx="33643" cy="33643"/>
            </a:xfrm>
            <a:custGeom>
              <a:gdLst>
                <a:gd fmla="*/ 1 w 4" name="T0"/>
                <a:gd fmla="*/ 2 h 4" name="T1"/>
                <a:gd fmla="*/ 2 w 4" name="T2"/>
                <a:gd fmla="*/ 4 h 4" name="T3"/>
                <a:gd fmla="*/ 4 w 4" name="T4"/>
                <a:gd fmla="*/ 3 h 4" name="T5"/>
                <a:gd fmla="*/ 3 w 4" name="T6"/>
                <a:gd fmla="*/ 1 h 4" name="T7"/>
                <a:gd fmla="*/ 1 w 4" name="T8"/>
                <a:gd fmla="*/ 2 h 4" name="T9"/>
              </a:gdLst>
              <a:cxnLst>
                <a:cxn ang="0">
                  <a:pos x="T0" y="T1"/>
                </a:cxn>
                <a:cxn ang="0">
                  <a:pos x="T2" y="T3"/>
                </a:cxn>
                <a:cxn ang="0">
                  <a:pos x="T4" y="T5"/>
                </a:cxn>
                <a:cxn ang="0">
                  <a:pos x="T6" y="T7"/>
                </a:cxn>
                <a:cxn ang="0">
                  <a:pos x="T8" y="T9"/>
                </a:cxn>
              </a:cxnLst>
              <a:rect b="b" l="0" r="r" t="0"/>
              <a:pathLst>
                <a:path h="4" w="4">
                  <a:moveTo>
                    <a:pt x="1" y="2"/>
                  </a:moveTo>
                  <a:cubicBezTo>
                    <a:pt x="0" y="3"/>
                    <a:pt x="1" y="4"/>
                    <a:pt x="2" y="4"/>
                  </a:cubicBezTo>
                  <a:cubicBezTo>
                    <a:pt x="2" y="4"/>
                    <a:pt x="3" y="4"/>
                    <a:pt x="4" y="3"/>
                  </a:cubicBezTo>
                  <a:cubicBezTo>
                    <a:pt x="4" y="2"/>
                    <a:pt x="4" y="1"/>
                    <a:pt x="3" y="1"/>
                  </a:cubicBezTo>
                  <a:cubicBezTo>
                    <a:pt x="2" y="0"/>
                    <a:pt x="1" y="1"/>
                    <a:pt x="1"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3" name="Freeform 35"/>
            <p:cNvSpPr/>
            <p:nvPr/>
          </p:nvSpPr>
          <p:spPr bwMode="auto">
            <a:xfrm>
              <a:off x="10537085" y="5087894"/>
              <a:ext cx="25879" cy="33643"/>
            </a:xfrm>
            <a:custGeom>
              <a:gdLst>
                <a:gd fmla="*/ 0 w 3" name="T0"/>
                <a:gd fmla="*/ 1 h 4" name="T1"/>
                <a:gd fmla="*/ 1 w 3" name="T2"/>
                <a:gd fmla="*/ 3 h 4" name="T3"/>
                <a:gd fmla="*/ 3 w 3" name="T4"/>
                <a:gd fmla="*/ 2 h 4" name="T5"/>
                <a:gd fmla="*/ 2 w 3" name="T6"/>
                <a:gd fmla="*/ 0 h 4" name="T7"/>
                <a:gd fmla="*/ 0 w 3" name="T8"/>
                <a:gd fmla="*/ 1 h 4" name="T9"/>
              </a:gdLst>
              <a:cxnLst>
                <a:cxn ang="0">
                  <a:pos x="T0" y="T1"/>
                </a:cxn>
                <a:cxn ang="0">
                  <a:pos x="T2" y="T3"/>
                </a:cxn>
                <a:cxn ang="0">
                  <a:pos x="T4" y="T5"/>
                </a:cxn>
                <a:cxn ang="0">
                  <a:pos x="T6" y="T7"/>
                </a:cxn>
                <a:cxn ang="0">
                  <a:pos x="T8" y="T9"/>
                </a:cxn>
              </a:cxnLst>
              <a:rect b="b" l="0" r="r" t="0"/>
              <a:pathLst>
                <a:path h="4" w="3">
                  <a:moveTo>
                    <a:pt x="0" y="1"/>
                  </a:moveTo>
                  <a:cubicBezTo>
                    <a:pt x="0" y="2"/>
                    <a:pt x="0" y="3"/>
                    <a:pt x="1" y="3"/>
                  </a:cubicBezTo>
                  <a:cubicBezTo>
                    <a:pt x="2" y="4"/>
                    <a:pt x="3" y="3"/>
                    <a:pt x="3" y="2"/>
                  </a:cubicBezTo>
                  <a:cubicBezTo>
                    <a:pt x="3" y="1"/>
                    <a:pt x="3" y="0"/>
                    <a:pt x="2" y="0"/>
                  </a:cubicBezTo>
                  <a:cubicBezTo>
                    <a:pt x="1" y="0"/>
                    <a:pt x="0" y="0"/>
                    <a:pt x="0"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4" name="Freeform 36"/>
            <p:cNvSpPr/>
            <p:nvPr/>
          </p:nvSpPr>
          <p:spPr bwMode="auto">
            <a:xfrm>
              <a:off x="10552613" y="5113773"/>
              <a:ext cx="25879" cy="25879"/>
            </a:xfrm>
            <a:custGeom>
              <a:gdLst>
                <a:gd fmla="*/ 1 w 3" name="T0"/>
                <a:gd fmla="*/ 1 h 3" name="T1"/>
                <a:gd fmla="*/ 0 w 3" name="T2"/>
                <a:gd fmla="*/ 3 h 3" name="T3"/>
                <a:gd fmla="*/ 3 w 3" name="T4"/>
                <a:gd fmla="*/ 2 h 3" name="T5"/>
                <a:gd fmla="*/ 3 w 3" name="T6"/>
                <a:gd fmla="*/ 1 h 3" name="T7"/>
                <a:gd fmla="*/ 1 w 3" name="T8"/>
                <a:gd fmla="*/ 1 h 3" name="T9"/>
              </a:gdLst>
              <a:cxnLst>
                <a:cxn ang="0">
                  <a:pos x="T0" y="T1"/>
                </a:cxn>
                <a:cxn ang="0">
                  <a:pos x="T2" y="T3"/>
                </a:cxn>
                <a:cxn ang="0">
                  <a:pos x="T4" y="T5"/>
                </a:cxn>
                <a:cxn ang="0">
                  <a:pos x="T6" y="T7"/>
                </a:cxn>
                <a:cxn ang="0">
                  <a:pos x="T8" y="T9"/>
                </a:cxn>
              </a:cxnLst>
              <a:rect b="b" l="0" r="r" t="0"/>
              <a:pathLst>
                <a:path h="3" w="3">
                  <a:moveTo>
                    <a:pt x="1" y="1"/>
                  </a:moveTo>
                  <a:cubicBezTo>
                    <a:pt x="0" y="1"/>
                    <a:pt x="0" y="2"/>
                    <a:pt x="0" y="3"/>
                  </a:cubicBezTo>
                  <a:cubicBezTo>
                    <a:pt x="1" y="3"/>
                    <a:pt x="2" y="3"/>
                    <a:pt x="3" y="2"/>
                  </a:cubicBezTo>
                  <a:cubicBezTo>
                    <a:pt x="3" y="2"/>
                    <a:pt x="3" y="1"/>
                    <a:pt x="3" y="1"/>
                  </a:cubicBezTo>
                  <a:cubicBezTo>
                    <a:pt x="2" y="0"/>
                    <a:pt x="1" y="0"/>
                    <a:pt x="1"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sp>
        <p:nvSpPr>
          <p:cNvPr id="65" name="Freeform 37"/>
          <p:cNvSpPr>
            <a:spLocks noEditPoints="1"/>
          </p:cNvSpPr>
          <p:nvPr/>
        </p:nvSpPr>
        <p:spPr bwMode="auto">
          <a:xfrm>
            <a:off x="1289076" y="4894470"/>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4 w 86" name="T28"/>
              <a:gd fmla="*/ 73 h 86" name="T29"/>
              <a:gd fmla="*/ 9 w 86" name="T30"/>
              <a:gd fmla="*/ 69 h 86" name="T31"/>
              <a:gd fmla="*/ 83 w 86" name="T32"/>
              <a:gd fmla="*/ 57 h 86" name="T33"/>
              <a:gd fmla="*/ 81 w 86" name="T34"/>
              <a:gd fmla="*/ 64 h 86" name="T35"/>
              <a:gd fmla="*/ 2 w 86" name="T36"/>
              <a:gd fmla="*/ 56 h 86" name="T37"/>
              <a:gd fmla="*/ 6 w 86" name="T38"/>
              <a:gd fmla="*/ 62 h 86" name="T39"/>
              <a:gd fmla="*/ 2 w 86" name="T40"/>
              <a:gd fmla="*/ 56 h 86" name="T41"/>
              <a:gd fmla="*/ 85 w 86" name="T42"/>
              <a:gd fmla="*/ 43 h 86" name="T43"/>
              <a:gd fmla="*/ 86 w 86" name="T44"/>
              <a:gd fmla="*/ 50 h 86" name="T45"/>
              <a:gd fmla="*/ 0 w 86" name="T46"/>
              <a:gd fmla="*/ 43 h 86" name="T47"/>
              <a:gd fmla="*/ 2 w 86" name="T48"/>
              <a:gd fmla="*/ 42 h 86" name="T49"/>
              <a:gd fmla="*/ 2 w 86" name="T50"/>
              <a:gd fmla="*/ 49 h 86" name="T51"/>
              <a:gd fmla="*/ 0 w 86" name="T52"/>
              <a:gd fmla="*/ 43 h 86" name="T53"/>
              <a:gd fmla="*/ 84 w 86" name="T54"/>
              <a:gd fmla="*/ 31 h 86" name="T55"/>
              <a:gd fmla="*/ 84 w 86" name="T56"/>
              <a:gd fmla="*/ 38 h 86" name="T57"/>
              <a:gd fmla="*/ 1 w 86" name="T58"/>
              <a:gd fmla="*/ 35 h 86" name="T59"/>
              <a:gd fmla="*/ 4 w 86" name="T60"/>
              <a:gd fmla="*/ 29 h 86" name="T61"/>
              <a:gd fmla="*/ 1 w 86" name="T62"/>
              <a:gd fmla="*/ 35 h 86" name="T63"/>
              <a:gd fmla="*/ 78 w 86" name="T64"/>
              <a:gd fmla="*/ 18 h 86" name="T65"/>
              <a:gd fmla="*/ 81 w 86" name="T66"/>
              <a:gd fmla="*/ 25 h 86" name="T67"/>
              <a:gd fmla="*/ 6 w 86" name="T68"/>
              <a:gd fmla="*/ 22 h 86" name="T69"/>
              <a:gd fmla="*/ 11 w 86" name="T70"/>
              <a:gd fmla="*/ 17 h 86" name="T71"/>
              <a:gd fmla="*/ 6 w 86" name="T72"/>
              <a:gd fmla="*/ 22 h 86" name="T73"/>
              <a:gd fmla="*/ 68 w 86" name="T74"/>
              <a:gd fmla="*/ 9 h 86" name="T75"/>
              <a:gd fmla="*/ 74 w 86" name="T76"/>
              <a:gd fmla="*/ 13 h 86" name="T77"/>
              <a:gd fmla="*/ 68 w 86" name="T78"/>
              <a:gd fmla="*/ 9 h 86" name="T79"/>
              <a:gd fmla="*/ 21 w 86" name="T80"/>
              <a:gd fmla="*/ 6 h 86" name="T81"/>
              <a:gd fmla="*/ 16 w 86" name="T82"/>
              <a:gd fmla="*/ 12 h 86" name="T83"/>
              <a:gd fmla="*/ 55 w 86" name="T84"/>
              <a:gd fmla="*/ 3 h 86" name="T85"/>
              <a:gd fmla="*/ 62 w 86" name="T86"/>
              <a:gd fmla="*/ 4 h 86" name="T87"/>
              <a:gd fmla="*/ 55 w 86" name="T88"/>
              <a:gd fmla="*/ 3 h 86" name="T89"/>
              <a:gd fmla="*/ 34 w 86" name="T90"/>
              <a:gd fmla="*/ 1 h 86" name="T91"/>
              <a:gd fmla="*/ 28 w 86" name="T92"/>
              <a:gd fmla="*/ 4 h 86" name="T93"/>
              <a:gd fmla="*/ 43 w 86" name="T94"/>
              <a:gd fmla="*/ 1 h 86" name="T95"/>
              <a:gd fmla="*/ 41 w 86" name="T96"/>
              <a:gd fmla="*/ 0 h 86" name="T97"/>
              <a:gd fmla="*/ 48 w 86" name="T98"/>
              <a:gd fmla="*/ 0 h 86" name="T99"/>
              <a:gd fmla="*/ 43 w 86" name="T100"/>
              <a:gd fmla="*/ 1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3"/>
                  <a:pt x="32" y="83"/>
                  <a:pt x="32" y="83"/>
                </a:cubicBezTo>
                <a:cubicBezTo>
                  <a:pt x="35" y="84"/>
                  <a:pt x="37" y="84"/>
                  <a:pt x="39" y="85"/>
                </a:cubicBezTo>
                <a:cubicBezTo>
                  <a:pt x="39" y="86"/>
                  <a:pt x="39" y="86"/>
                  <a:pt x="39" y="86"/>
                </a:cubicBezTo>
                <a:cubicBezTo>
                  <a:pt x="37" y="86"/>
                  <a:pt x="34" y="85"/>
                  <a:pt x="32" y="85"/>
                </a:cubicBezTo>
                <a:close/>
                <a:moveTo>
                  <a:pt x="60" y="81"/>
                </a:moveTo>
                <a:cubicBezTo>
                  <a:pt x="62" y="80"/>
                  <a:pt x="64" y="79"/>
                  <a:pt x="66" y="78"/>
                </a:cubicBezTo>
                <a:cubicBezTo>
                  <a:pt x="66" y="79"/>
                  <a:pt x="66" y="79"/>
                  <a:pt x="66" y="79"/>
                </a:cubicBezTo>
                <a:cubicBezTo>
                  <a:pt x="64" y="81"/>
                  <a:pt x="62" y="82"/>
                  <a:pt x="60" y="83"/>
                </a:cubicBezTo>
                <a:lnTo>
                  <a:pt x="60" y="81"/>
                </a:lnTo>
                <a:close/>
                <a:moveTo>
                  <a:pt x="19" y="79"/>
                </a:moveTo>
                <a:cubicBezTo>
                  <a:pt x="20" y="78"/>
                  <a:pt x="20" y="78"/>
                  <a:pt x="20" y="78"/>
                </a:cubicBezTo>
                <a:cubicBezTo>
                  <a:pt x="22" y="79"/>
                  <a:pt x="24" y="80"/>
                  <a:pt x="26" y="81"/>
                </a:cubicBezTo>
                <a:cubicBezTo>
                  <a:pt x="25" y="82"/>
                  <a:pt x="25" y="82"/>
                  <a:pt x="25" y="82"/>
                </a:cubicBezTo>
                <a:cubicBezTo>
                  <a:pt x="23" y="81"/>
                  <a:pt x="21" y="80"/>
                  <a:pt x="19" y="79"/>
                </a:cubicBezTo>
                <a:close/>
                <a:moveTo>
                  <a:pt x="66" y="78"/>
                </a:moveTo>
                <a:cubicBezTo>
                  <a:pt x="66" y="78"/>
                  <a:pt x="66" y="78"/>
                  <a:pt x="66" y="78"/>
                </a:cubicBezTo>
                <a:moveTo>
                  <a:pt x="71" y="74"/>
                </a:moveTo>
                <a:cubicBezTo>
                  <a:pt x="73" y="73"/>
                  <a:pt x="75" y="71"/>
                  <a:pt x="76" y="69"/>
                </a:cubicBezTo>
                <a:cubicBezTo>
                  <a:pt x="77" y="70"/>
                  <a:pt x="77" y="70"/>
                  <a:pt x="77" y="70"/>
                </a:cubicBezTo>
                <a:cubicBezTo>
                  <a:pt x="76" y="72"/>
                  <a:pt x="74" y="73"/>
                  <a:pt x="72" y="75"/>
                </a:cubicBezTo>
                <a:lnTo>
                  <a:pt x="71" y="74"/>
                </a:lnTo>
                <a:close/>
                <a:moveTo>
                  <a:pt x="9" y="69"/>
                </a:moveTo>
                <a:cubicBezTo>
                  <a:pt x="10" y="68"/>
                  <a:pt x="10" y="68"/>
                  <a:pt x="10" y="68"/>
                </a:cubicBezTo>
                <a:cubicBezTo>
                  <a:pt x="11" y="70"/>
                  <a:pt x="13" y="72"/>
                  <a:pt x="14" y="73"/>
                </a:cubicBezTo>
                <a:cubicBezTo>
                  <a:pt x="13" y="74"/>
                  <a:pt x="13" y="74"/>
                  <a:pt x="13" y="74"/>
                </a:cubicBezTo>
                <a:cubicBezTo>
                  <a:pt x="12" y="73"/>
                  <a:pt x="10" y="71"/>
                  <a:pt x="9" y="69"/>
                </a:cubicBezTo>
                <a:close/>
                <a:moveTo>
                  <a:pt x="80" y="63"/>
                </a:moveTo>
                <a:cubicBezTo>
                  <a:pt x="81" y="61"/>
                  <a:pt x="82" y="59"/>
                  <a:pt x="83" y="57"/>
                </a:cubicBezTo>
                <a:cubicBezTo>
                  <a:pt x="84" y="57"/>
                  <a:pt x="84" y="57"/>
                  <a:pt x="84" y="57"/>
                </a:cubicBezTo>
                <a:cubicBezTo>
                  <a:pt x="83" y="59"/>
                  <a:pt x="82" y="62"/>
                  <a:pt x="81" y="64"/>
                </a:cubicBezTo>
                <a:lnTo>
                  <a:pt x="80" y="63"/>
                </a:lnTo>
                <a:close/>
                <a:moveTo>
                  <a:pt x="2" y="56"/>
                </a:moveTo>
                <a:cubicBezTo>
                  <a:pt x="4" y="56"/>
                  <a:pt x="4" y="56"/>
                  <a:pt x="4" y="56"/>
                </a:cubicBezTo>
                <a:cubicBezTo>
                  <a:pt x="4" y="58"/>
                  <a:pt x="5" y="60"/>
                  <a:pt x="6" y="62"/>
                </a:cubicBezTo>
                <a:cubicBezTo>
                  <a:pt x="5" y="63"/>
                  <a:pt x="5" y="63"/>
                  <a:pt x="5" y="63"/>
                </a:cubicBezTo>
                <a:cubicBezTo>
                  <a:pt x="4" y="61"/>
                  <a:pt x="3" y="59"/>
                  <a:pt x="2" y="56"/>
                </a:cubicBezTo>
                <a:close/>
                <a:moveTo>
                  <a:pt x="84" y="50"/>
                </a:moveTo>
                <a:cubicBezTo>
                  <a:pt x="85" y="48"/>
                  <a:pt x="85" y="45"/>
                  <a:pt x="85" y="43"/>
                </a:cubicBezTo>
                <a:cubicBezTo>
                  <a:pt x="86" y="43"/>
                  <a:pt x="86" y="43"/>
                  <a:pt x="86" y="43"/>
                </a:cubicBezTo>
                <a:cubicBezTo>
                  <a:pt x="86" y="46"/>
                  <a:pt x="86" y="48"/>
                  <a:pt x="86" y="50"/>
                </a:cubicBezTo>
                <a:lnTo>
                  <a:pt x="84" y="50"/>
                </a:lnTo>
                <a:close/>
                <a:moveTo>
                  <a:pt x="0" y="43"/>
                </a:moveTo>
                <a:cubicBezTo>
                  <a:pt x="0" y="42"/>
                  <a:pt x="0" y="42"/>
                  <a:pt x="0" y="42"/>
                </a:cubicBezTo>
                <a:cubicBezTo>
                  <a:pt x="2" y="42"/>
                  <a:pt x="2" y="42"/>
                  <a:pt x="2" y="42"/>
                </a:cubicBezTo>
                <a:cubicBezTo>
                  <a:pt x="2" y="43"/>
                  <a:pt x="2" y="43"/>
                  <a:pt x="2" y="43"/>
                </a:cubicBezTo>
                <a:cubicBezTo>
                  <a:pt x="2" y="45"/>
                  <a:pt x="2" y="47"/>
                  <a:pt x="2" y="49"/>
                </a:cubicBezTo>
                <a:cubicBezTo>
                  <a:pt x="1" y="49"/>
                  <a:pt x="1" y="49"/>
                  <a:pt x="1" y="49"/>
                </a:cubicBezTo>
                <a:cubicBezTo>
                  <a:pt x="0" y="47"/>
                  <a:pt x="0" y="45"/>
                  <a:pt x="0" y="43"/>
                </a:cubicBezTo>
                <a:close/>
                <a:moveTo>
                  <a:pt x="83" y="31"/>
                </a:moveTo>
                <a:cubicBezTo>
                  <a:pt x="84" y="31"/>
                  <a:pt x="84" y="31"/>
                  <a:pt x="84" y="31"/>
                </a:cubicBezTo>
                <a:cubicBezTo>
                  <a:pt x="85" y="33"/>
                  <a:pt x="86" y="36"/>
                  <a:pt x="86" y="38"/>
                </a:cubicBezTo>
                <a:cubicBezTo>
                  <a:pt x="84" y="38"/>
                  <a:pt x="84" y="38"/>
                  <a:pt x="84" y="38"/>
                </a:cubicBezTo>
                <a:cubicBezTo>
                  <a:pt x="84" y="36"/>
                  <a:pt x="84" y="34"/>
                  <a:pt x="83" y="31"/>
                </a:cubicBezTo>
                <a:close/>
                <a:moveTo>
                  <a:pt x="1" y="35"/>
                </a:moveTo>
                <a:cubicBezTo>
                  <a:pt x="2" y="33"/>
                  <a:pt x="2" y="30"/>
                  <a:pt x="3" y="28"/>
                </a:cubicBezTo>
                <a:cubicBezTo>
                  <a:pt x="4" y="29"/>
                  <a:pt x="4" y="29"/>
                  <a:pt x="4" y="29"/>
                </a:cubicBezTo>
                <a:cubicBezTo>
                  <a:pt x="4" y="31"/>
                  <a:pt x="3" y="33"/>
                  <a:pt x="2" y="35"/>
                </a:cubicBezTo>
                <a:lnTo>
                  <a:pt x="1" y="35"/>
                </a:lnTo>
                <a:close/>
                <a:moveTo>
                  <a:pt x="77" y="19"/>
                </a:moveTo>
                <a:cubicBezTo>
                  <a:pt x="78" y="18"/>
                  <a:pt x="78" y="18"/>
                  <a:pt x="78" y="18"/>
                </a:cubicBezTo>
                <a:cubicBezTo>
                  <a:pt x="80" y="20"/>
                  <a:pt x="81" y="22"/>
                  <a:pt x="82" y="24"/>
                </a:cubicBezTo>
                <a:cubicBezTo>
                  <a:pt x="81" y="25"/>
                  <a:pt x="81" y="25"/>
                  <a:pt x="81" y="25"/>
                </a:cubicBezTo>
                <a:cubicBezTo>
                  <a:pt x="80" y="23"/>
                  <a:pt x="78" y="21"/>
                  <a:pt x="77" y="19"/>
                </a:cubicBezTo>
                <a:close/>
                <a:moveTo>
                  <a:pt x="6" y="22"/>
                </a:moveTo>
                <a:cubicBezTo>
                  <a:pt x="7" y="20"/>
                  <a:pt x="9" y="17"/>
                  <a:pt x="10" y="16"/>
                </a:cubicBezTo>
                <a:cubicBezTo>
                  <a:pt x="11" y="17"/>
                  <a:pt x="11" y="17"/>
                  <a:pt x="11" y="17"/>
                </a:cubicBezTo>
                <a:cubicBezTo>
                  <a:pt x="10" y="18"/>
                  <a:pt x="8" y="20"/>
                  <a:pt x="7" y="22"/>
                </a:cubicBezTo>
                <a:lnTo>
                  <a:pt x="6" y="22"/>
                </a:lnTo>
                <a:close/>
                <a:moveTo>
                  <a:pt x="68" y="9"/>
                </a:moveTo>
                <a:cubicBezTo>
                  <a:pt x="68" y="9"/>
                  <a:pt x="68" y="9"/>
                  <a:pt x="68" y="9"/>
                </a:cubicBezTo>
                <a:cubicBezTo>
                  <a:pt x="68" y="8"/>
                  <a:pt x="68" y="8"/>
                  <a:pt x="68" y="8"/>
                </a:cubicBezTo>
                <a:cubicBezTo>
                  <a:pt x="70" y="9"/>
                  <a:pt x="72" y="11"/>
                  <a:pt x="74" y="13"/>
                </a:cubicBezTo>
                <a:cubicBezTo>
                  <a:pt x="73" y="14"/>
                  <a:pt x="73" y="14"/>
                  <a:pt x="73" y="14"/>
                </a:cubicBezTo>
                <a:cubicBezTo>
                  <a:pt x="71" y="12"/>
                  <a:pt x="69" y="11"/>
                  <a:pt x="68" y="9"/>
                </a:cubicBezTo>
                <a:close/>
                <a:moveTo>
                  <a:pt x="15" y="11"/>
                </a:moveTo>
                <a:cubicBezTo>
                  <a:pt x="17" y="9"/>
                  <a:pt x="19" y="8"/>
                  <a:pt x="21" y="6"/>
                </a:cubicBezTo>
                <a:cubicBezTo>
                  <a:pt x="22" y="8"/>
                  <a:pt x="22" y="8"/>
                  <a:pt x="22" y="8"/>
                </a:cubicBezTo>
                <a:cubicBezTo>
                  <a:pt x="19" y="9"/>
                  <a:pt x="18" y="10"/>
                  <a:pt x="16" y="12"/>
                </a:cubicBezTo>
                <a:lnTo>
                  <a:pt x="15" y="11"/>
                </a:lnTo>
                <a:close/>
                <a:moveTo>
                  <a:pt x="55" y="3"/>
                </a:moveTo>
                <a:cubicBezTo>
                  <a:pt x="55" y="2"/>
                  <a:pt x="55" y="2"/>
                  <a:pt x="55" y="2"/>
                </a:cubicBezTo>
                <a:cubicBezTo>
                  <a:pt x="58" y="2"/>
                  <a:pt x="60" y="3"/>
                  <a:pt x="62" y="4"/>
                </a:cubicBezTo>
                <a:cubicBezTo>
                  <a:pt x="61" y="6"/>
                  <a:pt x="61" y="6"/>
                  <a:pt x="61" y="6"/>
                </a:cubicBezTo>
                <a:cubicBezTo>
                  <a:pt x="59" y="5"/>
                  <a:pt x="57" y="4"/>
                  <a:pt x="55" y="3"/>
                </a:cubicBezTo>
                <a:close/>
                <a:moveTo>
                  <a:pt x="27" y="3"/>
                </a:moveTo>
                <a:cubicBezTo>
                  <a:pt x="29" y="2"/>
                  <a:pt x="32" y="2"/>
                  <a:pt x="34" y="1"/>
                </a:cubicBezTo>
                <a:cubicBezTo>
                  <a:pt x="34" y="2"/>
                  <a:pt x="34" y="2"/>
                  <a:pt x="34" y="2"/>
                </a:cubicBezTo>
                <a:cubicBezTo>
                  <a:pt x="32" y="3"/>
                  <a:pt x="30" y="4"/>
                  <a:pt x="28" y="4"/>
                </a:cubicBezTo>
                <a:lnTo>
                  <a:pt x="27" y="3"/>
                </a:lnTo>
                <a:close/>
                <a:moveTo>
                  <a:pt x="43" y="1"/>
                </a:moveTo>
                <a:cubicBezTo>
                  <a:pt x="42" y="1"/>
                  <a:pt x="42" y="2"/>
                  <a:pt x="41" y="2"/>
                </a:cubicBezTo>
                <a:cubicBezTo>
                  <a:pt x="41" y="0"/>
                  <a:pt x="41" y="0"/>
                  <a:pt x="41" y="0"/>
                </a:cubicBezTo>
                <a:cubicBezTo>
                  <a:pt x="42" y="0"/>
                  <a:pt x="42" y="0"/>
                  <a:pt x="43" y="0"/>
                </a:cubicBezTo>
                <a:cubicBezTo>
                  <a:pt x="45" y="0"/>
                  <a:pt x="47" y="0"/>
                  <a:pt x="48" y="0"/>
                </a:cubicBezTo>
                <a:cubicBezTo>
                  <a:pt x="48" y="2"/>
                  <a:pt x="48" y="2"/>
                  <a:pt x="48" y="2"/>
                </a:cubicBezTo>
                <a:cubicBezTo>
                  <a:pt x="47" y="2"/>
                  <a:pt x="45" y="1"/>
                  <a:pt x="43" y="1"/>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66" name="Oval 22"/>
          <p:cNvSpPr>
            <a:spLocks noChangeArrowheads="1"/>
          </p:cNvSpPr>
          <p:nvPr/>
        </p:nvSpPr>
        <p:spPr bwMode="auto">
          <a:xfrm>
            <a:off x="1322719" y="3450277"/>
            <a:ext cx="652159" cy="652158"/>
          </a:xfrm>
          <a:prstGeom prst="ellipse">
            <a:avLst/>
          </a:prstGeom>
          <a:solidFill>
            <a:schemeClr val="accent2"/>
          </a:solidFill>
          <a:ln>
            <a:noFill/>
          </a:ln>
        </p:spPr>
        <p:txBody>
          <a:bodyPr/>
          <a:lstStyle/>
          <a:p>
            <a:endParaRPr altLang="en-US" lang="zh-CN" sz="2135">
              <a:cs typeface="+mn-ea"/>
              <a:sym typeface="+mn-lt"/>
            </a:endParaRPr>
          </a:p>
        </p:txBody>
      </p:sp>
      <p:sp>
        <p:nvSpPr>
          <p:cNvPr id="67" name="Freeform 23"/>
          <p:cNvSpPr>
            <a:spLocks noEditPoints="1"/>
          </p:cNvSpPr>
          <p:nvPr/>
        </p:nvSpPr>
        <p:spPr bwMode="auto">
          <a:xfrm>
            <a:off x="1651385" y="3450277"/>
            <a:ext cx="157864" cy="41407"/>
          </a:xfrm>
          <a:custGeom>
            <a:gdLst>
              <a:gd fmla="*/ 19 w 19" name="T0"/>
              <a:gd fmla="*/ 5 h 5" name="T1"/>
              <a:gd fmla="*/ 19 w 19" name="T2"/>
              <a:gd fmla="*/ 5 h 5" name="T3"/>
              <a:gd fmla="*/ 19 w 19" name="T4"/>
              <a:gd fmla="*/ 5 h 5" name="T5"/>
              <a:gd fmla="*/ 0 w 19" name="T6"/>
              <a:gd fmla="*/ 0 h 5" name="T7"/>
              <a:gd fmla="*/ 0 w 19" name="T8"/>
              <a:gd fmla="*/ 0 h 5" name="T9"/>
              <a:gd fmla="*/ 19 w 19" name="T10"/>
              <a:gd fmla="*/ 5 h 5" name="T11"/>
              <a:gd fmla="*/ 0 w 19" name="T12"/>
              <a:gd fmla="*/ 0 h 5" name="T13"/>
            </a:gdLst>
            <a:cxnLst>
              <a:cxn ang="0">
                <a:pos x="T0" y="T1"/>
              </a:cxn>
              <a:cxn ang="0">
                <a:pos x="T2" y="T3"/>
              </a:cxn>
              <a:cxn ang="0">
                <a:pos x="T4" y="T5"/>
              </a:cxn>
              <a:cxn ang="0">
                <a:pos x="T6" y="T7"/>
              </a:cxn>
              <a:cxn ang="0">
                <a:pos x="T8" y="T9"/>
              </a:cxn>
              <a:cxn ang="0">
                <a:pos x="T10" y="T11"/>
              </a:cxn>
              <a:cxn ang="0">
                <a:pos x="T12" y="T13"/>
              </a:cxn>
            </a:cxnLst>
            <a:rect b="b" l="0" r="r" t="0"/>
            <a:pathLst>
              <a:path h="5" w="19">
                <a:moveTo>
                  <a:pt x="19" y="5"/>
                </a:moveTo>
                <a:cubicBezTo>
                  <a:pt x="19" y="5"/>
                  <a:pt x="19" y="5"/>
                  <a:pt x="19" y="5"/>
                </a:cubicBezTo>
                <a:cubicBezTo>
                  <a:pt x="19" y="5"/>
                  <a:pt x="19" y="5"/>
                  <a:pt x="19" y="5"/>
                </a:cubicBezTo>
                <a:moveTo>
                  <a:pt x="0" y="0"/>
                </a:moveTo>
                <a:cubicBezTo>
                  <a:pt x="0" y="0"/>
                  <a:pt x="0" y="0"/>
                  <a:pt x="0" y="0"/>
                </a:cubicBezTo>
                <a:cubicBezTo>
                  <a:pt x="7" y="0"/>
                  <a:pt x="13" y="2"/>
                  <a:pt x="19" y="5"/>
                </a:cubicBezTo>
                <a:cubicBezTo>
                  <a:pt x="13" y="2"/>
                  <a:pt x="7" y="0"/>
                  <a:pt x="0"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nvGrpSpPr>
          <p:cNvPr id="68" name="组合 67"/>
          <p:cNvGrpSpPr/>
          <p:nvPr/>
        </p:nvGrpSpPr>
        <p:grpSpPr>
          <a:xfrm>
            <a:off x="1470231" y="3543442"/>
            <a:ext cx="346783" cy="476180"/>
            <a:chOff x="10231709" y="4917090"/>
            <a:chExt cx="346783" cy="476180"/>
          </a:xfrm>
        </p:grpSpPr>
        <p:sp>
          <p:nvSpPr>
            <p:cNvPr id="69" name="Freeform 25"/>
            <p:cNvSpPr/>
            <p:nvPr/>
          </p:nvSpPr>
          <p:spPr bwMode="auto">
            <a:xfrm>
              <a:off x="10231709" y="4981789"/>
              <a:ext cx="222561" cy="305376"/>
            </a:xfrm>
            <a:custGeom>
              <a:gdLst>
                <a:gd fmla="*/ 7 w 27" name="T0"/>
                <a:gd fmla="*/ 15 h 37" name="T1"/>
                <a:gd fmla="*/ 6 w 27" name="T2"/>
                <a:gd fmla="*/ 5 h 37" name="T3"/>
                <a:gd fmla="*/ 18 w 27" name="T4"/>
                <a:gd fmla="*/ 7 h 37" name="T5"/>
                <a:gd fmla="*/ 16 w 27" name="T6"/>
                <a:gd fmla="*/ 22 h 37" name="T7"/>
                <a:gd fmla="*/ 21 w 27" name="T8"/>
                <a:gd fmla="*/ 34 h 37" name="T9"/>
                <a:gd fmla="*/ 12 w 27" name="T10"/>
                <a:gd fmla="*/ 23 h 37" name="T11"/>
                <a:gd fmla="*/ 7 w 27" name="T12"/>
                <a:gd fmla="*/ 15 h 37" name="T13"/>
              </a:gdLst>
              <a:cxnLst>
                <a:cxn ang="0">
                  <a:pos x="T0" y="T1"/>
                </a:cxn>
                <a:cxn ang="0">
                  <a:pos x="T2" y="T3"/>
                </a:cxn>
                <a:cxn ang="0">
                  <a:pos x="T4" y="T5"/>
                </a:cxn>
                <a:cxn ang="0">
                  <a:pos x="T6" y="T7"/>
                </a:cxn>
                <a:cxn ang="0">
                  <a:pos x="T8" y="T9"/>
                </a:cxn>
                <a:cxn ang="0">
                  <a:pos x="T10" y="T11"/>
                </a:cxn>
                <a:cxn ang="0">
                  <a:pos x="T12" y="T13"/>
                </a:cxn>
              </a:cxnLst>
              <a:rect b="b" l="0" r="r" t="0"/>
              <a:pathLst>
                <a:path h="37" w="27">
                  <a:moveTo>
                    <a:pt x="7" y="15"/>
                  </a:moveTo>
                  <a:cubicBezTo>
                    <a:pt x="7" y="15"/>
                    <a:pt x="0" y="10"/>
                    <a:pt x="6" y="5"/>
                  </a:cubicBezTo>
                  <a:cubicBezTo>
                    <a:pt x="12" y="0"/>
                    <a:pt x="22" y="1"/>
                    <a:pt x="18" y="7"/>
                  </a:cubicBezTo>
                  <a:cubicBezTo>
                    <a:pt x="13" y="13"/>
                    <a:pt x="12" y="18"/>
                    <a:pt x="16" y="22"/>
                  </a:cubicBezTo>
                  <a:cubicBezTo>
                    <a:pt x="20" y="25"/>
                    <a:pt x="27" y="31"/>
                    <a:pt x="21" y="34"/>
                  </a:cubicBezTo>
                  <a:cubicBezTo>
                    <a:pt x="14" y="37"/>
                    <a:pt x="13" y="27"/>
                    <a:pt x="12" y="23"/>
                  </a:cubicBezTo>
                  <a:cubicBezTo>
                    <a:pt x="11" y="20"/>
                    <a:pt x="9" y="17"/>
                    <a:pt x="7"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0" name="Freeform 26"/>
            <p:cNvSpPr/>
            <p:nvPr/>
          </p:nvSpPr>
          <p:spPr bwMode="auto">
            <a:xfrm>
              <a:off x="10337814" y="4917090"/>
              <a:ext cx="75049" cy="72463"/>
            </a:xfrm>
            <a:custGeom>
              <a:gdLst>
                <a:gd fmla="*/ 8 w 9" name="T0"/>
                <a:gd fmla="*/ 6 h 9" name="T1"/>
                <a:gd fmla="*/ 3 w 9" name="T2"/>
                <a:gd fmla="*/ 8 h 9" name="T3"/>
                <a:gd fmla="*/ 1 w 9" name="T4"/>
                <a:gd fmla="*/ 3 h 9" name="T5"/>
                <a:gd fmla="*/ 6 w 9" name="T6"/>
                <a:gd fmla="*/ 1 h 9" name="T7"/>
                <a:gd fmla="*/ 8 w 9" name="T8"/>
                <a:gd fmla="*/ 6 h 9" name="T9"/>
              </a:gdLst>
              <a:cxnLst>
                <a:cxn ang="0">
                  <a:pos x="T0" y="T1"/>
                </a:cxn>
                <a:cxn ang="0">
                  <a:pos x="T2" y="T3"/>
                </a:cxn>
                <a:cxn ang="0">
                  <a:pos x="T4" y="T5"/>
                </a:cxn>
                <a:cxn ang="0">
                  <a:pos x="T6" y="T7"/>
                </a:cxn>
                <a:cxn ang="0">
                  <a:pos x="T8" y="T9"/>
                </a:cxn>
              </a:cxnLst>
              <a:rect b="b" l="0" r="r" t="0"/>
              <a:pathLst>
                <a:path h="9" w="9">
                  <a:moveTo>
                    <a:pt x="8" y="6"/>
                  </a:moveTo>
                  <a:cubicBezTo>
                    <a:pt x="7" y="8"/>
                    <a:pt x="5" y="9"/>
                    <a:pt x="3" y="8"/>
                  </a:cubicBezTo>
                  <a:cubicBezTo>
                    <a:pt x="1" y="8"/>
                    <a:pt x="0" y="6"/>
                    <a:pt x="1" y="3"/>
                  </a:cubicBezTo>
                  <a:cubicBezTo>
                    <a:pt x="2" y="1"/>
                    <a:pt x="4" y="0"/>
                    <a:pt x="6" y="1"/>
                  </a:cubicBezTo>
                  <a:cubicBezTo>
                    <a:pt x="8" y="1"/>
                    <a:pt x="9" y="3"/>
                    <a:pt x="8"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1" name="Freeform 27"/>
            <p:cNvSpPr/>
            <p:nvPr/>
          </p:nvSpPr>
          <p:spPr bwMode="auto">
            <a:xfrm>
              <a:off x="10306759" y="4948146"/>
              <a:ext cx="31055" cy="33643"/>
            </a:xfrm>
            <a:custGeom>
              <a:gdLst>
                <a:gd fmla="*/ 4 w 4" name="T0"/>
                <a:gd fmla="*/ 2 h 4" name="T1"/>
                <a:gd fmla="*/ 2 w 4" name="T2"/>
                <a:gd fmla="*/ 4 h 4" name="T3"/>
                <a:gd fmla="*/ 0 w 4" name="T4"/>
                <a:gd fmla="*/ 2 h 4" name="T5"/>
                <a:gd fmla="*/ 2 w 4" name="T6"/>
                <a:gd fmla="*/ 0 h 4" name="T7"/>
                <a:gd fmla="*/ 4 w 4" name="T8"/>
                <a:gd fmla="*/ 2 h 4" name="T9"/>
              </a:gdLst>
              <a:cxnLst>
                <a:cxn ang="0">
                  <a:pos x="T0" y="T1"/>
                </a:cxn>
                <a:cxn ang="0">
                  <a:pos x="T2" y="T3"/>
                </a:cxn>
                <a:cxn ang="0">
                  <a:pos x="T4" y="T5"/>
                </a:cxn>
                <a:cxn ang="0">
                  <a:pos x="T6" y="T7"/>
                </a:cxn>
                <a:cxn ang="0">
                  <a:pos x="T8" y="T9"/>
                </a:cxn>
              </a:cxnLst>
              <a:rect b="b" l="0" r="r" t="0"/>
              <a:pathLst>
                <a:path h="4" w="4">
                  <a:moveTo>
                    <a:pt x="4" y="2"/>
                  </a:moveTo>
                  <a:cubicBezTo>
                    <a:pt x="4" y="3"/>
                    <a:pt x="3" y="4"/>
                    <a:pt x="2" y="4"/>
                  </a:cubicBezTo>
                  <a:cubicBezTo>
                    <a:pt x="1" y="4"/>
                    <a:pt x="0" y="3"/>
                    <a:pt x="0" y="2"/>
                  </a:cubicBezTo>
                  <a:cubicBezTo>
                    <a:pt x="0" y="1"/>
                    <a:pt x="1" y="0"/>
                    <a:pt x="2" y="0"/>
                  </a:cubicBezTo>
                  <a:cubicBezTo>
                    <a:pt x="3" y="0"/>
                    <a:pt x="4" y="0"/>
                    <a:pt x="4"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2" name="Freeform 28"/>
            <p:cNvSpPr/>
            <p:nvPr/>
          </p:nvSpPr>
          <p:spPr bwMode="auto">
            <a:xfrm>
              <a:off x="10273115" y="4966261"/>
              <a:ext cx="33643" cy="31055"/>
            </a:xfrm>
            <a:custGeom>
              <a:gdLst>
                <a:gd fmla="*/ 3 w 4" name="T0"/>
                <a:gd fmla="*/ 1 h 4" name="T1"/>
                <a:gd fmla="*/ 3 w 4" name="T2"/>
                <a:gd fmla="*/ 4 h 4" name="T3"/>
                <a:gd fmla="*/ 1 w 4" name="T4"/>
                <a:gd fmla="*/ 3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4" y="3"/>
                    <a:pt x="3" y="4"/>
                  </a:cubicBezTo>
                  <a:cubicBezTo>
                    <a:pt x="2" y="4"/>
                    <a:pt x="1" y="3"/>
                    <a:pt x="1" y="3"/>
                  </a:cubicBezTo>
                  <a:cubicBezTo>
                    <a:pt x="0" y="2"/>
                    <a:pt x="0" y="1"/>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3" name="Freeform 29"/>
            <p:cNvSpPr/>
            <p:nvPr/>
          </p:nvSpPr>
          <p:spPr bwMode="auto">
            <a:xfrm>
              <a:off x="10247237" y="4989553"/>
              <a:ext cx="33643" cy="33643"/>
            </a:xfrm>
            <a:custGeom>
              <a:gdLst>
                <a:gd fmla="*/ 3 w 4" name="T0"/>
                <a:gd fmla="*/ 1 h 4" name="T1"/>
                <a:gd fmla="*/ 3 w 4" name="T2"/>
                <a:gd fmla="*/ 3 h 4" name="T3"/>
                <a:gd fmla="*/ 0 w 4" name="T4"/>
                <a:gd fmla="*/ 2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3" y="3"/>
                    <a:pt x="3" y="3"/>
                  </a:cubicBezTo>
                  <a:cubicBezTo>
                    <a:pt x="2" y="4"/>
                    <a:pt x="1" y="3"/>
                    <a:pt x="0" y="2"/>
                  </a:cubicBezTo>
                  <a:cubicBezTo>
                    <a:pt x="0" y="1"/>
                    <a:pt x="0" y="0"/>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4" name="Freeform 30"/>
            <p:cNvSpPr/>
            <p:nvPr/>
          </p:nvSpPr>
          <p:spPr bwMode="auto">
            <a:xfrm>
              <a:off x="10231709" y="5015431"/>
              <a:ext cx="33643" cy="23292"/>
            </a:xfrm>
            <a:custGeom>
              <a:gdLst>
                <a:gd fmla="*/ 2 w 4" name="T0"/>
                <a:gd fmla="*/ 1 h 3" name="T1"/>
                <a:gd fmla="*/ 3 w 4" name="T2"/>
                <a:gd fmla="*/ 2 h 3" name="T3"/>
                <a:gd fmla="*/ 1 w 4" name="T4"/>
                <a:gd fmla="*/ 2 h 3" name="T5"/>
                <a:gd fmla="*/ 0 w 4" name="T6"/>
                <a:gd fmla="*/ 0 h 3" name="T7"/>
                <a:gd fmla="*/ 2 w 4" name="T8"/>
                <a:gd fmla="*/ 1 h 3" name="T9"/>
              </a:gdLst>
              <a:cxnLst>
                <a:cxn ang="0">
                  <a:pos x="T0" y="T1"/>
                </a:cxn>
                <a:cxn ang="0">
                  <a:pos x="T2" y="T3"/>
                </a:cxn>
                <a:cxn ang="0">
                  <a:pos x="T4" y="T5"/>
                </a:cxn>
                <a:cxn ang="0">
                  <a:pos x="T6" y="T7"/>
                </a:cxn>
                <a:cxn ang="0">
                  <a:pos x="T8" y="T9"/>
                </a:cxn>
              </a:cxnLst>
              <a:rect b="b" l="0" r="r" t="0"/>
              <a:pathLst>
                <a:path h="3" w="4">
                  <a:moveTo>
                    <a:pt x="2" y="1"/>
                  </a:moveTo>
                  <a:cubicBezTo>
                    <a:pt x="3" y="1"/>
                    <a:pt x="4" y="2"/>
                    <a:pt x="3" y="2"/>
                  </a:cubicBezTo>
                  <a:cubicBezTo>
                    <a:pt x="2" y="3"/>
                    <a:pt x="2" y="3"/>
                    <a:pt x="1" y="2"/>
                  </a:cubicBezTo>
                  <a:cubicBezTo>
                    <a:pt x="0" y="2"/>
                    <a:pt x="0" y="1"/>
                    <a:pt x="0" y="0"/>
                  </a:cubicBezTo>
                  <a:cubicBezTo>
                    <a:pt x="1" y="0"/>
                    <a:pt x="2" y="0"/>
                    <a:pt x="2"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5" name="Freeform 31"/>
            <p:cNvSpPr/>
            <p:nvPr/>
          </p:nvSpPr>
          <p:spPr bwMode="auto">
            <a:xfrm>
              <a:off x="10363693" y="5080130"/>
              <a:ext cx="214799" cy="313140"/>
            </a:xfrm>
            <a:custGeom>
              <a:gdLst>
                <a:gd fmla="*/ 19 w 26" name="T0"/>
                <a:gd fmla="*/ 15 h 38" name="T1"/>
                <a:gd fmla="*/ 20 w 26" name="T2"/>
                <a:gd fmla="*/ 5 h 38" name="T3"/>
                <a:gd fmla="*/ 9 w 26" name="T4"/>
                <a:gd fmla="*/ 8 h 38" name="T5"/>
                <a:gd fmla="*/ 11 w 26" name="T6"/>
                <a:gd fmla="*/ 22 h 38" name="T7"/>
                <a:gd fmla="*/ 7 w 26" name="T8"/>
                <a:gd fmla="*/ 35 h 38" name="T9"/>
                <a:gd fmla="*/ 15 w 26" name="T10"/>
                <a:gd fmla="*/ 24 h 38" name="T11"/>
                <a:gd fmla="*/ 19 w 26" name="T12"/>
                <a:gd fmla="*/ 15 h 38" name="T13"/>
              </a:gdLst>
              <a:cxnLst>
                <a:cxn ang="0">
                  <a:pos x="T0" y="T1"/>
                </a:cxn>
                <a:cxn ang="0">
                  <a:pos x="T2" y="T3"/>
                </a:cxn>
                <a:cxn ang="0">
                  <a:pos x="T4" y="T5"/>
                </a:cxn>
                <a:cxn ang="0">
                  <a:pos x="T6" y="T7"/>
                </a:cxn>
                <a:cxn ang="0">
                  <a:pos x="T8" y="T9"/>
                </a:cxn>
                <a:cxn ang="0">
                  <a:pos x="T10" y="T11"/>
                </a:cxn>
                <a:cxn ang="0">
                  <a:pos x="T12" y="T13"/>
                </a:cxn>
              </a:cxnLst>
              <a:rect b="b" l="0" r="r" t="0"/>
              <a:pathLst>
                <a:path h="38" w="26">
                  <a:moveTo>
                    <a:pt x="19" y="15"/>
                  </a:moveTo>
                  <a:cubicBezTo>
                    <a:pt x="19" y="15"/>
                    <a:pt x="26" y="10"/>
                    <a:pt x="20" y="5"/>
                  </a:cubicBezTo>
                  <a:cubicBezTo>
                    <a:pt x="14" y="0"/>
                    <a:pt x="4" y="2"/>
                    <a:pt x="9" y="8"/>
                  </a:cubicBezTo>
                  <a:cubicBezTo>
                    <a:pt x="14" y="14"/>
                    <a:pt x="15" y="19"/>
                    <a:pt x="11" y="22"/>
                  </a:cubicBezTo>
                  <a:cubicBezTo>
                    <a:pt x="7" y="26"/>
                    <a:pt x="0" y="32"/>
                    <a:pt x="7" y="35"/>
                  </a:cubicBezTo>
                  <a:cubicBezTo>
                    <a:pt x="13" y="38"/>
                    <a:pt x="14" y="28"/>
                    <a:pt x="15" y="24"/>
                  </a:cubicBezTo>
                  <a:cubicBezTo>
                    <a:pt x="16" y="20"/>
                    <a:pt x="18" y="18"/>
                    <a:pt x="19"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6" name="Freeform 32"/>
            <p:cNvSpPr/>
            <p:nvPr/>
          </p:nvSpPr>
          <p:spPr bwMode="auto">
            <a:xfrm>
              <a:off x="10397337" y="5023195"/>
              <a:ext cx="72463" cy="75049"/>
            </a:xfrm>
            <a:custGeom>
              <a:gdLst>
                <a:gd fmla="*/ 1 w 9" name="T0"/>
                <a:gd fmla="*/ 6 h 9" name="T1"/>
                <a:gd fmla="*/ 6 w 9" name="T2"/>
                <a:gd fmla="*/ 8 h 9" name="T3"/>
                <a:gd fmla="*/ 8 w 9" name="T4"/>
                <a:gd fmla="*/ 3 h 9" name="T5"/>
                <a:gd fmla="*/ 3 w 9" name="T6"/>
                <a:gd fmla="*/ 1 h 9" name="T7"/>
                <a:gd fmla="*/ 1 w 9" name="T8"/>
                <a:gd fmla="*/ 6 h 9" name="T9"/>
              </a:gdLst>
              <a:cxnLst>
                <a:cxn ang="0">
                  <a:pos x="T0" y="T1"/>
                </a:cxn>
                <a:cxn ang="0">
                  <a:pos x="T2" y="T3"/>
                </a:cxn>
                <a:cxn ang="0">
                  <a:pos x="T4" y="T5"/>
                </a:cxn>
                <a:cxn ang="0">
                  <a:pos x="T6" y="T7"/>
                </a:cxn>
                <a:cxn ang="0">
                  <a:pos x="T8" y="T9"/>
                </a:cxn>
              </a:cxnLst>
              <a:rect b="b" l="0" r="r" t="0"/>
              <a:pathLst>
                <a:path h="9" w="9">
                  <a:moveTo>
                    <a:pt x="1" y="6"/>
                  </a:moveTo>
                  <a:cubicBezTo>
                    <a:pt x="1" y="8"/>
                    <a:pt x="4" y="9"/>
                    <a:pt x="6" y="8"/>
                  </a:cubicBezTo>
                  <a:cubicBezTo>
                    <a:pt x="8" y="7"/>
                    <a:pt x="9" y="5"/>
                    <a:pt x="8" y="3"/>
                  </a:cubicBezTo>
                  <a:cubicBezTo>
                    <a:pt x="7" y="1"/>
                    <a:pt x="5" y="0"/>
                    <a:pt x="3" y="1"/>
                  </a:cubicBezTo>
                  <a:cubicBezTo>
                    <a:pt x="1" y="1"/>
                    <a:pt x="0" y="3"/>
                    <a:pt x="1"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7" name="Freeform 33"/>
            <p:cNvSpPr/>
            <p:nvPr/>
          </p:nvSpPr>
          <p:spPr bwMode="auto">
            <a:xfrm>
              <a:off x="10469798" y="5049075"/>
              <a:ext cx="33643" cy="38819"/>
            </a:xfrm>
            <a:custGeom>
              <a:gdLst>
                <a:gd fmla="*/ 0 w 4" name="T0"/>
                <a:gd fmla="*/ 2 h 5" name="T1"/>
                <a:gd fmla="*/ 2 w 4" name="T2"/>
                <a:gd fmla="*/ 5 h 5" name="T3"/>
                <a:gd fmla="*/ 4 w 4" name="T4"/>
                <a:gd fmla="*/ 3 h 5" name="T5"/>
                <a:gd fmla="*/ 2 w 4" name="T6"/>
                <a:gd fmla="*/ 0 h 5" name="T7"/>
                <a:gd fmla="*/ 0 w 4" name="T8"/>
                <a:gd fmla="*/ 2 h 5" name="T9"/>
              </a:gdLst>
              <a:cxnLst>
                <a:cxn ang="0">
                  <a:pos x="T0" y="T1"/>
                </a:cxn>
                <a:cxn ang="0">
                  <a:pos x="T2" y="T3"/>
                </a:cxn>
                <a:cxn ang="0">
                  <a:pos x="T4" y="T5"/>
                </a:cxn>
                <a:cxn ang="0">
                  <a:pos x="T6" y="T7"/>
                </a:cxn>
                <a:cxn ang="0">
                  <a:pos x="T8" y="T9"/>
                </a:cxn>
              </a:cxnLst>
              <a:rect b="b" l="0" r="r" t="0"/>
              <a:pathLst>
                <a:path h="5" w="4">
                  <a:moveTo>
                    <a:pt x="0" y="2"/>
                  </a:moveTo>
                  <a:cubicBezTo>
                    <a:pt x="0" y="4"/>
                    <a:pt x="1" y="5"/>
                    <a:pt x="2" y="5"/>
                  </a:cubicBezTo>
                  <a:cubicBezTo>
                    <a:pt x="3" y="5"/>
                    <a:pt x="4" y="4"/>
                    <a:pt x="4" y="3"/>
                  </a:cubicBezTo>
                  <a:cubicBezTo>
                    <a:pt x="4" y="1"/>
                    <a:pt x="3" y="0"/>
                    <a:pt x="2" y="0"/>
                  </a:cubicBezTo>
                  <a:cubicBezTo>
                    <a:pt x="1" y="0"/>
                    <a:pt x="0" y="1"/>
                    <a:pt x="0"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8" name="Freeform 34"/>
            <p:cNvSpPr/>
            <p:nvPr/>
          </p:nvSpPr>
          <p:spPr bwMode="auto">
            <a:xfrm>
              <a:off x="10503442" y="5064602"/>
              <a:ext cx="33643" cy="33643"/>
            </a:xfrm>
            <a:custGeom>
              <a:gdLst>
                <a:gd fmla="*/ 1 w 4" name="T0"/>
                <a:gd fmla="*/ 2 h 4" name="T1"/>
                <a:gd fmla="*/ 2 w 4" name="T2"/>
                <a:gd fmla="*/ 4 h 4" name="T3"/>
                <a:gd fmla="*/ 4 w 4" name="T4"/>
                <a:gd fmla="*/ 3 h 4" name="T5"/>
                <a:gd fmla="*/ 3 w 4" name="T6"/>
                <a:gd fmla="*/ 1 h 4" name="T7"/>
                <a:gd fmla="*/ 1 w 4" name="T8"/>
                <a:gd fmla="*/ 2 h 4" name="T9"/>
              </a:gdLst>
              <a:cxnLst>
                <a:cxn ang="0">
                  <a:pos x="T0" y="T1"/>
                </a:cxn>
                <a:cxn ang="0">
                  <a:pos x="T2" y="T3"/>
                </a:cxn>
                <a:cxn ang="0">
                  <a:pos x="T4" y="T5"/>
                </a:cxn>
                <a:cxn ang="0">
                  <a:pos x="T6" y="T7"/>
                </a:cxn>
                <a:cxn ang="0">
                  <a:pos x="T8" y="T9"/>
                </a:cxn>
              </a:cxnLst>
              <a:rect b="b" l="0" r="r" t="0"/>
              <a:pathLst>
                <a:path h="4" w="4">
                  <a:moveTo>
                    <a:pt x="1" y="2"/>
                  </a:moveTo>
                  <a:cubicBezTo>
                    <a:pt x="0" y="3"/>
                    <a:pt x="1" y="4"/>
                    <a:pt x="2" y="4"/>
                  </a:cubicBezTo>
                  <a:cubicBezTo>
                    <a:pt x="2" y="4"/>
                    <a:pt x="3" y="4"/>
                    <a:pt x="4" y="3"/>
                  </a:cubicBezTo>
                  <a:cubicBezTo>
                    <a:pt x="4" y="2"/>
                    <a:pt x="4" y="1"/>
                    <a:pt x="3" y="1"/>
                  </a:cubicBezTo>
                  <a:cubicBezTo>
                    <a:pt x="2" y="0"/>
                    <a:pt x="1" y="1"/>
                    <a:pt x="1"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79" name="Freeform 35"/>
            <p:cNvSpPr/>
            <p:nvPr/>
          </p:nvSpPr>
          <p:spPr bwMode="auto">
            <a:xfrm>
              <a:off x="10537085" y="5087894"/>
              <a:ext cx="25879" cy="33643"/>
            </a:xfrm>
            <a:custGeom>
              <a:gdLst>
                <a:gd fmla="*/ 0 w 3" name="T0"/>
                <a:gd fmla="*/ 1 h 4" name="T1"/>
                <a:gd fmla="*/ 1 w 3" name="T2"/>
                <a:gd fmla="*/ 3 h 4" name="T3"/>
                <a:gd fmla="*/ 3 w 3" name="T4"/>
                <a:gd fmla="*/ 2 h 4" name="T5"/>
                <a:gd fmla="*/ 2 w 3" name="T6"/>
                <a:gd fmla="*/ 0 h 4" name="T7"/>
                <a:gd fmla="*/ 0 w 3" name="T8"/>
                <a:gd fmla="*/ 1 h 4" name="T9"/>
              </a:gdLst>
              <a:cxnLst>
                <a:cxn ang="0">
                  <a:pos x="T0" y="T1"/>
                </a:cxn>
                <a:cxn ang="0">
                  <a:pos x="T2" y="T3"/>
                </a:cxn>
                <a:cxn ang="0">
                  <a:pos x="T4" y="T5"/>
                </a:cxn>
                <a:cxn ang="0">
                  <a:pos x="T6" y="T7"/>
                </a:cxn>
                <a:cxn ang="0">
                  <a:pos x="T8" y="T9"/>
                </a:cxn>
              </a:cxnLst>
              <a:rect b="b" l="0" r="r" t="0"/>
              <a:pathLst>
                <a:path h="4" w="3">
                  <a:moveTo>
                    <a:pt x="0" y="1"/>
                  </a:moveTo>
                  <a:cubicBezTo>
                    <a:pt x="0" y="2"/>
                    <a:pt x="0" y="3"/>
                    <a:pt x="1" y="3"/>
                  </a:cubicBezTo>
                  <a:cubicBezTo>
                    <a:pt x="2" y="4"/>
                    <a:pt x="3" y="3"/>
                    <a:pt x="3" y="2"/>
                  </a:cubicBezTo>
                  <a:cubicBezTo>
                    <a:pt x="3" y="1"/>
                    <a:pt x="3" y="0"/>
                    <a:pt x="2" y="0"/>
                  </a:cubicBezTo>
                  <a:cubicBezTo>
                    <a:pt x="1" y="0"/>
                    <a:pt x="0" y="0"/>
                    <a:pt x="0"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0" name="Freeform 36"/>
            <p:cNvSpPr/>
            <p:nvPr/>
          </p:nvSpPr>
          <p:spPr bwMode="auto">
            <a:xfrm>
              <a:off x="10552613" y="5113773"/>
              <a:ext cx="25879" cy="25879"/>
            </a:xfrm>
            <a:custGeom>
              <a:gdLst>
                <a:gd fmla="*/ 1 w 3" name="T0"/>
                <a:gd fmla="*/ 1 h 3" name="T1"/>
                <a:gd fmla="*/ 0 w 3" name="T2"/>
                <a:gd fmla="*/ 3 h 3" name="T3"/>
                <a:gd fmla="*/ 3 w 3" name="T4"/>
                <a:gd fmla="*/ 2 h 3" name="T5"/>
                <a:gd fmla="*/ 3 w 3" name="T6"/>
                <a:gd fmla="*/ 1 h 3" name="T7"/>
                <a:gd fmla="*/ 1 w 3" name="T8"/>
                <a:gd fmla="*/ 1 h 3" name="T9"/>
              </a:gdLst>
              <a:cxnLst>
                <a:cxn ang="0">
                  <a:pos x="T0" y="T1"/>
                </a:cxn>
                <a:cxn ang="0">
                  <a:pos x="T2" y="T3"/>
                </a:cxn>
                <a:cxn ang="0">
                  <a:pos x="T4" y="T5"/>
                </a:cxn>
                <a:cxn ang="0">
                  <a:pos x="T6" y="T7"/>
                </a:cxn>
                <a:cxn ang="0">
                  <a:pos x="T8" y="T9"/>
                </a:cxn>
              </a:cxnLst>
              <a:rect b="b" l="0" r="r" t="0"/>
              <a:pathLst>
                <a:path h="3" w="3">
                  <a:moveTo>
                    <a:pt x="1" y="1"/>
                  </a:moveTo>
                  <a:cubicBezTo>
                    <a:pt x="0" y="1"/>
                    <a:pt x="0" y="2"/>
                    <a:pt x="0" y="3"/>
                  </a:cubicBezTo>
                  <a:cubicBezTo>
                    <a:pt x="1" y="3"/>
                    <a:pt x="2" y="3"/>
                    <a:pt x="3" y="2"/>
                  </a:cubicBezTo>
                  <a:cubicBezTo>
                    <a:pt x="3" y="2"/>
                    <a:pt x="3" y="1"/>
                    <a:pt x="3" y="1"/>
                  </a:cubicBezTo>
                  <a:cubicBezTo>
                    <a:pt x="2" y="0"/>
                    <a:pt x="1" y="0"/>
                    <a:pt x="1"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sp>
        <p:nvSpPr>
          <p:cNvPr id="81" name="Freeform 37"/>
          <p:cNvSpPr>
            <a:spLocks noEditPoints="1"/>
          </p:cNvSpPr>
          <p:nvPr/>
        </p:nvSpPr>
        <p:spPr bwMode="auto">
          <a:xfrm>
            <a:off x="1289076" y="3419222"/>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4 w 86" name="T28"/>
              <a:gd fmla="*/ 73 h 86" name="T29"/>
              <a:gd fmla="*/ 9 w 86" name="T30"/>
              <a:gd fmla="*/ 69 h 86" name="T31"/>
              <a:gd fmla="*/ 83 w 86" name="T32"/>
              <a:gd fmla="*/ 57 h 86" name="T33"/>
              <a:gd fmla="*/ 81 w 86" name="T34"/>
              <a:gd fmla="*/ 64 h 86" name="T35"/>
              <a:gd fmla="*/ 2 w 86" name="T36"/>
              <a:gd fmla="*/ 56 h 86" name="T37"/>
              <a:gd fmla="*/ 6 w 86" name="T38"/>
              <a:gd fmla="*/ 62 h 86" name="T39"/>
              <a:gd fmla="*/ 2 w 86" name="T40"/>
              <a:gd fmla="*/ 56 h 86" name="T41"/>
              <a:gd fmla="*/ 85 w 86" name="T42"/>
              <a:gd fmla="*/ 43 h 86" name="T43"/>
              <a:gd fmla="*/ 86 w 86" name="T44"/>
              <a:gd fmla="*/ 50 h 86" name="T45"/>
              <a:gd fmla="*/ 0 w 86" name="T46"/>
              <a:gd fmla="*/ 43 h 86" name="T47"/>
              <a:gd fmla="*/ 2 w 86" name="T48"/>
              <a:gd fmla="*/ 42 h 86" name="T49"/>
              <a:gd fmla="*/ 2 w 86" name="T50"/>
              <a:gd fmla="*/ 49 h 86" name="T51"/>
              <a:gd fmla="*/ 0 w 86" name="T52"/>
              <a:gd fmla="*/ 43 h 86" name="T53"/>
              <a:gd fmla="*/ 84 w 86" name="T54"/>
              <a:gd fmla="*/ 31 h 86" name="T55"/>
              <a:gd fmla="*/ 84 w 86" name="T56"/>
              <a:gd fmla="*/ 38 h 86" name="T57"/>
              <a:gd fmla="*/ 1 w 86" name="T58"/>
              <a:gd fmla="*/ 35 h 86" name="T59"/>
              <a:gd fmla="*/ 4 w 86" name="T60"/>
              <a:gd fmla="*/ 29 h 86" name="T61"/>
              <a:gd fmla="*/ 1 w 86" name="T62"/>
              <a:gd fmla="*/ 35 h 86" name="T63"/>
              <a:gd fmla="*/ 78 w 86" name="T64"/>
              <a:gd fmla="*/ 18 h 86" name="T65"/>
              <a:gd fmla="*/ 81 w 86" name="T66"/>
              <a:gd fmla="*/ 25 h 86" name="T67"/>
              <a:gd fmla="*/ 6 w 86" name="T68"/>
              <a:gd fmla="*/ 22 h 86" name="T69"/>
              <a:gd fmla="*/ 11 w 86" name="T70"/>
              <a:gd fmla="*/ 17 h 86" name="T71"/>
              <a:gd fmla="*/ 6 w 86" name="T72"/>
              <a:gd fmla="*/ 22 h 86" name="T73"/>
              <a:gd fmla="*/ 68 w 86" name="T74"/>
              <a:gd fmla="*/ 9 h 86" name="T75"/>
              <a:gd fmla="*/ 74 w 86" name="T76"/>
              <a:gd fmla="*/ 13 h 86" name="T77"/>
              <a:gd fmla="*/ 68 w 86" name="T78"/>
              <a:gd fmla="*/ 9 h 86" name="T79"/>
              <a:gd fmla="*/ 21 w 86" name="T80"/>
              <a:gd fmla="*/ 6 h 86" name="T81"/>
              <a:gd fmla="*/ 16 w 86" name="T82"/>
              <a:gd fmla="*/ 12 h 86" name="T83"/>
              <a:gd fmla="*/ 55 w 86" name="T84"/>
              <a:gd fmla="*/ 3 h 86" name="T85"/>
              <a:gd fmla="*/ 62 w 86" name="T86"/>
              <a:gd fmla="*/ 4 h 86" name="T87"/>
              <a:gd fmla="*/ 55 w 86" name="T88"/>
              <a:gd fmla="*/ 3 h 86" name="T89"/>
              <a:gd fmla="*/ 34 w 86" name="T90"/>
              <a:gd fmla="*/ 1 h 86" name="T91"/>
              <a:gd fmla="*/ 28 w 86" name="T92"/>
              <a:gd fmla="*/ 4 h 86" name="T93"/>
              <a:gd fmla="*/ 43 w 86" name="T94"/>
              <a:gd fmla="*/ 1 h 86" name="T95"/>
              <a:gd fmla="*/ 41 w 86" name="T96"/>
              <a:gd fmla="*/ 0 h 86" name="T97"/>
              <a:gd fmla="*/ 48 w 86" name="T98"/>
              <a:gd fmla="*/ 0 h 86" name="T99"/>
              <a:gd fmla="*/ 43 w 86" name="T100"/>
              <a:gd fmla="*/ 1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3"/>
                  <a:pt x="32" y="83"/>
                  <a:pt x="32" y="83"/>
                </a:cubicBezTo>
                <a:cubicBezTo>
                  <a:pt x="35" y="84"/>
                  <a:pt x="37" y="84"/>
                  <a:pt x="39" y="85"/>
                </a:cubicBezTo>
                <a:cubicBezTo>
                  <a:pt x="39" y="86"/>
                  <a:pt x="39" y="86"/>
                  <a:pt x="39" y="86"/>
                </a:cubicBezTo>
                <a:cubicBezTo>
                  <a:pt x="37" y="86"/>
                  <a:pt x="34" y="85"/>
                  <a:pt x="32" y="85"/>
                </a:cubicBezTo>
                <a:close/>
                <a:moveTo>
                  <a:pt x="60" y="81"/>
                </a:moveTo>
                <a:cubicBezTo>
                  <a:pt x="62" y="80"/>
                  <a:pt x="64" y="79"/>
                  <a:pt x="66" y="78"/>
                </a:cubicBezTo>
                <a:cubicBezTo>
                  <a:pt x="66" y="79"/>
                  <a:pt x="66" y="79"/>
                  <a:pt x="66" y="79"/>
                </a:cubicBezTo>
                <a:cubicBezTo>
                  <a:pt x="64" y="81"/>
                  <a:pt x="62" y="82"/>
                  <a:pt x="60" y="83"/>
                </a:cubicBezTo>
                <a:lnTo>
                  <a:pt x="60" y="81"/>
                </a:lnTo>
                <a:close/>
                <a:moveTo>
                  <a:pt x="19" y="79"/>
                </a:moveTo>
                <a:cubicBezTo>
                  <a:pt x="20" y="78"/>
                  <a:pt x="20" y="78"/>
                  <a:pt x="20" y="78"/>
                </a:cubicBezTo>
                <a:cubicBezTo>
                  <a:pt x="22" y="79"/>
                  <a:pt x="24" y="80"/>
                  <a:pt x="26" y="81"/>
                </a:cubicBezTo>
                <a:cubicBezTo>
                  <a:pt x="25" y="82"/>
                  <a:pt x="25" y="82"/>
                  <a:pt x="25" y="82"/>
                </a:cubicBezTo>
                <a:cubicBezTo>
                  <a:pt x="23" y="81"/>
                  <a:pt x="21" y="80"/>
                  <a:pt x="19" y="79"/>
                </a:cubicBezTo>
                <a:close/>
                <a:moveTo>
                  <a:pt x="66" y="78"/>
                </a:moveTo>
                <a:cubicBezTo>
                  <a:pt x="66" y="78"/>
                  <a:pt x="66" y="78"/>
                  <a:pt x="66" y="78"/>
                </a:cubicBezTo>
                <a:moveTo>
                  <a:pt x="71" y="74"/>
                </a:moveTo>
                <a:cubicBezTo>
                  <a:pt x="73" y="73"/>
                  <a:pt x="75" y="71"/>
                  <a:pt x="76" y="69"/>
                </a:cubicBezTo>
                <a:cubicBezTo>
                  <a:pt x="77" y="70"/>
                  <a:pt x="77" y="70"/>
                  <a:pt x="77" y="70"/>
                </a:cubicBezTo>
                <a:cubicBezTo>
                  <a:pt x="76" y="72"/>
                  <a:pt x="74" y="73"/>
                  <a:pt x="72" y="75"/>
                </a:cubicBezTo>
                <a:lnTo>
                  <a:pt x="71" y="74"/>
                </a:lnTo>
                <a:close/>
                <a:moveTo>
                  <a:pt x="9" y="69"/>
                </a:moveTo>
                <a:cubicBezTo>
                  <a:pt x="10" y="68"/>
                  <a:pt x="10" y="68"/>
                  <a:pt x="10" y="68"/>
                </a:cubicBezTo>
                <a:cubicBezTo>
                  <a:pt x="11" y="70"/>
                  <a:pt x="13" y="72"/>
                  <a:pt x="14" y="73"/>
                </a:cubicBezTo>
                <a:cubicBezTo>
                  <a:pt x="13" y="74"/>
                  <a:pt x="13" y="74"/>
                  <a:pt x="13" y="74"/>
                </a:cubicBezTo>
                <a:cubicBezTo>
                  <a:pt x="12" y="73"/>
                  <a:pt x="10" y="71"/>
                  <a:pt x="9" y="69"/>
                </a:cubicBezTo>
                <a:close/>
                <a:moveTo>
                  <a:pt x="80" y="63"/>
                </a:moveTo>
                <a:cubicBezTo>
                  <a:pt x="81" y="61"/>
                  <a:pt x="82" y="59"/>
                  <a:pt x="83" y="57"/>
                </a:cubicBezTo>
                <a:cubicBezTo>
                  <a:pt x="84" y="57"/>
                  <a:pt x="84" y="57"/>
                  <a:pt x="84" y="57"/>
                </a:cubicBezTo>
                <a:cubicBezTo>
                  <a:pt x="83" y="59"/>
                  <a:pt x="82" y="62"/>
                  <a:pt x="81" y="64"/>
                </a:cubicBezTo>
                <a:lnTo>
                  <a:pt x="80" y="63"/>
                </a:lnTo>
                <a:close/>
                <a:moveTo>
                  <a:pt x="2" y="56"/>
                </a:moveTo>
                <a:cubicBezTo>
                  <a:pt x="4" y="56"/>
                  <a:pt x="4" y="56"/>
                  <a:pt x="4" y="56"/>
                </a:cubicBezTo>
                <a:cubicBezTo>
                  <a:pt x="4" y="58"/>
                  <a:pt x="5" y="60"/>
                  <a:pt x="6" y="62"/>
                </a:cubicBezTo>
                <a:cubicBezTo>
                  <a:pt x="5" y="63"/>
                  <a:pt x="5" y="63"/>
                  <a:pt x="5" y="63"/>
                </a:cubicBezTo>
                <a:cubicBezTo>
                  <a:pt x="4" y="61"/>
                  <a:pt x="3" y="59"/>
                  <a:pt x="2" y="56"/>
                </a:cubicBezTo>
                <a:close/>
                <a:moveTo>
                  <a:pt x="84" y="50"/>
                </a:moveTo>
                <a:cubicBezTo>
                  <a:pt x="85" y="48"/>
                  <a:pt x="85" y="45"/>
                  <a:pt x="85" y="43"/>
                </a:cubicBezTo>
                <a:cubicBezTo>
                  <a:pt x="86" y="43"/>
                  <a:pt x="86" y="43"/>
                  <a:pt x="86" y="43"/>
                </a:cubicBezTo>
                <a:cubicBezTo>
                  <a:pt x="86" y="46"/>
                  <a:pt x="86" y="48"/>
                  <a:pt x="86" y="50"/>
                </a:cubicBezTo>
                <a:lnTo>
                  <a:pt x="84" y="50"/>
                </a:lnTo>
                <a:close/>
                <a:moveTo>
                  <a:pt x="0" y="43"/>
                </a:moveTo>
                <a:cubicBezTo>
                  <a:pt x="0" y="42"/>
                  <a:pt x="0" y="42"/>
                  <a:pt x="0" y="42"/>
                </a:cubicBezTo>
                <a:cubicBezTo>
                  <a:pt x="2" y="42"/>
                  <a:pt x="2" y="42"/>
                  <a:pt x="2" y="42"/>
                </a:cubicBezTo>
                <a:cubicBezTo>
                  <a:pt x="2" y="43"/>
                  <a:pt x="2" y="43"/>
                  <a:pt x="2" y="43"/>
                </a:cubicBezTo>
                <a:cubicBezTo>
                  <a:pt x="2" y="45"/>
                  <a:pt x="2" y="47"/>
                  <a:pt x="2" y="49"/>
                </a:cubicBezTo>
                <a:cubicBezTo>
                  <a:pt x="1" y="49"/>
                  <a:pt x="1" y="49"/>
                  <a:pt x="1" y="49"/>
                </a:cubicBezTo>
                <a:cubicBezTo>
                  <a:pt x="0" y="47"/>
                  <a:pt x="0" y="45"/>
                  <a:pt x="0" y="43"/>
                </a:cubicBezTo>
                <a:close/>
                <a:moveTo>
                  <a:pt x="83" y="31"/>
                </a:moveTo>
                <a:cubicBezTo>
                  <a:pt x="84" y="31"/>
                  <a:pt x="84" y="31"/>
                  <a:pt x="84" y="31"/>
                </a:cubicBezTo>
                <a:cubicBezTo>
                  <a:pt x="85" y="33"/>
                  <a:pt x="86" y="36"/>
                  <a:pt x="86" y="38"/>
                </a:cubicBezTo>
                <a:cubicBezTo>
                  <a:pt x="84" y="38"/>
                  <a:pt x="84" y="38"/>
                  <a:pt x="84" y="38"/>
                </a:cubicBezTo>
                <a:cubicBezTo>
                  <a:pt x="84" y="36"/>
                  <a:pt x="84" y="34"/>
                  <a:pt x="83" y="31"/>
                </a:cubicBezTo>
                <a:close/>
                <a:moveTo>
                  <a:pt x="1" y="35"/>
                </a:moveTo>
                <a:cubicBezTo>
                  <a:pt x="2" y="33"/>
                  <a:pt x="2" y="30"/>
                  <a:pt x="3" y="28"/>
                </a:cubicBezTo>
                <a:cubicBezTo>
                  <a:pt x="4" y="29"/>
                  <a:pt x="4" y="29"/>
                  <a:pt x="4" y="29"/>
                </a:cubicBezTo>
                <a:cubicBezTo>
                  <a:pt x="4" y="31"/>
                  <a:pt x="3" y="33"/>
                  <a:pt x="2" y="35"/>
                </a:cubicBezTo>
                <a:lnTo>
                  <a:pt x="1" y="35"/>
                </a:lnTo>
                <a:close/>
                <a:moveTo>
                  <a:pt x="77" y="19"/>
                </a:moveTo>
                <a:cubicBezTo>
                  <a:pt x="78" y="18"/>
                  <a:pt x="78" y="18"/>
                  <a:pt x="78" y="18"/>
                </a:cubicBezTo>
                <a:cubicBezTo>
                  <a:pt x="80" y="20"/>
                  <a:pt x="81" y="22"/>
                  <a:pt x="82" y="24"/>
                </a:cubicBezTo>
                <a:cubicBezTo>
                  <a:pt x="81" y="25"/>
                  <a:pt x="81" y="25"/>
                  <a:pt x="81" y="25"/>
                </a:cubicBezTo>
                <a:cubicBezTo>
                  <a:pt x="80" y="23"/>
                  <a:pt x="78" y="21"/>
                  <a:pt x="77" y="19"/>
                </a:cubicBezTo>
                <a:close/>
                <a:moveTo>
                  <a:pt x="6" y="22"/>
                </a:moveTo>
                <a:cubicBezTo>
                  <a:pt x="7" y="20"/>
                  <a:pt x="9" y="17"/>
                  <a:pt x="10" y="16"/>
                </a:cubicBezTo>
                <a:cubicBezTo>
                  <a:pt x="11" y="17"/>
                  <a:pt x="11" y="17"/>
                  <a:pt x="11" y="17"/>
                </a:cubicBezTo>
                <a:cubicBezTo>
                  <a:pt x="10" y="18"/>
                  <a:pt x="8" y="20"/>
                  <a:pt x="7" y="22"/>
                </a:cubicBezTo>
                <a:lnTo>
                  <a:pt x="6" y="22"/>
                </a:lnTo>
                <a:close/>
                <a:moveTo>
                  <a:pt x="68" y="9"/>
                </a:moveTo>
                <a:cubicBezTo>
                  <a:pt x="68" y="9"/>
                  <a:pt x="68" y="9"/>
                  <a:pt x="68" y="9"/>
                </a:cubicBezTo>
                <a:cubicBezTo>
                  <a:pt x="68" y="8"/>
                  <a:pt x="68" y="8"/>
                  <a:pt x="68" y="8"/>
                </a:cubicBezTo>
                <a:cubicBezTo>
                  <a:pt x="70" y="9"/>
                  <a:pt x="72" y="11"/>
                  <a:pt x="74" y="13"/>
                </a:cubicBezTo>
                <a:cubicBezTo>
                  <a:pt x="73" y="14"/>
                  <a:pt x="73" y="14"/>
                  <a:pt x="73" y="14"/>
                </a:cubicBezTo>
                <a:cubicBezTo>
                  <a:pt x="71" y="12"/>
                  <a:pt x="69" y="11"/>
                  <a:pt x="68" y="9"/>
                </a:cubicBezTo>
                <a:close/>
                <a:moveTo>
                  <a:pt x="15" y="11"/>
                </a:moveTo>
                <a:cubicBezTo>
                  <a:pt x="17" y="9"/>
                  <a:pt x="19" y="8"/>
                  <a:pt x="21" y="6"/>
                </a:cubicBezTo>
                <a:cubicBezTo>
                  <a:pt x="22" y="8"/>
                  <a:pt x="22" y="8"/>
                  <a:pt x="22" y="8"/>
                </a:cubicBezTo>
                <a:cubicBezTo>
                  <a:pt x="19" y="9"/>
                  <a:pt x="18" y="10"/>
                  <a:pt x="16" y="12"/>
                </a:cubicBezTo>
                <a:lnTo>
                  <a:pt x="15" y="11"/>
                </a:lnTo>
                <a:close/>
                <a:moveTo>
                  <a:pt x="55" y="3"/>
                </a:moveTo>
                <a:cubicBezTo>
                  <a:pt x="55" y="2"/>
                  <a:pt x="55" y="2"/>
                  <a:pt x="55" y="2"/>
                </a:cubicBezTo>
                <a:cubicBezTo>
                  <a:pt x="58" y="2"/>
                  <a:pt x="60" y="3"/>
                  <a:pt x="62" y="4"/>
                </a:cubicBezTo>
                <a:cubicBezTo>
                  <a:pt x="61" y="6"/>
                  <a:pt x="61" y="6"/>
                  <a:pt x="61" y="6"/>
                </a:cubicBezTo>
                <a:cubicBezTo>
                  <a:pt x="59" y="5"/>
                  <a:pt x="57" y="4"/>
                  <a:pt x="55" y="3"/>
                </a:cubicBezTo>
                <a:close/>
                <a:moveTo>
                  <a:pt x="27" y="3"/>
                </a:moveTo>
                <a:cubicBezTo>
                  <a:pt x="29" y="2"/>
                  <a:pt x="32" y="2"/>
                  <a:pt x="34" y="1"/>
                </a:cubicBezTo>
                <a:cubicBezTo>
                  <a:pt x="34" y="2"/>
                  <a:pt x="34" y="2"/>
                  <a:pt x="34" y="2"/>
                </a:cubicBezTo>
                <a:cubicBezTo>
                  <a:pt x="32" y="3"/>
                  <a:pt x="30" y="4"/>
                  <a:pt x="28" y="4"/>
                </a:cubicBezTo>
                <a:lnTo>
                  <a:pt x="27" y="3"/>
                </a:lnTo>
                <a:close/>
                <a:moveTo>
                  <a:pt x="43" y="1"/>
                </a:moveTo>
                <a:cubicBezTo>
                  <a:pt x="42" y="1"/>
                  <a:pt x="42" y="2"/>
                  <a:pt x="41" y="2"/>
                </a:cubicBezTo>
                <a:cubicBezTo>
                  <a:pt x="41" y="0"/>
                  <a:pt x="41" y="0"/>
                  <a:pt x="41" y="0"/>
                </a:cubicBezTo>
                <a:cubicBezTo>
                  <a:pt x="42" y="0"/>
                  <a:pt x="42" y="0"/>
                  <a:pt x="43" y="0"/>
                </a:cubicBezTo>
                <a:cubicBezTo>
                  <a:pt x="45" y="0"/>
                  <a:pt x="47" y="0"/>
                  <a:pt x="48" y="0"/>
                </a:cubicBezTo>
                <a:cubicBezTo>
                  <a:pt x="48" y="2"/>
                  <a:pt x="48" y="2"/>
                  <a:pt x="48" y="2"/>
                </a:cubicBezTo>
                <a:cubicBezTo>
                  <a:pt x="47" y="2"/>
                  <a:pt x="45" y="1"/>
                  <a:pt x="43" y="1"/>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2" name="Oval 22"/>
          <p:cNvSpPr>
            <a:spLocks noChangeArrowheads="1"/>
          </p:cNvSpPr>
          <p:nvPr/>
        </p:nvSpPr>
        <p:spPr bwMode="auto">
          <a:xfrm>
            <a:off x="1322719" y="1864584"/>
            <a:ext cx="652159" cy="652158"/>
          </a:xfrm>
          <a:prstGeom prst="ellipse">
            <a:avLst/>
          </a:prstGeom>
          <a:solidFill>
            <a:schemeClr val="accent1"/>
          </a:solidFill>
          <a:ln>
            <a:noFill/>
          </a:ln>
        </p:spPr>
        <p:txBody>
          <a:bodyPr/>
          <a:lstStyle/>
          <a:p>
            <a:endParaRPr altLang="en-US" lang="zh-CN" sz="2135">
              <a:cs typeface="+mn-ea"/>
              <a:sym typeface="+mn-lt"/>
            </a:endParaRPr>
          </a:p>
        </p:txBody>
      </p:sp>
      <p:sp>
        <p:nvSpPr>
          <p:cNvPr id="83" name="Freeform 23"/>
          <p:cNvSpPr>
            <a:spLocks noEditPoints="1"/>
          </p:cNvSpPr>
          <p:nvPr/>
        </p:nvSpPr>
        <p:spPr bwMode="auto">
          <a:xfrm>
            <a:off x="1651385" y="1864584"/>
            <a:ext cx="157864" cy="41407"/>
          </a:xfrm>
          <a:custGeom>
            <a:gdLst>
              <a:gd fmla="*/ 19 w 19" name="T0"/>
              <a:gd fmla="*/ 5 h 5" name="T1"/>
              <a:gd fmla="*/ 19 w 19" name="T2"/>
              <a:gd fmla="*/ 5 h 5" name="T3"/>
              <a:gd fmla="*/ 19 w 19" name="T4"/>
              <a:gd fmla="*/ 5 h 5" name="T5"/>
              <a:gd fmla="*/ 0 w 19" name="T6"/>
              <a:gd fmla="*/ 0 h 5" name="T7"/>
              <a:gd fmla="*/ 0 w 19" name="T8"/>
              <a:gd fmla="*/ 0 h 5" name="T9"/>
              <a:gd fmla="*/ 19 w 19" name="T10"/>
              <a:gd fmla="*/ 5 h 5" name="T11"/>
              <a:gd fmla="*/ 0 w 19" name="T12"/>
              <a:gd fmla="*/ 0 h 5" name="T13"/>
            </a:gdLst>
            <a:cxnLst>
              <a:cxn ang="0">
                <a:pos x="T0" y="T1"/>
              </a:cxn>
              <a:cxn ang="0">
                <a:pos x="T2" y="T3"/>
              </a:cxn>
              <a:cxn ang="0">
                <a:pos x="T4" y="T5"/>
              </a:cxn>
              <a:cxn ang="0">
                <a:pos x="T6" y="T7"/>
              </a:cxn>
              <a:cxn ang="0">
                <a:pos x="T8" y="T9"/>
              </a:cxn>
              <a:cxn ang="0">
                <a:pos x="T10" y="T11"/>
              </a:cxn>
              <a:cxn ang="0">
                <a:pos x="T12" y="T13"/>
              </a:cxn>
            </a:cxnLst>
            <a:rect b="b" l="0" r="r" t="0"/>
            <a:pathLst>
              <a:path h="5" w="19">
                <a:moveTo>
                  <a:pt x="19" y="5"/>
                </a:moveTo>
                <a:cubicBezTo>
                  <a:pt x="19" y="5"/>
                  <a:pt x="19" y="5"/>
                  <a:pt x="19" y="5"/>
                </a:cubicBezTo>
                <a:cubicBezTo>
                  <a:pt x="19" y="5"/>
                  <a:pt x="19" y="5"/>
                  <a:pt x="19" y="5"/>
                </a:cubicBezTo>
                <a:moveTo>
                  <a:pt x="0" y="0"/>
                </a:moveTo>
                <a:cubicBezTo>
                  <a:pt x="0" y="0"/>
                  <a:pt x="0" y="0"/>
                  <a:pt x="0" y="0"/>
                </a:cubicBezTo>
                <a:cubicBezTo>
                  <a:pt x="7" y="0"/>
                  <a:pt x="13" y="2"/>
                  <a:pt x="19" y="5"/>
                </a:cubicBezTo>
                <a:cubicBezTo>
                  <a:pt x="13" y="2"/>
                  <a:pt x="7" y="0"/>
                  <a:pt x="0" y="0"/>
                </a:cubicBezTo>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nvGrpSpPr>
          <p:cNvPr id="84" name="组合 83"/>
          <p:cNvGrpSpPr/>
          <p:nvPr/>
        </p:nvGrpSpPr>
        <p:grpSpPr>
          <a:xfrm>
            <a:off x="1470231" y="1957749"/>
            <a:ext cx="346783" cy="476180"/>
            <a:chOff x="10231709" y="4917090"/>
            <a:chExt cx="346783" cy="476180"/>
          </a:xfrm>
        </p:grpSpPr>
        <p:sp>
          <p:nvSpPr>
            <p:cNvPr id="85" name="Freeform 25"/>
            <p:cNvSpPr/>
            <p:nvPr/>
          </p:nvSpPr>
          <p:spPr bwMode="auto">
            <a:xfrm>
              <a:off x="10231709" y="4981789"/>
              <a:ext cx="222561" cy="305376"/>
            </a:xfrm>
            <a:custGeom>
              <a:gdLst>
                <a:gd fmla="*/ 7 w 27" name="T0"/>
                <a:gd fmla="*/ 15 h 37" name="T1"/>
                <a:gd fmla="*/ 6 w 27" name="T2"/>
                <a:gd fmla="*/ 5 h 37" name="T3"/>
                <a:gd fmla="*/ 18 w 27" name="T4"/>
                <a:gd fmla="*/ 7 h 37" name="T5"/>
                <a:gd fmla="*/ 16 w 27" name="T6"/>
                <a:gd fmla="*/ 22 h 37" name="T7"/>
                <a:gd fmla="*/ 21 w 27" name="T8"/>
                <a:gd fmla="*/ 34 h 37" name="T9"/>
                <a:gd fmla="*/ 12 w 27" name="T10"/>
                <a:gd fmla="*/ 23 h 37" name="T11"/>
                <a:gd fmla="*/ 7 w 27" name="T12"/>
                <a:gd fmla="*/ 15 h 37" name="T13"/>
              </a:gdLst>
              <a:cxnLst>
                <a:cxn ang="0">
                  <a:pos x="T0" y="T1"/>
                </a:cxn>
                <a:cxn ang="0">
                  <a:pos x="T2" y="T3"/>
                </a:cxn>
                <a:cxn ang="0">
                  <a:pos x="T4" y="T5"/>
                </a:cxn>
                <a:cxn ang="0">
                  <a:pos x="T6" y="T7"/>
                </a:cxn>
                <a:cxn ang="0">
                  <a:pos x="T8" y="T9"/>
                </a:cxn>
                <a:cxn ang="0">
                  <a:pos x="T10" y="T11"/>
                </a:cxn>
                <a:cxn ang="0">
                  <a:pos x="T12" y="T13"/>
                </a:cxn>
              </a:cxnLst>
              <a:rect b="b" l="0" r="r" t="0"/>
              <a:pathLst>
                <a:path h="37" w="27">
                  <a:moveTo>
                    <a:pt x="7" y="15"/>
                  </a:moveTo>
                  <a:cubicBezTo>
                    <a:pt x="7" y="15"/>
                    <a:pt x="0" y="10"/>
                    <a:pt x="6" y="5"/>
                  </a:cubicBezTo>
                  <a:cubicBezTo>
                    <a:pt x="12" y="0"/>
                    <a:pt x="22" y="1"/>
                    <a:pt x="18" y="7"/>
                  </a:cubicBezTo>
                  <a:cubicBezTo>
                    <a:pt x="13" y="13"/>
                    <a:pt x="12" y="18"/>
                    <a:pt x="16" y="22"/>
                  </a:cubicBezTo>
                  <a:cubicBezTo>
                    <a:pt x="20" y="25"/>
                    <a:pt x="27" y="31"/>
                    <a:pt x="21" y="34"/>
                  </a:cubicBezTo>
                  <a:cubicBezTo>
                    <a:pt x="14" y="37"/>
                    <a:pt x="13" y="27"/>
                    <a:pt x="12" y="23"/>
                  </a:cubicBezTo>
                  <a:cubicBezTo>
                    <a:pt x="11" y="20"/>
                    <a:pt x="9" y="17"/>
                    <a:pt x="7"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6" name="Freeform 26"/>
            <p:cNvSpPr/>
            <p:nvPr/>
          </p:nvSpPr>
          <p:spPr bwMode="auto">
            <a:xfrm>
              <a:off x="10337814" y="4917090"/>
              <a:ext cx="75049" cy="72463"/>
            </a:xfrm>
            <a:custGeom>
              <a:gdLst>
                <a:gd fmla="*/ 8 w 9" name="T0"/>
                <a:gd fmla="*/ 6 h 9" name="T1"/>
                <a:gd fmla="*/ 3 w 9" name="T2"/>
                <a:gd fmla="*/ 8 h 9" name="T3"/>
                <a:gd fmla="*/ 1 w 9" name="T4"/>
                <a:gd fmla="*/ 3 h 9" name="T5"/>
                <a:gd fmla="*/ 6 w 9" name="T6"/>
                <a:gd fmla="*/ 1 h 9" name="T7"/>
                <a:gd fmla="*/ 8 w 9" name="T8"/>
                <a:gd fmla="*/ 6 h 9" name="T9"/>
              </a:gdLst>
              <a:cxnLst>
                <a:cxn ang="0">
                  <a:pos x="T0" y="T1"/>
                </a:cxn>
                <a:cxn ang="0">
                  <a:pos x="T2" y="T3"/>
                </a:cxn>
                <a:cxn ang="0">
                  <a:pos x="T4" y="T5"/>
                </a:cxn>
                <a:cxn ang="0">
                  <a:pos x="T6" y="T7"/>
                </a:cxn>
                <a:cxn ang="0">
                  <a:pos x="T8" y="T9"/>
                </a:cxn>
              </a:cxnLst>
              <a:rect b="b" l="0" r="r" t="0"/>
              <a:pathLst>
                <a:path h="9" w="9">
                  <a:moveTo>
                    <a:pt x="8" y="6"/>
                  </a:moveTo>
                  <a:cubicBezTo>
                    <a:pt x="7" y="8"/>
                    <a:pt x="5" y="9"/>
                    <a:pt x="3" y="8"/>
                  </a:cubicBezTo>
                  <a:cubicBezTo>
                    <a:pt x="1" y="8"/>
                    <a:pt x="0" y="6"/>
                    <a:pt x="1" y="3"/>
                  </a:cubicBezTo>
                  <a:cubicBezTo>
                    <a:pt x="2" y="1"/>
                    <a:pt x="4" y="0"/>
                    <a:pt x="6" y="1"/>
                  </a:cubicBezTo>
                  <a:cubicBezTo>
                    <a:pt x="8" y="1"/>
                    <a:pt x="9" y="3"/>
                    <a:pt x="8"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7" name="Freeform 27"/>
            <p:cNvSpPr/>
            <p:nvPr/>
          </p:nvSpPr>
          <p:spPr bwMode="auto">
            <a:xfrm>
              <a:off x="10306759" y="4948146"/>
              <a:ext cx="31055" cy="33643"/>
            </a:xfrm>
            <a:custGeom>
              <a:gdLst>
                <a:gd fmla="*/ 4 w 4" name="T0"/>
                <a:gd fmla="*/ 2 h 4" name="T1"/>
                <a:gd fmla="*/ 2 w 4" name="T2"/>
                <a:gd fmla="*/ 4 h 4" name="T3"/>
                <a:gd fmla="*/ 0 w 4" name="T4"/>
                <a:gd fmla="*/ 2 h 4" name="T5"/>
                <a:gd fmla="*/ 2 w 4" name="T6"/>
                <a:gd fmla="*/ 0 h 4" name="T7"/>
                <a:gd fmla="*/ 4 w 4" name="T8"/>
                <a:gd fmla="*/ 2 h 4" name="T9"/>
              </a:gdLst>
              <a:cxnLst>
                <a:cxn ang="0">
                  <a:pos x="T0" y="T1"/>
                </a:cxn>
                <a:cxn ang="0">
                  <a:pos x="T2" y="T3"/>
                </a:cxn>
                <a:cxn ang="0">
                  <a:pos x="T4" y="T5"/>
                </a:cxn>
                <a:cxn ang="0">
                  <a:pos x="T6" y="T7"/>
                </a:cxn>
                <a:cxn ang="0">
                  <a:pos x="T8" y="T9"/>
                </a:cxn>
              </a:cxnLst>
              <a:rect b="b" l="0" r="r" t="0"/>
              <a:pathLst>
                <a:path h="4" w="4">
                  <a:moveTo>
                    <a:pt x="4" y="2"/>
                  </a:moveTo>
                  <a:cubicBezTo>
                    <a:pt x="4" y="3"/>
                    <a:pt x="3" y="4"/>
                    <a:pt x="2" y="4"/>
                  </a:cubicBezTo>
                  <a:cubicBezTo>
                    <a:pt x="1" y="4"/>
                    <a:pt x="0" y="3"/>
                    <a:pt x="0" y="2"/>
                  </a:cubicBezTo>
                  <a:cubicBezTo>
                    <a:pt x="0" y="1"/>
                    <a:pt x="1" y="0"/>
                    <a:pt x="2" y="0"/>
                  </a:cubicBezTo>
                  <a:cubicBezTo>
                    <a:pt x="3" y="0"/>
                    <a:pt x="4" y="0"/>
                    <a:pt x="4"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8" name="Freeform 28"/>
            <p:cNvSpPr/>
            <p:nvPr/>
          </p:nvSpPr>
          <p:spPr bwMode="auto">
            <a:xfrm>
              <a:off x="10273115" y="4966261"/>
              <a:ext cx="33643" cy="31055"/>
            </a:xfrm>
            <a:custGeom>
              <a:gdLst>
                <a:gd fmla="*/ 3 w 4" name="T0"/>
                <a:gd fmla="*/ 1 h 4" name="T1"/>
                <a:gd fmla="*/ 3 w 4" name="T2"/>
                <a:gd fmla="*/ 4 h 4" name="T3"/>
                <a:gd fmla="*/ 1 w 4" name="T4"/>
                <a:gd fmla="*/ 3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4" y="3"/>
                    <a:pt x="3" y="4"/>
                  </a:cubicBezTo>
                  <a:cubicBezTo>
                    <a:pt x="2" y="4"/>
                    <a:pt x="1" y="3"/>
                    <a:pt x="1" y="3"/>
                  </a:cubicBezTo>
                  <a:cubicBezTo>
                    <a:pt x="0" y="2"/>
                    <a:pt x="0" y="1"/>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89" name="Freeform 29"/>
            <p:cNvSpPr/>
            <p:nvPr/>
          </p:nvSpPr>
          <p:spPr bwMode="auto">
            <a:xfrm>
              <a:off x="10247237" y="4989553"/>
              <a:ext cx="33643" cy="33643"/>
            </a:xfrm>
            <a:custGeom>
              <a:gdLst>
                <a:gd fmla="*/ 3 w 4" name="T0"/>
                <a:gd fmla="*/ 1 h 4" name="T1"/>
                <a:gd fmla="*/ 3 w 4" name="T2"/>
                <a:gd fmla="*/ 3 h 4" name="T3"/>
                <a:gd fmla="*/ 0 w 4" name="T4"/>
                <a:gd fmla="*/ 2 h 4" name="T5"/>
                <a:gd fmla="*/ 1 w 4" name="T6"/>
                <a:gd fmla="*/ 0 h 4" name="T7"/>
                <a:gd fmla="*/ 3 w 4" name="T8"/>
                <a:gd fmla="*/ 1 h 4" name="T9"/>
              </a:gdLst>
              <a:cxnLst>
                <a:cxn ang="0">
                  <a:pos x="T0" y="T1"/>
                </a:cxn>
                <a:cxn ang="0">
                  <a:pos x="T2" y="T3"/>
                </a:cxn>
                <a:cxn ang="0">
                  <a:pos x="T4" y="T5"/>
                </a:cxn>
                <a:cxn ang="0">
                  <a:pos x="T6" y="T7"/>
                </a:cxn>
                <a:cxn ang="0">
                  <a:pos x="T8" y="T9"/>
                </a:cxn>
              </a:cxnLst>
              <a:rect b="b" l="0" r="r" t="0"/>
              <a:pathLst>
                <a:path h="4" w="4">
                  <a:moveTo>
                    <a:pt x="3" y="1"/>
                  </a:moveTo>
                  <a:cubicBezTo>
                    <a:pt x="4" y="2"/>
                    <a:pt x="3" y="3"/>
                    <a:pt x="3" y="3"/>
                  </a:cubicBezTo>
                  <a:cubicBezTo>
                    <a:pt x="2" y="4"/>
                    <a:pt x="1" y="3"/>
                    <a:pt x="0" y="2"/>
                  </a:cubicBezTo>
                  <a:cubicBezTo>
                    <a:pt x="0" y="1"/>
                    <a:pt x="0" y="0"/>
                    <a:pt x="1" y="0"/>
                  </a:cubicBezTo>
                  <a:cubicBezTo>
                    <a:pt x="2" y="0"/>
                    <a:pt x="3" y="0"/>
                    <a:pt x="3"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0" name="Freeform 30"/>
            <p:cNvSpPr/>
            <p:nvPr/>
          </p:nvSpPr>
          <p:spPr bwMode="auto">
            <a:xfrm>
              <a:off x="10231709" y="5015431"/>
              <a:ext cx="33643" cy="23292"/>
            </a:xfrm>
            <a:custGeom>
              <a:gdLst>
                <a:gd fmla="*/ 2 w 4" name="T0"/>
                <a:gd fmla="*/ 1 h 3" name="T1"/>
                <a:gd fmla="*/ 3 w 4" name="T2"/>
                <a:gd fmla="*/ 2 h 3" name="T3"/>
                <a:gd fmla="*/ 1 w 4" name="T4"/>
                <a:gd fmla="*/ 2 h 3" name="T5"/>
                <a:gd fmla="*/ 0 w 4" name="T6"/>
                <a:gd fmla="*/ 0 h 3" name="T7"/>
                <a:gd fmla="*/ 2 w 4" name="T8"/>
                <a:gd fmla="*/ 1 h 3" name="T9"/>
              </a:gdLst>
              <a:cxnLst>
                <a:cxn ang="0">
                  <a:pos x="T0" y="T1"/>
                </a:cxn>
                <a:cxn ang="0">
                  <a:pos x="T2" y="T3"/>
                </a:cxn>
                <a:cxn ang="0">
                  <a:pos x="T4" y="T5"/>
                </a:cxn>
                <a:cxn ang="0">
                  <a:pos x="T6" y="T7"/>
                </a:cxn>
                <a:cxn ang="0">
                  <a:pos x="T8" y="T9"/>
                </a:cxn>
              </a:cxnLst>
              <a:rect b="b" l="0" r="r" t="0"/>
              <a:pathLst>
                <a:path h="3" w="4">
                  <a:moveTo>
                    <a:pt x="2" y="1"/>
                  </a:moveTo>
                  <a:cubicBezTo>
                    <a:pt x="3" y="1"/>
                    <a:pt x="4" y="2"/>
                    <a:pt x="3" y="2"/>
                  </a:cubicBezTo>
                  <a:cubicBezTo>
                    <a:pt x="2" y="3"/>
                    <a:pt x="2" y="3"/>
                    <a:pt x="1" y="2"/>
                  </a:cubicBezTo>
                  <a:cubicBezTo>
                    <a:pt x="0" y="2"/>
                    <a:pt x="0" y="1"/>
                    <a:pt x="0" y="0"/>
                  </a:cubicBezTo>
                  <a:cubicBezTo>
                    <a:pt x="1" y="0"/>
                    <a:pt x="2" y="0"/>
                    <a:pt x="2"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1" name="Freeform 31"/>
            <p:cNvSpPr/>
            <p:nvPr/>
          </p:nvSpPr>
          <p:spPr bwMode="auto">
            <a:xfrm>
              <a:off x="10363693" y="5080130"/>
              <a:ext cx="214799" cy="313140"/>
            </a:xfrm>
            <a:custGeom>
              <a:gdLst>
                <a:gd fmla="*/ 19 w 26" name="T0"/>
                <a:gd fmla="*/ 15 h 38" name="T1"/>
                <a:gd fmla="*/ 20 w 26" name="T2"/>
                <a:gd fmla="*/ 5 h 38" name="T3"/>
                <a:gd fmla="*/ 9 w 26" name="T4"/>
                <a:gd fmla="*/ 8 h 38" name="T5"/>
                <a:gd fmla="*/ 11 w 26" name="T6"/>
                <a:gd fmla="*/ 22 h 38" name="T7"/>
                <a:gd fmla="*/ 7 w 26" name="T8"/>
                <a:gd fmla="*/ 35 h 38" name="T9"/>
                <a:gd fmla="*/ 15 w 26" name="T10"/>
                <a:gd fmla="*/ 24 h 38" name="T11"/>
                <a:gd fmla="*/ 19 w 26" name="T12"/>
                <a:gd fmla="*/ 15 h 38" name="T13"/>
              </a:gdLst>
              <a:cxnLst>
                <a:cxn ang="0">
                  <a:pos x="T0" y="T1"/>
                </a:cxn>
                <a:cxn ang="0">
                  <a:pos x="T2" y="T3"/>
                </a:cxn>
                <a:cxn ang="0">
                  <a:pos x="T4" y="T5"/>
                </a:cxn>
                <a:cxn ang="0">
                  <a:pos x="T6" y="T7"/>
                </a:cxn>
                <a:cxn ang="0">
                  <a:pos x="T8" y="T9"/>
                </a:cxn>
                <a:cxn ang="0">
                  <a:pos x="T10" y="T11"/>
                </a:cxn>
                <a:cxn ang="0">
                  <a:pos x="T12" y="T13"/>
                </a:cxn>
              </a:cxnLst>
              <a:rect b="b" l="0" r="r" t="0"/>
              <a:pathLst>
                <a:path h="38" w="26">
                  <a:moveTo>
                    <a:pt x="19" y="15"/>
                  </a:moveTo>
                  <a:cubicBezTo>
                    <a:pt x="19" y="15"/>
                    <a:pt x="26" y="10"/>
                    <a:pt x="20" y="5"/>
                  </a:cubicBezTo>
                  <a:cubicBezTo>
                    <a:pt x="14" y="0"/>
                    <a:pt x="4" y="2"/>
                    <a:pt x="9" y="8"/>
                  </a:cubicBezTo>
                  <a:cubicBezTo>
                    <a:pt x="14" y="14"/>
                    <a:pt x="15" y="19"/>
                    <a:pt x="11" y="22"/>
                  </a:cubicBezTo>
                  <a:cubicBezTo>
                    <a:pt x="7" y="26"/>
                    <a:pt x="0" y="32"/>
                    <a:pt x="7" y="35"/>
                  </a:cubicBezTo>
                  <a:cubicBezTo>
                    <a:pt x="13" y="38"/>
                    <a:pt x="14" y="28"/>
                    <a:pt x="15" y="24"/>
                  </a:cubicBezTo>
                  <a:cubicBezTo>
                    <a:pt x="16" y="20"/>
                    <a:pt x="18" y="18"/>
                    <a:pt x="19" y="15"/>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2" name="Freeform 32"/>
            <p:cNvSpPr/>
            <p:nvPr/>
          </p:nvSpPr>
          <p:spPr bwMode="auto">
            <a:xfrm>
              <a:off x="10397337" y="5023195"/>
              <a:ext cx="72463" cy="75049"/>
            </a:xfrm>
            <a:custGeom>
              <a:gdLst>
                <a:gd fmla="*/ 1 w 9" name="T0"/>
                <a:gd fmla="*/ 6 h 9" name="T1"/>
                <a:gd fmla="*/ 6 w 9" name="T2"/>
                <a:gd fmla="*/ 8 h 9" name="T3"/>
                <a:gd fmla="*/ 8 w 9" name="T4"/>
                <a:gd fmla="*/ 3 h 9" name="T5"/>
                <a:gd fmla="*/ 3 w 9" name="T6"/>
                <a:gd fmla="*/ 1 h 9" name="T7"/>
                <a:gd fmla="*/ 1 w 9" name="T8"/>
                <a:gd fmla="*/ 6 h 9" name="T9"/>
              </a:gdLst>
              <a:cxnLst>
                <a:cxn ang="0">
                  <a:pos x="T0" y="T1"/>
                </a:cxn>
                <a:cxn ang="0">
                  <a:pos x="T2" y="T3"/>
                </a:cxn>
                <a:cxn ang="0">
                  <a:pos x="T4" y="T5"/>
                </a:cxn>
                <a:cxn ang="0">
                  <a:pos x="T6" y="T7"/>
                </a:cxn>
                <a:cxn ang="0">
                  <a:pos x="T8" y="T9"/>
                </a:cxn>
              </a:cxnLst>
              <a:rect b="b" l="0" r="r" t="0"/>
              <a:pathLst>
                <a:path h="9" w="9">
                  <a:moveTo>
                    <a:pt x="1" y="6"/>
                  </a:moveTo>
                  <a:cubicBezTo>
                    <a:pt x="1" y="8"/>
                    <a:pt x="4" y="9"/>
                    <a:pt x="6" y="8"/>
                  </a:cubicBezTo>
                  <a:cubicBezTo>
                    <a:pt x="8" y="7"/>
                    <a:pt x="9" y="5"/>
                    <a:pt x="8" y="3"/>
                  </a:cubicBezTo>
                  <a:cubicBezTo>
                    <a:pt x="7" y="1"/>
                    <a:pt x="5" y="0"/>
                    <a:pt x="3" y="1"/>
                  </a:cubicBezTo>
                  <a:cubicBezTo>
                    <a:pt x="1" y="1"/>
                    <a:pt x="0" y="3"/>
                    <a:pt x="1" y="6"/>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3" name="Freeform 33"/>
            <p:cNvSpPr/>
            <p:nvPr/>
          </p:nvSpPr>
          <p:spPr bwMode="auto">
            <a:xfrm>
              <a:off x="10469798" y="5049075"/>
              <a:ext cx="33643" cy="38819"/>
            </a:xfrm>
            <a:custGeom>
              <a:gdLst>
                <a:gd fmla="*/ 0 w 4" name="T0"/>
                <a:gd fmla="*/ 2 h 5" name="T1"/>
                <a:gd fmla="*/ 2 w 4" name="T2"/>
                <a:gd fmla="*/ 5 h 5" name="T3"/>
                <a:gd fmla="*/ 4 w 4" name="T4"/>
                <a:gd fmla="*/ 3 h 5" name="T5"/>
                <a:gd fmla="*/ 2 w 4" name="T6"/>
                <a:gd fmla="*/ 0 h 5" name="T7"/>
                <a:gd fmla="*/ 0 w 4" name="T8"/>
                <a:gd fmla="*/ 2 h 5" name="T9"/>
              </a:gdLst>
              <a:cxnLst>
                <a:cxn ang="0">
                  <a:pos x="T0" y="T1"/>
                </a:cxn>
                <a:cxn ang="0">
                  <a:pos x="T2" y="T3"/>
                </a:cxn>
                <a:cxn ang="0">
                  <a:pos x="T4" y="T5"/>
                </a:cxn>
                <a:cxn ang="0">
                  <a:pos x="T6" y="T7"/>
                </a:cxn>
                <a:cxn ang="0">
                  <a:pos x="T8" y="T9"/>
                </a:cxn>
              </a:cxnLst>
              <a:rect b="b" l="0" r="r" t="0"/>
              <a:pathLst>
                <a:path h="5" w="4">
                  <a:moveTo>
                    <a:pt x="0" y="2"/>
                  </a:moveTo>
                  <a:cubicBezTo>
                    <a:pt x="0" y="4"/>
                    <a:pt x="1" y="5"/>
                    <a:pt x="2" y="5"/>
                  </a:cubicBezTo>
                  <a:cubicBezTo>
                    <a:pt x="3" y="5"/>
                    <a:pt x="4" y="4"/>
                    <a:pt x="4" y="3"/>
                  </a:cubicBezTo>
                  <a:cubicBezTo>
                    <a:pt x="4" y="1"/>
                    <a:pt x="3" y="0"/>
                    <a:pt x="2" y="0"/>
                  </a:cubicBezTo>
                  <a:cubicBezTo>
                    <a:pt x="1" y="0"/>
                    <a:pt x="0" y="1"/>
                    <a:pt x="0"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4" name="Freeform 34"/>
            <p:cNvSpPr/>
            <p:nvPr/>
          </p:nvSpPr>
          <p:spPr bwMode="auto">
            <a:xfrm>
              <a:off x="10503442" y="5064602"/>
              <a:ext cx="33643" cy="33643"/>
            </a:xfrm>
            <a:custGeom>
              <a:gdLst>
                <a:gd fmla="*/ 1 w 4" name="T0"/>
                <a:gd fmla="*/ 2 h 4" name="T1"/>
                <a:gd fmla="*/ 2 w 4" name="T2"/>
                <a:gd fmla="*/ 4 h 4" name="T3"/>
                <a:gd fmla="*/ 4 w 4" name="T4"/>
                <a:gd fmla="*/ 3 h 4" name="T5"/>
                <a:gd fmla="*/ 3 w 4" name="T6"/>
                <a:gd fmla="*/ 1 h 4" name="T7"/>
                <a:gd fmla="*/ 1 w 4" name="T8"/>
                <a:gd fmla="*/ 2 h 4" name="T9"/>
              </a:gdLst>
              <a:cxnLst>
                <a:cxn ang="0">
                  <a:pos x="T0" y="T1"/>
                </a:cxn>
                <a:cxn ang="0">
                  <a:pos x="T2" y="T3"/>
                </a:cxn>
                <a:cxn ang="0">
                  <a:pos x="T4" y="T5"/>
                </a:cxn>
                <a:cxn ang="0">
                  <a:pos x="T6" y="T7"/>
                </a:cxn>
                <a:cxn ang="0">
                  <a:pos x="T8" y="T9"/>
                </a:cxn>
              </a:cxnLst>
              <a:rect b="b" l="0" r="r" t="0"/>
              <a:pathLst>
                <a:path h="4" w="4">
                  <a:moveTo>
                    <a:pt x="1" y="2"/>
                  </a:moveTo>
                  <a:cubicBezTo>
                    <a:pt x="0" y="3"/>
                    <a:pt x="1" y="4"/>
                    <a:pt x="2" y="4"/>
                  </a:cubicBezTo>
                  <a:cubicBezTo>
                    <a:pt x="2" y="4"/>
                    <a:pt x="3" y="4"/>
                    <a:pt x="4" y="3"/>
                  </a:cubicBezTo>
                  <a:cubicBezTo>
                    <a:pt x="4" y="2"/>
                    <a:pt x="4" y="1"/>
                    <a:pt x="3" y="1"/>
                  </a:cubicBezTo>
                  <a:cubicBezTo>
                    <a:pt x="2" y="0"/>
                    <a:pt x="1" y="1"/>
                    <a:pt x="1" y="2"/>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5" name="Freeform 35"/>
            <p:cNvSpPr/>
            <p:nvPr/>
          </p:nvSpPr>
          <p:spPr bwMode="auto">
            <a:xfrm>
              <a:off x="10537085" y="5087894"/>
              <a:ext cx="25879" cy="33643"/>
            </a:xfrm>
            <a:custGeom>
              <a:gdLst>
                <a:gd fmla="*/ 0 w 3" name="T0"/>
                <a:gd fmla="*/ 1 h 4" name="T1"/>
                <a:gd fmla="*/ 1 w 3" name="T2"/>
                <a:gd fmla="*/ 3 h 4" name="T3"/>
                <a:gd fmla="*/ 3 w 3" name="T4"/>
                <a:gd fmla="*/ 2 h 4" name="T5"/>
                <a:gd fmla="*/ 2 w 3" name="T6"/>
                <a:gd fmla="*/ 0 h 4" name="T7"/>
                <a:gd fmla="*/ 0 w 3" name="T8"/>
                <a:gd fmla="*/ 1 h 4" name="T9"/>
              </a:gdLst>
              <a:cxnLst>
                <a:cxn ang="0">
                  <a:pos x="T0" y="T1"/>
                </a:cxn>
                <a:cxn ang="0">
                  <a:pos x="T2" y="T3"/>
                </a:cxn>
                <a:cxn ang="0">
                  <a:pos x="T4" y="T5"/>
                </a:cxn>
                <a:cxn ang="0">
                  <a:pos x="T6" y="T7"/>
                </a:cxn>
                <a:cxn ang="0">
                  <a:pos x="T8" y="T9"/>
                </a:cxn>
              </a:cxnLst>
              <a:rect b="b" l="0" r="r" t="0"/>
              <a:pathLst>
                <a:path h="4" w="3">
                  <a:moveTo>
                    <a:pt x="0" y="1"/>
                  </a:moveTo>
                  <a:cubicBezTo>
                    <a:pt x="0" y="2"/>
                    <a:pt x="0" y="3"/>
                    <a:pt x="1" y="3"/>
                  </a:cubicBezTo>
                  <a:cubicBezTo>
                    <a:pt x="2" y="4"/>
                    <a:pt x="3" y="3"/>
                    <a:pt x="3" y="2"/>
                  </a:cubicBezTo>
                  <a:cubicBezTo>
                    <a:pt x="3" y="1"/>
                    <a:pt x="3" y="0"/>
                    <a:pt x="2" y="0"/>
                  </a:cubicBezTo>
                  <a:cubicBezTo>
                    <a:pt x="1" y="0"/>
                    <a:pt x="0" y="0"/>
                    <a:pt x="0"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96" name="Freeform 36"/>
            <p:cNvSpPr/>
            <p:nvPr/>
          </p:nvSpPr>
          <p:spPr bwMode="auto">
            <a:xfrm>
              <a:off x="10552613" y="5113773"/>
              <a:ext cx="25879" cy="25879"/>
            </a:xfrm>
            <a:custGeom>
              <a:gdLst>
                <a:gd fmla="*/ 1 w 3" name="T0"/>
                <a:gd fmla="*/ 1 h 3" name="T1"/>
                <a:gd fmla="*/ 0 w 3" name="T2"/>
                <a:gd fmla="*/ 3 h 3" name="T3"/>
                <a:gd fmla="*/ 3 w 3" name="T4"/>
                <a:gd fmla="*/ 2 h 3" name="T5"/>
                <a:gd fmla="*/ 3 w 3" name="T6"/>
                <a:gd fmla="*/ 1 h 3" name="T7"/>
                <a:gd fmla="*/ 1 w 3" name="T8"/>
                <a:gd fmla="*/ 1 h 3" name="T9"/>
              </a:gdLst>
              <a:cxnLst>
                <a:cxn ang="0">
                  <a:pos x="T0" y="T1"/>
                </a:cxn>
                <a:cxn ang="0">
                  <a:pos x="T2" y="T3"/>
                </a:cxn>
                <a:cxn ang="0">
                  <a:pos x="T4" y="T5"/>
                </a:cxn>
                <a:cxn ang="0">
                  <a:pos x="T6" y="T7"/>
                </a:cxn>
                <a:cxn ang="0">
                  <a:pos x="T8" y="T9"/>
                </a:cxn>
              </a:cxnLst>
              <a:rect b="b" l="0" r="r" t="0"/>
              <a:pathLst>
                <a:path h="3" w="3">
                  <a:moveTo>
                    <a:pt x="1" y="1"/>
                  </a:moveTo>
                  <a:cubicBezTo>
                    <a:pt x="0" y="1"/>
                    <a:pt x="0" y="2"/>
                    <a:pt x="0" y="3"/>
                  </a:cubicBezTo>
                  <a:cubicBezTo>
                    <a:pt x="1" y="3"/>
                    <a:pt x="2" y="3"/>
                    <a:pt x="3" y="2"/>
                  </a:cubicBezTo>
                  <a:cubicBezTo>
                    <a:pt x="3" y="2"/>
                    <a:pt x="3" y="1"/>
                    <a:pt x="3" y="1"/>
                  </a:cubicBezTo>
                  <a:cubicBezTo>
                    <a:pt x="2" y="0"/>
                    <a:pt x="1" y="0"/>
                    <a:pt x="1" y="1"/>
                  </a:cubicBezTo>
                  <a:close/>
                </a:path>
              </a:pathLst>
            </a:custGeom>
            <a:solidFill>
              <a:srgbClr val="EFE9EB"/>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pSp>
      <p:sp>
        <p:nvSpPr>
          <p:cNvPr id="97" name="Freeform 37"/>
          <p:cNvSpPr>
            <a:spLocks noEditPoints="1"/>
          </p:cNvSpPr>
          <p:nvPr/>
        </p:nvSpPr>
        <p:spPr bwMode="auto">
          <a:xfrm>
            <a:off x="1289076" y="1833529"/>
            <a:ext cx="709092" cy="709093"/>
          </a:xfrm>
          <a:custGeom>
            <a:gdLst>
              <a:gd fmla="*/ 53 w 86" name="T0"/>
              <a:gd fmla="*/ 84 h 86" name="T1"/>
              <a:gd fmla="*/ 46 w 86" name="T2"/>
              <a:gd fmla="*/ 86 h 86" name="T3"/>
              <a:gd fmla="*/ 32 w 86" name="T4"/>
              <a:gd fmla="*/ 85 h 86" name="T5"/>
              <a:gd fmla="*/ 39 w 86" name="T6"/>
              <a:gd fmla="*/ 85 h 86" name="T7"/>
              <a:gd fmla="*/ 32 w 86" name="T8"/>
              <a:gd fmla="*/ 85 h 86" name="T9"/>
              <a:gd fmla="*/ 66 w 86" name="T10"/>
              <a:gd fmla="*/ 78 h 86" name="T11"/>
              <a:gd fmla="*/ 60 w 86" name="T12"/>
              <a:gd fmla="*/ 83 h 86" name="T13"/>
              <a:gd fmla="*/ 19 w 86" name="T14"/>
              <a:gd fmla="*/ 79 h 86" name="T15"/>
              <a:gd fmla="*/ 26 w 86" name="T16"/>
              <a:gd fmla="*/ 81 h 86" name="T17"/>
              <a:gd fmla="*/ 19 w 86" name="T18"/>
              <a:gd fmla="*/ 79 h 86" name="T19"/>
              <a:gd fmla="*/ 66 w 86" name="T20"/>
              <a:gd fmla="*/ 78 h 86" name="T21"/>
              <a:gd fmla="*/ 76 w 86" name="T22"/>
              <a:gd fmla="*/ 69 h 86" name="T23"/>
              <a:gd fmla="*/ 72 w 86" name="T24"/>
              <a:gd fmla="*/ 75 h 86" name="T25"/>
              <a:gd fmla="*/ 9 w 86" name="T26"/>
              <a:gd fmla="*/ 69 h 86" name="T27"/>
              <a:gd fmla="*/ 14 w 86" name="T28"/>
              <a:gd fmla="*/ 73 h 86" name="T29"/>
              <a:gd fmla="*/ 9 w 86" name="T30"/>
              <a:gd fmla="*/ 69 h 86" name="T31"/>
              <a:gd fmla="*/ 83 w 86" name="T32"/>
              <a:gd fmla="*/ 57 h 86" name="T33"/>
              <a:gd fmla="*/ 81 w 86" name="T34"/>
              <a:gd fmla="*/ 64 h 86" name="T35"/>
              <a:gd fmla="*/ 2 w 86" name="T36"/>
              <a:gd fmla="*/ 56 h 86" name="T37"/>
              <a:gd fmla="*/ 6 w 86" name="T38"/>
              <a:gd fmla="*/ 62 h 86" name="T39"/>
              <a:gd fmla="*/ 2 w 86" name="T40"/>
              <a:gd fmla="*/ 56 h 86" name="T41"/>
              <a:gd fmla="*/ 85 w 86" name="T42"/>
              <a:gd fmla="*/ 43 h 86" name="T43"/>
              <a:gd fmla="*/ 86 w 86" name="T44"/>
              <a:gd fmla="*/ 50 h 86" name="T45"/>
              <a:gd fmla="*/ 0 w 86" name="T46"/>
              <a:gd fmla="*/ 43 h 86" name="T47"/>
              <a:gd fmla="*/ 2 w 86" name="T48"/>
              <a:gd fmla="*/ 42 h 86" name="T49"/>
              <a:gd fmla="*/ 2 w 86" name="T50"/>
              <a:gd fmla="*/ 49 h 86" name="T51"/>
              <a:gd fmla="*/ 0 w 86" name="T52"/>
              <a:gd fmla="*/ 43 h 86" name="T53"/>
              <a:gd fmla="*/ 84 w 86" name="T54"/>
              <a:gd fmla="*/ 31 h 86" name="T55"/>
              <a:gd fmla="*/ 84 w 86" name="T56"/>
              <a:gd fmla="*/ 38 h 86" name="T57"/>
              <a:gd fmla="*/ 1 w 86" name="T58"/>
              <a:gd fmla="*/ 35 h 86" name="T59"/>
              <a:gd fmla="*/ 4 w 86" name="T60"/>
              <a:gd fmla="*/ 29 h 86" name="T61"/>
              <a:gd fmla="*/ 1 w 86" name="T62"/>
              <a:gd fmla="*/ 35 h 86" name="T63"/>
              <a:gd fmla="*/ 78 w 86" name="T64"/>
              <a:gd fmla="*/ 18 h 86" name="T65"/>
              <a:gd fmla="*/ 81 w 86" name="T66"/>
              <a:gd fmla="*/ 25 h 86" name="T67"/>
              <a:gd fmla="*/ 6 w 86" name="T68"/>
              <a:gd fmla="*/ 22 h 86" name="T69"/>
              <a:gd fmla="*/ 11 w 86" name="T70"/>
              <a:gd fmla="*/ 17 h 86" name="T71"/>
              <a:gd fmla="*/ 6 w 86" name="T72"/>
              <a:gd fmla="*/ 22 h 86" name="T73"/>
              <a:gd fmla="*/ 68 w 86" name="T74"/>
              <a:gd fmla="*/ 9 h 86" name="T75"/>
              <a:gd fmla="*/ 74 w 86" name="T76"/>
              <a:gd fmla="*/ 13 h 86" name="T77"/>
              <a:gd fmla="*/ 68 w 86" name="T78"/>
              <a:gd fmla="*/ 9 h 86" name="T79"/>
              <a:gd fmla="*/ 21 w 86" name="T80"/>
              <a:gd fmla="*/ 6 h 86" name="T81"/>
              <a:gd fmla="*/ 16 w 86" name="T82"/>
              <a:gd fmla="*/ 12 h 86" name="T83"/>
              <a:gd fmla="*/ 55 w 86" name="T84"/>
              <a:gd fmla="*/ 3 h 86" name="T85"/>
              <a:gd fmla="*/ 62 w 86" name="T86"/>
              <a:gd fmla="*/ 4 h 86" name="T87"/>
              <a:gd fmla="*/ 55 w 86" name="T88"/>
              <a:gd fmla="*/ 3 h 86" name="T89"/>
              <a:gd fmla="*/ 34 w 86" name="T90"/>
              <a:gd fmla="*/ 1 h 86" name="T91"/>
              <a:gd fmla="*/ 28 w 86" name="T92"/>
              <a:gd fmla="*/ 4 h 86" name="T93"/>
              <a:gd fmla="*/ 43 w 86" name="T94"/>
              <a:gd fmla="*/ 1 h 86" name="T95"/>
              <a:gd fmla="*/ 41 w 86" name="T96"/>
              <a:gd fmla="*/ 0 h 86" name="T97"/>
              <a:gd fmla="*/ 48 w 86" name="T98"/>
              <a:gd fmla="*/ 0 h 86" name="T99"/>
              <a:gd fmla="*/ 43 w 86" name="T100"/>
              <a:gd fmla="*/ 1 h 8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86" w="86">
                <a:moveTo>
                  <a:pt x="46" y="85"/>
                </a:moveTo>
                <a:cubicBezTo>
                  <a:pt x="49" y="85"/>
                  <a:pt x="51" y="84"/>
                  <a:pt x="53" y="84"/>
                </a:cubicBezTo>
                <a:cubicBezTo>
                  <a:pt x="53" y="85"/>
                  <a:pt x="53" y="85"/>
                  <a:pt x="53" y="85"/>
                </a:cubicBezTo>
                <a:cubicBezTo>
                  <a:pt x="51" y="86"/>
                  <a:pt x="49" y="86"/>
                  <a:pt x="46" y="86"/>
                </a:cubicBezTo>
                <a:lnTo>
                  <a:pt x="46" y="85"/>
                </a:lnTo>
                <a:close/>
                <a:moveTo>
                  <a:pt x="32" y="85"/>
                </a:moveTo>
                <a:cubicBezTo>
                  <a:pt x="32" y="83"/>
                  <a:pt x="32" y="83"/>
                  <a:pt x="32" y="83"/>
                </a:cubicBezTo>
                <a:cubicBezTo>
                  <a:pt x="35" y="84"/>
                  <a:pt x="37" y="84"/>
                  <a:pt x="39" y="85"/>
                </a:cubicBezTo>
                <a:cubicBezTo>
                  <a:pt x="39" y="86"/>
                  <a:pt x="39" y="86"/>
                  <a:pt x="39" y="86"/>
                </a:cubicBezTo>
                <a:cubicBezTo>
                  <a:pt x="37" y="86"/>
                  <a:pt x="34" y="85"/>
                  <a:pt x="32" y="85"/>
                </a:cubicBezTo>
                <a:close/>
                <a:moveTo>
                  <a:pt x="60" y="81"/>
                </a:moveTo>
                <a:cubicBezTo>
                  <a:pt x="62" y="80"/>
                  <a:pt x="64" y="79"/>
                  <a:pt x="66" y="78"/>
                </a:cubicBezTo>
                <a:cubicBezTo>
                  <a:pt x="66" y="79"/>
                  <a:pt x="66" y="79"/>
                  <a:pt x="66" y="79"/>
                </a:cubicBezTo>
                <a:cubicBezTo>
                  <a:pt x="64" y="81"/>
                  <a:pt x="62" y="82"/>
                  <a:pt x="60" y="83"/>
                </a:cubicBezTo>
                <a:lnTo>
                  <a:pt x="60" y="81"/>
                </a:lnTo>
                <a:close/>
                <a:moveTo>
                  <a:pt x="19" y="79"/>
                </a:moveTo>
                <a:cubicBezTo>
                  <a:pt x="20" y="78"/>
                  <a:pt x="20" y="78"/>
                  <a:pt x="20" y="78"/>
                </a:cubicBezTo>
                <a:cubicBezTo>
                  <a:pt x="22" y="79"/>
                  <a:pt x="24" y="80"/>
                  <a:pt x="26" y="81"/>
                </a:cubicBezTo>
                <a:cubicBezTo>
                  <a:pt x="25" y="82"/>
                  <a:pt x="25" y="82"/>
                  <a:pt x="25" y="82"/>
                </a:cubicBezTo>
                <a:cubicBezTo>
                  <a:pt x="23" y="81"/>
                  <a:pt x="21" y="80"/>
                  <a:pt x="19" y="79"/>
                </a:cubicBezTo>
                <a:close/>
                <a:moveTo>
                  <a:pt x="66" y="78"/>
                </a:moveTo>
                <a:cubicBezTo>
                  <a:pt x="66" y="78"/>
                  <a:pt x="66" y="78"/>
                  <a:pt x="66" y="78"/>
                </a:cubicBezTo>
                <a:moveTo>
                  <a:pt x="71" y="74"/>
                </a:moveTo>
                <a:cubicBezTo>
                  <a:pt x="73" y="73"/>
                  <a:pt x="75" y="71"/>
                  <a:pt x="76" y="69"/>
                </a:cubicBezTo>
                <a:cubicBezTo>
                  <a:pt x="77" y="70"/>
                  <a:pt x="77" y="70"/>
                  <a:pt x="77" y="70"/>
                </a:cubicBezTo>
                <a:cubicBezTo>
                  <a:pt x="76" y="72"/>
                  <a:pt x="74" y="73"/>
                  <a:pt x="72" y="75"/>
                </a:cubicBezTo>
                <a:lnTo>
                  <a:pt x="71" y="74"/>
                </a:lnTo>
                <a:close/>
                <a:moveTo>
                  <a:pt x="9" y="69"/>
                </a:moveTo>
                <a:cubicBezTo>
                  <a:pt x="10" y="68"/>
                  <a:pt x="10" y="68"/>
                  <a:pt x="10" y="68"/>
                </a:cubicBezTo>
                <a:cubicBezTo>
                  <a:pt x="11" y="70"/>
                  <a:pt x="13" y="72"/>
                  <a:pt x="14" y="73"/>
                </a:cubicBezTo>
                <a:cubicBezTo>
                  <a:pt x="13" y="74"/>
                  <a:pt x="13" y="74"/>
                  <a:pt x="13" y="74"/>
                </a:cubicBezTo>
                <a:cubicBezTo>
                  <a:pt x="12" y="73"/>
                  <a:pt x="10" y="71"/>
                  <a:pt x="9" y="69"/>
                </a:cubicBezTo>
                <a:close/>
                <a:moveTo>
                  <a:pt x="80" y="63"/>
                </a:moveTo>
                <a:cubicBezTo>
                  <a:pt x="81" y="61"/>
                  <a:pt x="82" y="59"/>
                  <a:pt x="83" y="57"/>
                </a:cubicBezTo>
                <a:cubicBezTo>
                  <a:pt x="84" y="57"/>
                  <a:pt x="84" y="57"/>
                  <a:pt x="84" y="57"/>
                </a:cubicBezTo>
                <a:cubicBezTo>
                  <a:pt x="83" y="59"/>
                  <a:pt x="82" y="62"/>
                  <a:pt x="81" y="64"/>
                </a:cubicBezTo>
                <a:lnTo>
                  <a:pt x="80" y="63"/>
                </a:lnTo>
                <a:close/>
                <a:moveTo>
                  <a:pt x="2" y="56"/>
                </a:moveTo>
                <a:cubicBezTo>
                  <a:pt x="4" y="56"/>
                  <a:pt x="4" y="56"/>
                  <a:pt x="4" y="56"/>
                </a:cubicBezTo>
                <a:cubicBezTo>
                  <a:pt x="4" y="58"/>
                  <a:pt x="5" y="60"/>
                  <a:pt x="6" y="62"/>
                </a:cubicBezTo>
                <a:cubicBezTo>
                  <a:pt x="5" y="63"/>
                  <a:pt x="5" y="63"/>
                  <a:pt x="5" y="63"/>
                </a:cubicBezTo>
                <a:cubicBezTo>
                  <a:pt x="4" y="61"/>
                  <a:pt x="3" y="59"/>
                  <a:pt x="2" y="56"/>
                </a:cubicBezTo>
                <a:close/>
                <a:moveTo>
                  <a:pt x="84" y="50"/>
                </a:moveTo>
                <a:cubicBezTo>
                  <a:pt x="85" y="48"/>
                  <a:pt x="85" y="45"/>
                  <a:pt x="85" y="43"/>
                </a:cubicBezTo>
                <a:cubicBezTo>
                  <a:pt x="86" y="43"/>
                  <a:pt x="86" y="43"/>
                  <a:pt x="86" y="43"/>
                </a:cubicBezTo>
                <a:cubicBezTo>
                  <a:pt x="86" y="46"/>
                  <a:pt x="86" y="48"/>
                  <a:pt x="86" y="50"/>
                </a:cubicBezTo>
                <a:lnTo>
                  <a:pt x="84" y="50"/>
                </a:lnTo>
                <a:close/>
                <a:moveTo>
                  <a:pt x="0" y="43"/>
                </a:moveTo>
                <a:cubicBezTo>
                  <a:pt x="0" y="42"/>
                  <a:pt x="0" y="42"/>
                  <a:pt x="0" y="42"/>
                </a:cubicBezTo>
                <a:cubicBezTo>
                  <a:pt x="2" y="42"/>
                  <a:pt x="2" y="42"/>
                  <a:pt x="2" y="42"/>
                </a:cubicBezTo>
                <a:cubicBezTo>
                  <a:pt x="2" y="43"/>
                  <a:pt x="2" y="43"/>
                  <a:pt x="2" y="43"/>
                </a:cubicBezTo>
                <a:cubicBezTo>
                  <a:pt x="2" y="45"/>
                  <a:pt x="2" y="47"/>
                  <a:pt x="2" y="49"/>
                </a:cubicBezTo>
                <a:cubicBezTo>
                  <a:pt x="1" y="49"/>
                  <a:pt x="1" y="49"/>
                  <a:pt x="1" y="49"/>
                </a:cubicBezTo>
                <a:cubicBezTo>
                  <a:pt x="0" y="47"/>
                  <a:pt x="0" y="45"/>
                  <a:pt x="0" y="43"/>
                </a:cubicBezTo>
                <a:close/>
                <a:moveTo>
                  <a:pt x="83" y="31"/>
                </a:moveTo>
                <a:cubicBezTo>
                  <a:pt x="84" y="31"/>
                  <a:pt x="84" y="31"/>
                  <a:pt x="84" y="31"/>
                </a:cubicBezTo>
                <a:cubicBezTo>
                  <a:pt x="85" y="33"/>
                  <a:pt x="86" y="36"/>
                  <a:pt x="86" y="38"/>
                </a:cubicBezTo>
                <a:cubicBezTo>
                  <a:pt x="84" y="38"/>
                  <a:pt x="84" y="38"/>
                  <a:pt x="84" y="38"/>
                </a:cubicBezTo>
                <a:cubicBezTo>
                  <a:pt x="84" y="36"/>
                  <a:pt x="84" y="34"/>
                  <a:pt x="83" y="31"/>
                </a:cubicBezTo>
                <a:close/>
                <a:moveTo>
                  <a:pt x="1" y="35"/>
                </a:moveTo>
                <a:cubicBezTo>
                  <a:pt x="2" y="33"/>
                  <a:pt x="2" y="30"/>
                  <a:pt x="3" y="28"/>
                </a:cubicBezTo>
                <a:cubicBezTo>
                  <a:pt x="4" y="29"/>
                  <a:pt x="4" y="29"/>
                  <a:pt x="4" y="29"/>
                </a:cubicBezTo>
                <a:cubicBezTo>
                  <a:pt x="4" y="31"/>
                  <a:pt x="3" y="33"/>
                  <a:pt x="2" y="35"/>
                </a:cubicBezTo>
                <a:lnTo>
                  <a:pt x="1" y="35"/>
                </a:lnTo>
                <a:close/>
                <a:moveTo>
                  <a:pt x="77" y="19"/>
                </a:moveTo>
                <a:cubicBezTo>
                  <a:pt x="78" y="18"/>
                  <a:pt x="78" y="18"/>
                  <a:pt x="78" y="18"/>
                </a:cubicBezTo>
                <a:cubicBezTo>
                  <a:pt x="80" y="20"/>
                  <a:pt x="81" y="22"/>
                  <a:pt x="82" y="24"/>
                </a:cubicBezTo>
                <a:cubicBezTo>
                  <a:pt x="81" y="25"/>
                  <a:pt x="81" y="25"/>
                  <a:pt x="81" y="25"/>
                </a:cubicBezTo>
                <a:cubicBezTo>
                  <a:pt x="80" y="23"/>
                  <a:pt x="78" y="21"/>
                  <a:pt x="77" y="19"/>
                </a:cubicBezTo>
                <a:close/>
                <a:moveTo>
                  <a:pt x="6" y="22"/>
                </a:moveTo>
                <a:cubicBezTo>
                  <a:pt x="7" y="20"/>
                  <a:pt x="9" y="17"/>
                  <a:pt x="10" y="16"/>
                </a:cubicBezTo>
                <a:cubicBezTo>
                  <a:pt x="11" y="17"/>
                  <a:pt x="11" y="17"/>
                  <a:pt x="11" y="17"/>
                </a:cubicBezTo>
                <a:cubicBezTo>
                  <a:pt x="10" y="18"/>
                  <a:pt x="8" y="20"/>
                  <a:pt x="7" y="22"/>
                </a:cubicBezTo>
                <a:lnTo>
                  <a:pt x="6" y="22"/>
                </a:lnTo>
                <a:close/>
                <a:moveTo>
                  <a:pt x="68" y="9"/>
                </a:moveTo>
                <a:cubicBezTo>
                  <a:pt x="68" y="9"/>
                  <a:pt x="68" y="9"/>
                  <a:pt x="68" y="9"/>
                </a:cubicBezTo>
                <a:cubicBezTo>
                  <a:pt x="68" y="8"/>
                  <a:pt x="68" y="8"/>
                  <a:pt x="68" y="8"/>
                </a:cubicBezTo>
                <a:cubicBezTo>
                  <a:pt x="70" y="9"/>
                  <a:pt x="72" y="11"/>
                  <a:pt x="74" y="13"/>
                </a:cubicBezTo>
                <a:cubicBezTo>
                  <a:pt x="73" y="14"/>
                  <a:pt x="73" y="14"/>
                  <a:pt x="73" y="14"/>
                </a:cubicBezTo>
                <a:cubicBezTo>
                  <a:pt x="71" y="12"/>
                  <a:pt x="69" y="11"/>
                  <a:pt x="68" y="9"/>
                </a:cubicBezTo>
                <a:close/>
                <a:moveTo>
                  <a:pt x="15" y="11"/>
                </a:moveTo>
                <a:cubicBezTo>
                  <a:pt x="17" y="9"/>
                  <a:pt x="19" y="8"/>
                  <a:pt x="21" y="6"/>
                </a:cubicBezTo>
                <a:cubicBezTo>
                  <a:pt x="22" y="8"/>
                  <a:pt x="22" y="8"/>
                  <a:pt x="22" y="8"/>
                </a:cubicBezTo>
                <a:cubicBezTo>
                  <a:pt x="19" y="9"/>
                  <a:pt x="18" y="10"/>
                  <a:pt x="16" y="12"/>
                </a:cubicBezTo>
                <a:lnTo>
                  <a:pt x="15" y="11"/>
                </a:lnTo>
                <a:close/>
                <a:moveTo>
                  <a:pt x="55" y="3"/>
                </a:moveTo>
                <a:cubicBezTo>
                  <a:pt x="55" y="2"/>
                  <a:pt x="55" y="2"/>
                  <a:pt x="55" y="2"/>
                </a:cubicBezTo>
                <a:cubicBezTo>
                  <a:pt x="58" y="2"/>
                  <a:pt x="60" y="3"/>
                  <a:pt x="62" y="4"/>
                </a:cubicBezTo>
                <a:cubicBezTo>
                  <a:pt x="61" y="6"/>
                  <a:pt x="61" y="6"/>
                  <a:pt x="61" y="6"/>
                </a:cubicBezTo>
                <a:cubicBezTo>
                  <a:pt x="59" y="5"/>
                  <a:pt x="57" y="4"/>
                  <a:pt x="55" y="3"/>
                </a:cubicBezTo>
                <a:close/>
                <a:moveTo>
                  <a:pt x="27" y="3"/>
                </a:moveTo>
                <a:cubicBezTo>
                  <a:pt x="29" y="2"/>
                  <a:pt x="32" y="2"/>
                  <a:pt x="34" y="1"/>
                </a:cubicBezTo>
                <a:cubicBezTo>
                  <a:pt x="34" y="2"/>
                  <a:pt x="34" y="2"/>
                  <a:pt x="34" y="2"/>
                </a:cubicBezTo>
                <a:cubicBezTo>
                  <a:pt x="32" y="3"/>
                  <a:pt x="30" y="4"/>
                  <a:pt x="28" y="4"/>
                </a:cubicBezTo>
                <a:lnTo>
                  <a:pt x="27" y="3"/>
                </a:lnTo>
                <a:close/>
                <a:moveTo>
                  <a:pt x="43" y="1"/>
                </a:moveTo>
                <a:cubicBezTo>
                  <a:pt x="42" y="1"/>
                  <a:pt x="42" y="2"/>
                  <a:pt x="41" y="2"/>
                </a:cubicBezTo>
                <a:cubicBezTo>
                  <a:pt x="41" y="0"/>
                  <a:pt x="41" y="0"/>
                  <a:pt x="41" y="0"/>
                </a:cubicBezTo>
                <a:cubicBezTo>
                  <a:pt x="42" y="0"/>
                  <a:pt x="42" y="0"/>
                  <a:pt x="43" y="0"/>
                </a:cubicBezTo>
                <a:cubicBezTo>
                  <a:pt x="45" y="0"/>
                  <a:pt x="47" y="0"/>
                  <a:pt x="48" y="0"/>
                </a:cubicBezTo>
                <a:cubicBezTo>
                  <a:pt x="48" y="2"/>
                  <a:pt x="48" y="2"/>
                  <a:pt x="48" y="2"/>
                </a:cubicBezTo>
                <a:cubicBezTo>
                  <a:pt x="47" y="2"/>
                  <a:pt x="45" y="1"/>
                  <a:pt x="43" y="1"/>
                </a:cubicBezTo>
                <a:close/>
              </a:path>
            </a:pathLst>
          </a:custGeom>
          <a:solidFill>
            <a:srgbClr val="313A42"/>
          </a:solidFill>
          <a:ln>
            <a:noFill/>
          </a:ln>
          <a:extLst>
            <a:ext uri="{91240B29-F687-4F45-9708-019B960494DF}">
              <a14:hiddenLine w="9525">
                <a:solidFill>
                  <a:srgbClr val="000000"/>
                </a:solidFill>
                <a:round/>
              </a14:hiddenLine>
            </a:ext>
          </a:extLst>
        </p:spPr>
        <p:txBody>
          <a:bodyPr anchor="t" anchorCtr="0" bIns="60960" compatLnSpc="1" lIns="121920" numCol="1" rIns="121920" tIns="60960" vert="horz" wrap="square"/>
          <a:lstStyle/>
          <a:p>
            <a:endParaRPr altLang="en-US" lang="zh-CN" sz="2400">
              <a:cs typeface="+mn-ea"/>
              <a:sym typeface="+mn-lt"/>
            </a:endParaRPr>
          </a:p>
        </p:txBody>
      </p:sp>
      <p:graphicFrame>
        <p:nvGraphicFramePr>
          <p:cNvPr id="98" name="图表 97"/>
          <p:cNvGraphicFramePr/>
          <p:nvPr/>
        </p:nvGraphicFramePr>
        <p:xfrm>
          <a:off x="4812537" y="1517805"/>
          <a:ext cx="2635005" cy="1424780"/>
        </p:xfrm>
        <a:graphic>
          <a:graphicData uri="http://schemas.openxmlformats.org/drawingml/2006/chart">
            <c:chart xmlns:c="http://schemas.openxmlformats.org/drawingml/2006/chart" r:id="rId2"/>
          </a:graphicData>
        </a:graphic>
      </p:graphicFrame>
      <p:graphicFrame>
        <p:nvGraphicFramePr>
          <p:cNvPr id="99" name="图表 98"/>
          <p:cNvGraphicFramePr/>
          <p:nvPr/>
        </p:nvGraphicFramePr>
        <p:xfrm>
          <a:off x="4812537" y="2988964"/>
          <a:ext cx="2635005" cy="1424780"/>
        </p:xfrm>
        <a:graphic>
          <a:graphicData uri="http://schemas.openxmlformats.org/drawingml/2006/chart">
            <c:chart xmlns:c="http://schemas.openxmlformats.org/drawingml/2006/chart" r:id="rId3"/>
          </a:graphicData>
        </a:graphic>
      </p:graphicFrame>
      <p:graphicFrame>
        <p:nvGraphicFramePr>
          <p:cNvPr id="100" name="图表 99"/>
          <p:cNvGraphicFramePr/>
          <p:nvPr/>
        </p:nvGraphicFramePr>
        <p:xfrm>
          <a:off x="4812537" y="4460122"/>
          <a:ext cx="2635005" cy="1424780"/>
        </p:xfrm>
        <a:graphic>
          <a:graphicData uri="http://schemas.openxmlformats.org/drawingml/2006/chart">
            <c:chart xmlns:c="http://schemas.openxmlformats.org/drawingml/2006/chart" r:id="rId4"/>
          </a:graphicData>
        </a:graphic>
      </p:graphicFrame>
      <p:sp>
        <p:nvSpPr>
          <p:cNvPr id="101" name="文本框 100"/>
          <p:cNvSpPr txBox="1"/>
          <p:nvPr/>
        </p:nvSpPr>
        <p:spPr>
          <a:xfrm>
            <a:off x="5643454" y="1941641"/>
            <a:ext cx="995680" cy="579120"/>
          </a:xfrm>
          <a:prstGeom prst="rect">
            <a:avLst/>
          </a:prstGeom>
          <a:noFill/>
        </p:spPr>
        <p:txBody>
          <a:bodyPr rtlCol="0" wrap="none">
            <a:spAutoFit/>
          </a:bodyPr>
          <a:lstStyle/>
          <a:p>
            <a:r>
              <a:rPr altLang="zh-CN" b="1" lang="en-US" sz="3200">
                <a:solidFill>
                  <a:schemeClr val="accent1"/>
                </a:solidFill>
              </a:rPr>
              <a:t>45%</a:t>
            </a:r>
          </a:p>
        </p:txBody>
      </p:sp>
      <p:sp>
        <p:nvSpPr>
          <p:cNvPr id="102" name="文本框 101"/>
          <p:cNvSpPr txBox="1"/>
          <p:nvPr/>
        </p:nvSpPr>
        <p:spPr>
          <a:xfrm>
            <a:off x="5643454" y="3414094"/>
            <a:ext cx="995680" cy="579120"/>
          </a:xfrm>
          <a:prstGeom prst="rect">
            <a:avLst/>
          </a:prstGeom>
          <a:noFill/>
        </p:spPr>
        <p:txBody>
          <a:bodyPr rtlCol="0" wrap="none">
            <a:spAutoFit/>
          </a:bodyPr>
          <a:lstStyle/>
          <a:p>
            <a:r>
              <a:rPr altLang="zh-CN" b="1" lang="en-US" sz="3200">
                <a:solidFill>
                  <a:schemeClr val="accent2"/>
                </a:solidFill>
              </a:rPr>
              <a:t>85%</a:t>
            </a:r>
          </a:p>
        </p:txBody>
      </p:sp>
      <p:sp>
        <p:nvSpPr>
          <p:cNvPr id="103" name="文本框 102"/>
          <p:cNvSpPr txBox="1"/>
          <p:nvPr/>
        </p:nvSpPr>
        <p:spPr>
          <a:xfrm>
            <a:off x="5643454" y="4886547"/>
            <a:ext cx="995680" cy="579120"/>
          </a:xfrm>
          <a:prstGeom prst="rect">
            <a:avLst/>
          </a:prstGeom>
          <a:noFill/>
        </p:spPr>
        <p:txBody>
          <a:bodyPr rtlCol="0" wrap="none">
            <a:spAutoFit/>
          </a:bodyPr>
          <a:lstStyle/>
          <a:p>
            <a:r>
              <a:rPr altLang="zh-CN" b="1" lang="en-US" sz="3200">
                <a:solidFill>
                  <a:schemeClr val="accent5"/>
                </a:solidFill>
              </a:rPr>
              <a:t>36%</a:t>
            </a:r>
          </a:p>
        </p:txBody>
      </p:sp>
      <p:sp>
        <p:nvSpPr>
          <p:cNvPr id="104" name="矩形 103"/>
          <p:cNvSpPr/>
          <p:nvPr/>
        </p:nvSpPr>
        <p:spPr>
          <a:xfrm>
            <a:off x="2246466" y="1959070"/>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05" name="矩形 104"/>
          <p:cNvSpPr/>
          <p:nvPr/>
        </p:nvSpPr>
        <p:spPr>
          <a:xfrm>
            <a:off x="2246466" y="3396856"/>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06" name="矩形 105"/>
          <p:cNvSpPr/>
          <p:nvPr/>
        </p:nvSpPr>
        <p:spPr>
          <a:xfrm>
            <a:off x="2246466" y="4898973"/>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07" name="矩形 106"/>
          <p:cNvSpPr/>
          <p:nvPr/>
        </p:nvSpPr>
        <p:spPr>
          <a:xfrm>
            <a:off x="7034740" y="1959070"/>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08" name="矩形 107"/>
          <p:cNvSpPr/>
          <p:nvPr/>
        </p:nvSpPr>
        <p:spPr>
          <a:xfrm>
            <a:off x="7034740" y="3396856"/>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109" name="矩形 108"/>
          <p:cNvSpPr/>
          <p:nvPr/>
        </p:nvSpPr>
        <p:spPr>
          <a:xfrm>
            <a:off x="7034740" y="4898973"/>
            <a:ext cx="2879832" cy="105156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平行四边形 58"/>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406900" y="2481952"/>
            <a:ext cx="7785100" cy="2131959"/>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添加论文内容第四部分标题</a:t>
            </a:r>
          </a:p>
        </p:txBody>
      </p:sp>
      <p:sp>
        <p:nvSpPr>
          <p:cNvPr id="32" name="文本框 31"/>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55" name="组合 54"/>
          <p:cNvGrpSpPr/>
          <p:nvPr/>
        </p:nvGrpSpPr>
        <p:grpSpPr>
          <a:xfrm>
            <a:off x="3373490" y="2481952"/>
            <a:ext cx="2131960" cy="2131960"/>
            <a:chOff x="1131485" y="2234042"/>
            <a:chExt cx="1607262" cy="1607262"/>
          </a:xfrm>
        </p:grpSpPr>
        <p:sp>
          <p:nvSpPr>
            <p:cNvPr id="56" name="椭圆 55"/>
            <p:cNvSpPr/>
            <p:nvPr/>
          </p:nvSpPr>
          <p:spPr>
            <a:xfrm>
              <a:off x="1131485" y="2234042"/>
              <a:ext cx="1607262" cy="1607262"/>
            </a:xfrm>
            <a:prstGeom prst="ellipse">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7" name="椭圆 56"/>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8"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添加论文内容第四部分标题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AutoShape 3"/>
          <p:cNvSpPr>
            <a:spLocks noChangeArrowheads="1" noChangeAspect="1" noTextEdit="1"/>
          </p:cNvSpPr>
          <p:nvPr/>
        </p:nvSpPr>
        <p:spPr bwMode="auto">
          <a:xfrm>
            <a:off x="1371600" y="1758155"/>
            <a:ext cx="4624917" cy="4343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lstStyle/>
          <a:p>
            <a:endParaRPr altLang="en-US" lang="zh-CN" sz="2400">
              <a:cs typeface="+mn-ea"/>
              <a:sym typeface="+mn-lt"/>
            </a:endParaRPr>
          </a:p>
        </p:txBody>
      </p:sp>
      <p:sp>
        <p:nvSpPr>
          <p:cNvPr id="10" name="Freeform 5"/>
          <p:cNvSpPr/>
          <p:nvPr/>
        </p:nvSpPr>
        <p:spPr bwMode="auto">
          <a:xfrm>
            <a:off x="1371600" y="1756039"/>
            <a:ext cx="4055533" cy="4345517"/>
          </a:xfrm>
          <a:custGeom>
            <a:gdLst>
              <a:gd fmla="*/ 223 w 1247" name="T0"/>
              <a:gd fmla="*/ 1336 h 1336" name="T1"/>
              <a:gd fmla="*/ 167 w 1247" name="T2"/>
              <a:gd fmla="*/ 1309 h 1336" name="T3"/>
              <a:gd fmla="*/ 144 w 1247" name="T4"/>
              <a:gd fmla="*/ 1246 h 1336" name="T5"/>
              <a:gd fmla="*/ 144 w 1247" name="T6"/>
              <a:gd fmla="*/ 90 h 1336" name="T7"/>
              <a:gd fmla="*/ 127 w 1247" name="T8"/>
              <a:gd fmla="*/ 40 h 1336" name="T9"/>
              <a:gd fmla="*/ 85 w 1247" name="T10"/>
              <a:gd fmla="*/ 20 h 1336" name="T11"/>
              <a:gd fmla="*/ 37 w 1247" name="T12"/>
              <a:gd fmla="*/ 40 h 1336" name="T13"/>
              <a:gd fmla="*/ 20 w 1247" name="T14"/>
              <a:gd fmla="*/ 90 h 1336" name="T15"/>
              <a:gd fmla="*/ 0 w 1247" name="T16"/>
              <a:gd fmla="*/ 90 h 1336" name="T17"/>
              <a:gd fmla="*/ 22 w 1247" name="T18"/>
              <a:gd fmla="*/ 27 h 1336" name="T19"/>
              <a:gd fmla="*/ 79 w 1247" name="T20"/>
              <a:gd fmla="*/ 0 h 1336" name="T21"/>
              <a:gd fmla="*/ 142 w 1247" name="T22"/>
              <a:gd fmla="*/ 27 h 1336" name="T23"/>
              <a:gd fmla="*/ 164 w 1247" name="T24"/>
              <a:gd fmla="*/ 90 h 1336" name="T25"/>
              <a:gd fmla="*/ 164 w 1247" name="T26"/>
              <a:gd fmla="*/ 91 h 1336" name="T27"/>
              <a:gd fmla="*/ 164 w 1247" name="T28"/>
              <a:gd fmla="*/ 91 h 1336" name="T29"/>
              <a:gd fmla="*/ 182 w 1247" name="T30"/>
              <a:gd fmla="*/ 1296 h 1336" name="T31"/>
              <a:gd fmla="*/ 223 w 1247" name="T32"/>
              <a:gd fmla="*/ 1316 h 1336" name="T33"/>
              <a:gd fmla="*/ 1024 w 1247" name="T34"/>
              <a:gd fmla="*/ 1316 h 1336" name="T35"/>
              <a:gd fmla="*/ 1065 w 1247" name="T36"/>
              <a:gd fmla="*/ 1296 h 1336" name="T37"/>
              <a:gd fmla="*/ 1082 w 1247" name="T38"/>
              <a:gd fmla="*/ 1246 h 1336" name="T39"/>
              <a:gd fmla="*/ 1082 w 1247" name="T40"/>
              <a:gd fmla="*/ 91 h 1336" name="T41"/>
              <a:gd fmla="*/ 1105 w 1247" name="T42"/>
              <a:gd fmla="*/ 27 h 1336" name="T43"/>
              <a:gd fmla="*/ 1161 w 1247" name="T44"/>
              <a:gd fmla="*/ 0 h 1336" name="T45"/>
              <a:gd fmla="*/ 1168 w 1247" name="T46"/>
              <a:gd fmla="*/ 0 h 1336" name="T47"/>
              <a:gd fmla="*/ 1224 w 1247" name="T48"/>
              <a:gd fmla="*/ 27 h 1336" name="T49"/>
              <a:gd fmla="*/ 1247 w 1247" name="T50"/>
              <a:gd fmla="*/ 90 h 1336" name="T51"/>
              <a:gd fmla="*/ 1227 w 1247" name="T52"/>
              <a:gd fmla="*/ 90 h 1336" name="T53"/>
              <a:gd fmla="*/ 1209 w 1247" name="T54"/>
              <a:gd fmla="*/ 40 h 1336" name="T55"/>
              <a:gd fmla="*/ 1168 w 1247" name="T56"/>
              <a:gd fmla="*/ 20 h 1336" name="T57"/>
              <a:gd fmla="*/ 1120 w 1247" name="T58"/>
              <a:gd fmla="*/ 40 h 1336" name="T59"/>
              <a:gd fmla="*/ 1102 w 1247" name="T60"/>
              <a:gd fmla="*/ 90 h 1336" name="T61"/>
              <a:gd fmla="*/ 1102 w 1247" name="T62"/>
              <a:gd fmla="*/ 90 h 1336" name="T63"/>
              <a:gd fmla="*/ 1080 w 1247" name="T64"/>
              <a:gd fmla="*/ 1309 h 1336" name="T65"/>
              <a:gd fmla="*/ 1024 w 1247" name="T66"/>
              <a:gd fmla="*/ 1336 h 1336" name="T67"/>
              <a:gd fmla="*/ 1024 w 1247" name="T68"/>
              <a:gd fmla="*/ 1336 h 133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36" w="1247">
                <a:moveTo>
                  <a:pt x="1024" y="1336"/>
                </a:moveTo>
                <a:cubicBezTo>
                  <a:pt x="223" y="1336"/>
                  <a:pt x="223" y="1336"/>
                  <a:pt x="223" y="1336"/>
                </a:cubicBezTo>
                <a:cubicBezTo>
                  <a:pt x="201" y="1336"/>
                  <a:pt x="181" y="1326"/>
                  <a:pt x="167" y="1309"/>
                </a:cubicBezTo>
                <a:cubicBezTo>
                  <a:pt x="167" y="1309"/>
                  <a:pt x="167" y="1309"/>
                  <a:pt x="167" y="1309"/>
                </a:cubicBezTo>
                <a:cubicBezTo>
                  <a:pt x="153" y="1293"/>
                  <a:pt x="144" y="1271"/>
                  <a:pt x="144" y="1246"/>
                </a:cubicBezTo>
                <a:cubicBezTo>
                  <a:pt x="144" y="1246"/>
                  <a:pt x="144" y="1246"/>
                  <a:pt x="144" y="1246"/>
                </a:cubicBezTo>
                <a:cubicBezTo>
                  <a:pt x="144" y="91"/>
                  <a:pt x="144" y="91"/>
                  <a:pt x="144" y="91"/>
                </a:cubicBezTo>
                <a:cubicBezTo>
                  <a:pt x="144" y="90"/>
                  <a:pt x="144" y="90"/>
                  <a:pt x="144" y="90"/>
                </a:cubicBezTo>
                <a:cubicBezTo>
                  <a:pt x="144" y="71"/>
                  <a:pt x="137" y="53"/>
                  <a:pt x="127" y="40"/>
                </a:cubicBezTo>
                <a:cubicBezTo>
                  <a:pt x="127" y="40"/>
                  <a:pt x="127" y="40"/>
                  <a:pt x="127" y="40"/>
                </a:cubicBezTo>
                <a:cubicBezTo>
                  <a:pt x="116" y="28"/>
                  <a:pt x="101" y="21"/>
                  <a:pt x="85" y="20"/>
                </a:cubicBezTo>
                <a:cubicBezTo>
                  <a:pt x="85" y="20"/>
                  <a:pt x="85" y="20"/>
                  <a:pt x="85" y="20"/>
                </a:cubicBezTo>
                <a:cubicBezTo>
                  <a:pt x="79" y="20"/>
                  <a:pt x="79" y="20"/>
                  <a:pt x="79" y="20"/>
                </a:cubicBezTo>
                <a:cubicBezTo>
                  <a:pt x="63" y="21"/>
                  <a:pt x="48" y="28"/>
                  <a:pt x="37" y="40"/>
                </a:cubicBezTo>
                <a:cubicBezTo>
                  <a:pt x="37" y="40"/>
                  <a:pt x="37" y="40"/>
                  <a:pt x="37" y="40"/>
                </a:cubicBezTo>
                <a:cubicBezTo>
                  <a:pt x="27" y="53"/>
                  <a:pt x="20" y="71"/>
                  <a:pt x="20" y="90"/>
                </a:cubicBezTo>
                <a:cubicBezTo>
                  <a:pt x="20" y="90"/>
                  <a:pt x="20" y="90"/>
                  <a:pt x="20" y="90"/>
                </a:cubicBezTo>
                <a:cubicBezTo>
                  <a:pt x="0" y="90"/>
                  <a:pt x="0" y="90"/>
                  <a:pt x="0" y="90"/>
                </a:cubicBezTo>
                <a:cubicBezTo>
                  <a:pt x="0" y="66"/>
                  <a:pt x="8" y="44"/>
                  <a:pt x="22" y="27"/>
                </a:cubicBezTo>
                <a:cubicBezTo>
                  <a:pt x="22" y="27"/>
                  <a:pt x="22" y="27"/>
                  <a:pt x="22" y="27"/>
                </a:cubicBezTo>
                <a:cubicBezTo>
                  <a:pt x="36" y="11"/>
                  <a:pt x="56" y="0"/>
                  <a:pt x="79" y="0"/>
                </a:cubicBezTo>
                <a:cubicBezTo>
                  <a:pt x="79" y="0"/>
                  <a:pt x="79" y="0"/>
                  <a:pt x="79" y="0"/>
                </a:cubicBezTo>
                <a:cubicBezTo>
                  <a:pt x="85" y="0"/>
                  <a:pt x="85" y="0"/>
                  <a:pt x="85" y="0"/>
                </a:cubicBezTo>
                <a:cubicBezTo>
                  <a:pt x="108" y="0"/>
                  <a:pt x="128" y="11"/>
                  <a:pt x="142" y="27"/>
                </a:cubicBezTo>
                <a:cubicBezTo>
                  <a:pt x="142" y="27"/>
                  <a:pt x="142" y="27"/>
                  <a:pt x="142" y="27"/>
                </a:cubicBezTo>
                <a:cubicBezTo>
                  <a:pt x="156" y="44"/>
                  <a:pt x="164" y="66"/>
                  <a:pt x="164" y="90"/>
                </a:cubicBezTo>
                <a:cubicBezTo>
                  <a:pt x="164" y="90"/>
                  <a:pt x="164" y="90"/>
                  <a:pt x="164" y="90"/>
                </a:cubicBezTo>
                <a:cubicBezTo>
                  <a:pt x="164" y="91"/>
                  <a:pt x="164" y="91"/>
                  <a:pt x="164" y="91"/>
                </a:cubicBezTo>
                <a:cubicBezTo>
                  <a:pt x="164" y="91"/>
                  <a:pt x="164" y="91"/>
                  <a:pt x="164" y="91"/>
                </a:cubicBezTo>
                <a:cubicBezTo>
                  <a:pt x="164" y="91"/>
                  <a:pt x="164" y="91"/>
                  <a:pt x="164" y="91"/>
                </a:cubicBezTo>
                <a:cubicBezTo>
                  <a:pt x="164" y="1246"/>
                  <a:pt x="164" y="1246"/>
                  <a:pt x="164" y="1246"/>
                </a:cubicBezTo>
                <a:cubicBezTo>
                  <a:pt x="164" y="1266"/>
                  <a:pt x="171" y="1284"/>
                  <a:pt x="182" y="1296"/>
                </a:cubicBezTo>
                <a:cubicBezTo>
                  <a:pt x="182" y="1296"/>
                  <a:pt x="182" y="1296"/>
                  <a:pt x="182" y="1296"/>
                </a:cubicBezTo>
                <a:cubicBezTo>
                  <a:pt x="193" y="1309"/>
                  <a:pt x="207" y="1316"/>
                  <a:pt x="223" y="1316"/>
                </a:cubicBezTo>
                <a:cubicBezTo>
                  <a:pt x="223" y="1316"/>
                  <a:pt x="223" y="1316"/>
                  <a:pt x="223" y="1316"/>
                </a:cubicBezTo>
                <a:cubicBezTo>
                  <a:pt x="1024" y="1316"/>
                  <a:pt x="1024" y="1316"/>
                  <a:pt x="1024" y="1316"/>
                </a:cubicBezTo>
                <a:cubicBezTo>
                  <a:pt x="1039" y="1316"/>
                  <a:pt x="1054" y="1309"/>
                  <a:pt x="1065" y="1296"/>
                </a:cubicBezTo>
                <a:cubicBezTo>
                  <a:pt x="1065" y="1296"/>
                  <a:pt x="1065" y="1296"/>
                  <a:pt x="1065" y="1296"/>
                </a:cubicBezTo>
                <a:cubicBezTo>
                  <a:pt x="1075" y="1284"/>
                  <a:pt x="1082" y="1266"/>
                  <a:pt x="1082" y="1246"/>
                </a:cubicBezTo>
                <a:cubicBezTo>
                  <a:pt x="1082" y="1246"/>
                  <a:pt x="1082" y="1246"/>
                  <a:pt x="1082" y="1246"/>
                </a:cubicBezTo>
                <a:cubicBezTo>
                  <a:pt x="1082" y="92"/>
                  <a:pt x="1082" y="92"/>
                  <a:pt x="1082" y="92"/>
                </a:cubicBezTo>
                <a:cubicBezTo>
                  <a:pt x="1082" y="91"/>
                  <a:pt x="1082" y="91"/>
                  <a:pt x="1082" y="91"/>
                </a:cubicBezTo>
                <a:cubicBezTo>
                  <a:pt x="1082" y="90"/>
                  <a:pt x="1082" y="90"/>
                  <a:pt x="1082" y="90"/>
                </a:cubicBezTo>
                <a:cubicBezTo>
                  <a:pt x="1082" y="66"/>
                  <a:pt x="1091" y="44"/>
                  <a:pt x="1105" y="27"/>
                </a:cubicBezTo>
                <a:cubicBezTo>
                  <a:pt x="1105" y="27"/>
                  <a:pt x="1105" y="27"/>
                  <a:pt x="1105" y="27"/>
                </a:cubicBezTo>
                <a:cubicBezTo>
                  <a:pt x="1119" y="11"/>
                  <a:pt x="1139" y="0"/>
                  <a:pt x="1161" y="0"/>
                </a:cubicBezTo>
                <a:cubicBezTo>
                  <a:pt x="1161" y="0"/>
                  <a:pt x="1161" y="0"/>
                  <a:pt x="1161" y="0"/>
                </a:cubicBezTo>
                <a:cubicBezTo>
                  <a:pt x="1168" y="0"/>
                  <a:pt x="1168" y="0"/>
                  <a:pt x="1168" y="0"/>
                </a:cubicBezTo>
                <a:cubicBezTo>
                  <a:pt x="1190" y="0"/>
                  <a:pt x="1210" y="11"/>
                  <a:pt x="1224" y="27"/>
                </a:cubicBezTo>
                <a:cubicBezTo>
                  <a:pt x="1224" y="27"/>
                  <a:pt x="1224" y="27"/>
                  <a:pt x="1224" y="27"/>
                </a:cubicBezTo>
                <a:cubicBezTo>
                  <a:pt x="1239" y="44"/>
                  <a:pt x="1247" y="66"/>
                  <a:pt x="1247" y="90"/>
                </a:cubicBezTo>
                <a:cubicBezTo>
                  <a:pt x="1247" y="90"/>
                  <a:pt x="1247" y="90"/>
                  <a:pt x="1247" y="90"/>
                </a:cubicBezTo>
                <a:cubicBezTo>
                  <a:pt x="1247" y="90"/>
                  <a:pt x="1247" y="90"/>
                  <a:pt x="1247" y="90"/>
                </a:cubicBezTo>
                <a:cubicBezTo>
                  <a:pt x="1227" y="90"/>
                  <a:pt x="1227" y="90"/>
                  <a:pt x="1227" y="90"/>
                </a:cubicBezTo>
                <a:cubicBezTo>
                  <a:pt x="1227" y="71"/>
                  <a:pt x="1220" y="53"/>
                  <a:pt x="1209" y="40"/>
                </a:cubicBezTo>
                <a:cubicBezTo>
                  <a:pt x="1209" y="40"/>
                  <a:pt x="1209" y="40"/>
                  <a:pt x="1209" y="40"/>
                </a:cubicBezTo>
                <a:cubicBezTo>
                  <a:pt x="1198" y="28"/>
                  <a:pt x="1184" y="21"/>
                  <a:pt x="1168" y="20"/>
                </a:cubicBezTo>
                <a:cubicBezTo>
                  <a:pt x="1168" y="20"/>
                  <a:pt x="1168" y="20"/>
                  <a:pt x="1168" y="20"/>
                </a:cubicBezTo>
                <a:cubicBezTo>
                  <a:pt x="1161" y="20"/>
                  <a:pt x="1161" y="20"/>
                  <a:pt x="1161" y="20"/>
                </a:cubicBezTo>
                <a:cubicBezTo>
                  <a:pt x="1145" y="21"/>
                  <a:pt x="1131" y="28"/>
                  <a:pt x="1120" y="40"/>
                </a:cubicBezTo>
                <a:cubicBezTo>
                  <a:pt x="1120" y="40"/>
                  <a:pt x="1120" y="40"/>
                  <a:pt x="1120" y="40"/>
                </a:cubicBezTo>
                <a:cubicBezTo>
                  <a:pt x="1109" y="53"/>
                  <a:pt x="1103" y="70"/>
                  <a:pt x="1102" y="90"/>
                </a:cubicBezTo>
                <a:cubicBezTo>
                  <a:pt x="1102" y="90"/>
                  <a:pt x="1102" y="90"/>
                  <a:pt x="1102" y="90"/>
                </a:cubicBezTo>
                <a:cubicBezTo>
                  <a:pt x="1102" y="90"/>
                  <a:pt x="1102" y="90"/>
                  <a:pt x="1102" y="90"/>
                </a:cubicBezTo>
                <a:cubicBezTo>
                  <a:pt x="1102" y="1246"/>
                  <a:pt x="1102" y="1246"/>
                  <a:pt x="1102" y="1246"/>
                </a:cubicBezTo>
                <a:cubicBezTo>
                  <a:pt x="1102" y="1271"/>
                  <a:pt x="1094" y="1293"/>
                  <a:pt x="1080" y="1309"/>
                </a:cubicBezTo>
                <a:cubicBezTo>
                  <a:pt x="1080" y="1309"/>
                  <a:pt x="1080" y="1309"/>
                  <a:pt x="1080" y="1309"/>
                </a:cubicBezTo>
                <a:cubicBezTo>
                  <a:pt x="1066" y="1326"/>
                  <a:pt x="1046" y="1336"/>
                  <a:pt x="1024" y="1336"/>
                </a:cubicBezTo>
                <a:cubicBezTo>
                  <a:pt x="1024" y="1336"/>
                  <a:pt x="1024" y="1336"/>
                  <a:pt x="1024" y="1336"/>
                </a:cubicBezTo>
                <a:cubicBezTo>
                  <a:pt x="1024" y="1336"/>
                  <a:pt x="1024" y="1336"/>
                  <a:pt x="1024" y="1336"/>
                </a:cubicBez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16" name="任意多边形 15"/>
          <p:cNvSpPr/>
          <p:nvPr/>
        </p:nvSpPr>
        <p:spPr bwMode="auto">
          <a:xfrm>
            <a:off x="1943100" y="3476889"/>
            <a:ext cx="2912533" cy="2523067"/>
          </a:xfrm>
          <a:custGeom>
            <a:gdLst>
              <a:gd fmla="*/ 156203 w 2912533" name="connsiteX0"/>
              <a:gd fmla="*/ 0 h 2523067" name="connsiteY0"/>
              <a:gd fmla="*/ 318914 w 2912533" name="connsiteX1"/>
              <a:gd fmla="*/ 104140 h 2523067" name="connsiteY1"/>
              <a:gd fmla="*/ 478371 w 2912533" name="connsiteX2"/>
              <a:gd fmla="*/ 0 h 2523067" name="connsiteY2"/>
              <a:gd fmla="*/ 641083 w 2912533" name="connsiteX3"/>
              <a:gd fmla="*/ 104140 h 2523067" name="connsiteY3"/>
              <a:gd fmla="*/ 800540 w 2912533" name="connsiteX4"/>
              <a:gd fmla="*/ 0 h 2523067" name="connsiteY4"/>
              <a:gd fmla="*/ 959997 w 2912533" name="connsiteX5"/>
              <a:gd fmla="*/ 104140 h 2523067" name="connsiteY5"/>
              <a:gd fmla="*/ 1122708 w 2912533" name="connsiteX6"/>
              <a:gd fmla="*/ 0 h 2523067" name="connsiteY6"/>
              <a:gd fmla="*/ 1282166 w 2912533" name="connsiteX7"/>
              <a:gd fmla="*/ 104140 h 2523067" name="connsiteY7"/>
              <a:gd fmla="*/ 1444877 w 2912533" name="connsiteX8"/>
              <a:gd fmla="*/ 0 h 2523067" name="connsiteY8"/>
              <a:gd fmla="*/ 1604334 w 2912533" name="connsiteX9"/>
              <a:gd fmla="*/ 104140 h 2523067" name="connsiteY9"/>
              <a:gd fmla="*/ 1767045 w 2912533" name="connsiteX10"/>
              <a:gd fmla="*/ 0 h 2523067" name="connsiteY10"/>
              <a:gd fmla="*/ 1926502 w 2912533" name="connsiteX11"/>
              <a:gd fmla="*/ 104140 h 2523067" name="connsiteY11"/>
              <a:gd fmla="*/ 2089214 w 2912533" name="connsiteX12"/>
              <a:gd fmla="*/ 0 h 2523067" name="connsiteY12"/>
              <a:gd fmla="*/ 2248671 w 2912533" name="connsiteX13"/>
              <a:gd fmla="*/ 104140 h 2523067" name="connsiteY13"/>
              <a:gd fmla="*/ 2411382 w 2912533" name="connsiteX14"/>
              <a:gd fmla="*/ 0 h 2523067" name="connsiteY14"/>
              <a:gd fmla="*/ 2570839 w 2912533" name="connsiteX15"/>
              <a:gd fmla="*/ 104140 h 2523067" name="connsiteY15"/>
              <a:gd fmla="*/ 2730296 w 2912533" name="connsiteX16"/>
              <a:gd fmla="*/ 0 h 2523067" name="connsiteY16"/>
              <a:gd fmla="*/ 2893008 w 2912533" name="connsiteX17"/>
              <a:gd fmla="*/ 104140 h 2523067" name="connsiteY17"/>
              <a:gd fmla="*/ 2912533 w 2912533" name="connsiteX18"/>
              <a:gd fmla="*/ 104140 h 2523067" name="connsiteY18"/>
              <a:gd fmla="*/ 2912533 w 2912533" name="connsiteX19"/>
              <a:gd fmla="*/ 447375 h 2523067" name="connsiteY19"/>
              <a:gd fmla="*/ 2912533 w 2912533" name="connsiteX20"/>
              <a:gd fmla="*/ 479652 h 2523067" name="connsiteY20"/>
              <a:gd fmla="*/ 2912533 w 2912533" name="connsiteX21"/>
              <a:gd fmla="*/ 520700 h 2523067" name="connsiteY21"/>
              <a:gd fmla="*/ 2912533 w 2912533" name="connsiteX22"/>
              <a:gd fmla="*/ 2295298 h 2523067" name="connsiteY22"/>
              <a:gd fmla="*/ 2697754 w 2912533" name="connsiteX23"/>
              <a:gd fmla="*/ 2523067 h 2523067" name="connsiteY23"/>
              <a:gd fmla="*/ 214779 w 2912533" name="connsiteX24"/>
              <a:gd fmla="*/ 2523067 h 2523067" name="connsiteY24"/>
              <a:gd fmla="*/ 0 w 2912533" name="connsiteX25"/>
              <a:gd fmla="*/ 2295298 h 2523067" name="connsiteY25"/>
              <a:gd fmla="*/ 0 w 2912533" name="connsiteX26"/>
              <a:gd fmla="*/ 535062 h 2523067" name="connsiteY26"/>
              <a:gd fmla="*/ 0 w 2912533" name="connsiteX27"/>
              <a:gd fmla="*/ 520700 h 2523067" name="connsiteY27"/>
              <a:gd fmla="*/ 0 w 2912533" name="connsiteX28"/>
              <a:gd fmla="*/ 519887 h 2523067" name="connsiteY28"/>
              <a:gd fmla="*/ 0 w 2912533" name="connsiteX29"/>
              <a:gd fmla="*/ 514191 h 2523067" name="connsiteY29"/>
              <a:gd fmla="*/ 0 w 2912533" name="connsiteX30"/>
              <a:gd fmla="*/ 508022 h 2523067" name="connsiteY30"/>
              <a:gd fmla="*/ 0 w 2912533" name="connsiteX31"/>
              <a:gd fmla="*/ 498733 h 2523067" name="connsiteY31"/>
              <a:gd fmla="*/ 0 w 2912533" name="connsiteX32"/>
              <a:gd fmla="*/ 491621 h 2523067" name="connsiteY32"/>
              <a:gd fmla="*/ 0 w 2912533" name="connsiteX33"/>
              <a:gd fmla="*/ 479652 h 2523067" name="connsiteY33"/>
              <a:gd fmla="*/ 0 w 2912533" name="connsiteX34"/>
              <a:gd fmla="*/ 468630 h 2523067" name="connsiteY34"/>
              <a:gd fmla="*/ 0 w 2912533" name="connsiteX35"/>
              <a:gd fmla="*/ 104140 h 2523067" name="connsiteY35"/>
              <a:gd fmla="*/ 156203 w 2912533" name="connsiteX36"/>
              <a:gd fmla="*/ 0 h 2523067" name="connsiteY3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b="b" l="l" r="r" t="t"/>
            <a:pathLst>
              <a:path h="2523067" w="2912533">
                <a:moveTo>
                  <a:pt x="156203" y="0"/>
                </a:moveTo>
                <a:cubicBezTo>
                  <a:pt x="188745" y="61833"/>
                  <a:pt x="250576" y="104140"/>
                  <a:pt x="318914" y="104140"/>
                </a:cubicBezTo>
                <a:cubicBezTo>
                  <a:pt x="387253" y="104140"/>
                  <a:pt x="445829" y="61833"/>
                  <a:pt x="478371" y="0"/>
                </a:cubicBezTo>
                <a:cubicBezTo>
                  <a:pt x="510914" y="61833"/>
                  <a:pt x="572744" y="104140"/>
                  <a:pt x="641083" y="104140"/>
                </a:cubicBezTo>
                <a:cubicBezTo>
                  <a:pt x="706167" y="104140"/>
                  <a:pt x="767998" y="61833"/>
                  <a:pt x="800540" y="0"/>
                </a:cubicBezTo>
                <a:cubicBezTo>
                  <a:pt x="833082" y="61833"/>
                  <a:pt x="894913" y="104140"/>
                  <a:pt x="959997" y="104140"/>
                </a:cubicBezTo>
                <a:cubicBezTo>
                  <a:pt x="1028336" y="104140"/>
                  <a:pt x="1090166" y="61833"/>
                  <a:pt x="1122708" y="0"/>
                </a:cubicBezTo>
                <a:cubicBezTo>
                  <a:pt x="1155251" y="61833"/>
                  <a:pt x="1213827" y="104140"/>
                  <a:pt x="1282166" y="104140"/>
                </a:cubicBezTo>
                <a:cubicBezTo>
                  <a:pt x="1350504" y="104140"/>
                  <a:pt x="1412335" y="61833"/>
                  <a:pt x="1444877" y="0"/>
                </a:cubicBezTo>
                <a:cubicBezTo>
                  <a:pt x="1477419" y="61833"/>
                  <a:pt x="1535995" y="104140"/>
                  <a:pt x="1604334" y="104140"/>
                </a:cubicBezTo>
                <a:cubicBezTo>
                  <a:pt x="1672673" y="104140"/>
                  <a:pt x="1734503" y="61833"/>
                  <a:pt x="1767045" y="0"/>
                </a:cubicBezTo>
                <a:cubicBezTo>
                  <a:pt x="1799588" y="61833"/>
                  <a:pt x="1858164" y="104140"/>
                  <a:pt x="1926502" y="104140"/>
                </a:cubicBezTo>
                <a:cubicBezTo>
                  <a:pt x="1994841" y="104140"/>
                  <a:pt x="2053417" y="61833"/>
                  <a:pt x="2089214" y="0"/>
                </a:cubicBezTo>
                <a:cubicBezTo>
                  <a:pt x="2121756" y="61833"/>
                  <a:pt x="2180332" y="104140"/>
                  <a:pt x="2248671" y="104140"/>
                </a:cubicBezTo>
                <a:cubicBezTo>
                  <a:pt x="2317010" y="104140"/>
                  <a:pt x="2375586" y="61833"/>
                  <a:pt x="2411382" y="0"/>
                </a:cubicBezTo>
                <a:cubicBezTo>
                  <a:pt x="2443924" y="61833"/>
                  <a:pt x="2502501" y="104140"/>
                  <a:pt x="2570839" y="104140"/>
                </a:cubicBezTo>
                <a:cubicBezTo>
                  <a:pt x="2639178" y="104140"/>
                  <a:pt x="2697754" y="61833"/>
                  <a:pt x="2730296" y="0"/>
                </a:cubicBezTo>
                <a:cubicBezTo>
                  <a:pt x="2766093" y="61833"/>
                  <a:pt x="2824669" y="104140"/>
                  <a:pt x="2893008" y="104140"/>
                </a:cubicBezTo>
                <a:cubicBezTo>
                  <a:pt x="2899516" y="104140"/>
                  <a:pt x="2906025" y="104140"/>
                  <a:pt x="2912533" y="104140"/>
                </a:cubicBezTo>
                <a:cubicBezTo>
                  <a:pt x="2912533" y="104140"/>
                  <a:pt x="2912533" y="104140"/>
                  <a:pt x="2912533" y="447375"/>
                </a:cubicBezTo>
                <a:lnTo>
                  <a:pt x="2912533" y="479652"/>
                </a:lnTo>
                <a:lnTo>
                  <a:pt x="2912533" y="520700"/>
                </a:lnTo>
                <a:lnTo>
                  <a:pt x="2912533" y="2295298"/>
                </a:lnTo>
                <a:cubicBezTo>
                  <a:pt x="2912533" y="2422198"/>
                  <a:pt x="2814906" y="2523067"/>
                  <a:pt x="2697754" y="2523067"/>
                </a:cubicBezTo>
                <a:cubicBezTo>
                  <a:pt x="214779" y="2523067"/>
                  <a:pt x="214779" y="2523067"/>
                  <a:pt x="214779" y="2523067"/>
                </a:cubicBezTo>
                <a:cubicBezTo>
                  <a:pt x="94373" y="2523067"/>
                  <a:pt x="0" y="2422198"/>
                  <a:pt x="0" y="2295298"/>
                </a:cubicBezTo>
                <a:cubicBezTo>
                  <a:pt x="0" y="1047042"/>
                  <a:pt x="0" y="656962"/>
                  <a:pt x="0" y="535062"/>
                </a:cubicBezTo>
                <a:lnTo>
                  <a:pt x="0" y="520700"/>
                </a:lnTo>
                <a:lnTo>
                  <a:pt x="0" y="519887"/>
                </a:lnTo>
                <a:lnTo>
                  <a:pt x="0" y="514191"/>
                </a:lnTo>
                <a:lnTo>
                  <a:pt x="0" y="508022"/>
                </a:lnTo>
                <a:lnTo>
                  <a:pt x="0" y="498733"/>
                </a:lnTo>
                <a:lnTo>
                  <a:pt x="0" y="491621"/>
                </a:lnTo>
                <a:cubicBezTo>
                  <a:pt x="0" y="479652"/>
                  <a:pt x="0" y="479652"/>
                  <a:pt x="0" y="479652"/>
                </a:cubicBezTo>
                <a:lnTo>
                  <a:pt x="0" y="468630"/>
                </a:lnTo>
                <a:cubicBezTo>
                  <a:pt x="0" y="416560"/>
                  <a:pt x="0" y="312420"/>
                  <a:pt x="0" y="104140"/>
                </a:cubicBezTo>
                <a:cubicBezTo>
                  <a:pt x="65085" y="104140"/>
                  <a:pt x="123661" y="61833"/>
                  <a:pt x="156203" y="0"/>
                </a:cubicBezTo>
                <a:close/>
              </a:path>
            </a:pathLst>
          </a:custGeom>
          <a:solidFill>
            <a:schemeClr val="accent1"/>
          </a:solidFill>
          <a:ln>
            <a:noFill/>
          </a:ln>
        </p:spPr>
        <p:txBody>
          <a:bodyPr wrap="square">
            <a:noAutofit/>
          </a:bodyPr>
          <a:lstStyle/>
          <a:p>
            <a:endParaRPr altLang="en-US" lang="zh-CN" sz="2135">
              <a:cs typeface="+mn-ea"/>
              <a:sym typeface="+mn-lt"/>
            </a:endParaRPr>
          </a:p>
        </p:txBody>
      </p:sp>
      <p:sp>
        <p:nvSpPr>
          <p:cNvPr id="17" name="Rectangle 9"/>
          <p:cNvSpPr>
            <a:spLocks noChangeArrowheads="1"/>
          </p:cNvSpPr>
          <p:nvPr/>
        </p:nvSpPr>
        <p:spPr bwMode="auto">
          <a:xfrm>
            <a:off x="4182534" y="2086239"/>
            <a:ext cx="427567" cy="3500967"/>
          </a:xfrm>
          <a:prstGeom prst="rect">
            <a:avLst/>
          </a:prstGeom>
          <a:solidFill>
            <a:schemeClr val="accent5"/>
          </a:solidFill>
          <a:ln>
            <a:noFill/>
          </a:ln>
        </p:spPr>
        <p:txBody>
          <a:bodyPr/>
          <a:lstStyle/>
          <a:p>
            <a:endParaRPr altLang="en-US" lang="zh-CN" sz="2135">
              <a:cs typeface="+mn-ea"/>
              <a:sym typeface="+mn-lt"/>
            </a:endParaRPr>
          </a:p>
        </p:txBody>
      </p:sp>
      <p:sp>
        <p:nvSpPr>
          <p:cNvPr id="18" name="Rectangle 10"/>
          <p:cNvSpPr>
            <a:spLocks noChangeArrowheads="1"/>
          </p:cNvSpPr>
          <p:nvPr/>
        </p:nvSpPr>
        <p:spPr bwMode="auto">
          <a:xfrm>
            <a:off x="3843868" y="2386805"/>
            <a:ext cx="116417" cy="3200400"/>
          </a:xfrm>
          <a:prstGeom prst="rect">
            <a:avLst/>
          </a:prstGeom>
          <a:solidFill>
            <a:schemeClr val="accent2"/>
          </a:solidFill>
          <a:ln>
            <a:noFill/>
          </a:ln>
        </p:spPr>
        <p:txBody>
          <a:bodyPr/>
          <a:lstStyle/>
          <a:p>
            <a:endParaRPr altLang="en-US" lang="zh-CN" sz="2135">
              <a:cs typeface="+mn-ea"/>
              <a:sym typeface="+mn-lt"/>
            </a:endParaRPr>
          </a:p>
        </p:txBody>
      </p:sp>
      <p:sp>
        <p:nvSpPr>
          <p:cNvPr id="21" name="Freeform 20"/>
          <p:cNvSpPr/>
          <p:nvPr/>
        </p:nvSpPr>
        <p:spPr bwMode="auto">
          <a:xfrm>
            <a:off x="4449233" y="3091656"/>
            <a:ext cx="450851" cy="40217"/>
          </a:xfrm>
          <a:custGeom>
            <a:gdLst>
              <a:gd fmla="*/ 213 w 213" name="T0"/>
              <a:gd fmla="*/ 19 h 19" name="T1"/>
              <a:gd fmla="*/ 213 w 213" name="T2"/>
              <a:gd fmla="*/ 0 h 19" name="T3"/>
              <a:gd fmla="*/ 0 w 213" name="T4"/>
              <a:gd fmla="*/ 0 h 19" name="T5"/>
              <a:gd fmla="*/ 0 w 213" name="T6"/>
              <a:gd fmla="*/ 19 h 19" name="T7"/>
              <a:gd fmla="*/ 213 w 213" name="T8"/>
              <a:gd fmla="*/ 19 h 19" name="T9"/>
              <a:gd fmla="*/ 213 w 213" name="T10"/>
              <a:gd fmla="*/ 19 h 19" name="T11"/>
            </a:gdLst>
            <a:cxnLst>
              <a:cxn ang="0">
                <a:pos x="T0" y="T1"/>
              </a:cxn>
              <a:cxn ang="0">
                <a:pos x="T2" y="T3"/>
              </a:cxn>
              <a:cxn ang="0">
                <a:pos x="T4" y="T5"/>
              </a:cxn>
              <a:cxn ang="0">
                <a:pos x="T6" y="T7"/>
              </a:cxn>
              <a:cxn ang="0">
                <a:pos x="T8" y="T9"/>
              </a:cxn>
              <a:cxn ang="0">
                <a:pos x="T10" y="T11"/>
              </a:cxn>
            </a:cxnLst>
            <a:rect b="b" l="0" r="r" t="0"/>
            <a:pathLst>
              <a:path h="19" w="213">
                <a:moveTo>
                  <a:pt x="213" y="19"/>
                </a:moveTo>
                <a:lnTo>
                  <a:pt x="213" y="0"/>
                </a:lnTo>
                <a:lnTo>
                  <a:pt x="0" y="0"/>
                </a:lnTo>
                <a:lnTo>
                  <a:pt x="0" y="19"/>
                </a:lnTo>
                <a:lnTo>
                  <a:pt x="213" y="19"/>
                </a:lnTo>
                <a:lnTo>
                  <a:pt x="213" y="19"/>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2" name="Freeform 21"/>
          <p:cNvSpPr/>
          <p:nvPr/>
        </p:nvSpPr>
        <p:spPr bwMode="auto">
          <a:xfrm>
            <a:off x="4614334" y="3364706"/>
            <a:ext cx="285751" cy="40217"/>
          </a:xfrm>
          <a:custGeom>
            <a:gdLst>
              <a:gd fmla="*/ 135 w 135" name="T0"/>
              <a:gd fmla="*/ 19 h 19" name="T1"/>
              <a:gd fmla="*/ 135 w 135" name="T2"/>
              <a:gd fmla="*/ 0 h 19" name="T3"/>
              <a:gd fmla="*/ 0 w 135" name="T4"/>
              <a:gd fmla="*/ 0 h 19" name="T5"/>
              <a:gd fmla="*/ 0 w 135" name="T6"/>
              <a:gd fmla="*/ 19 h 19" name="T7"/>
              <a:gd fmla="*/ 135 w 135" name="T8"/>
              <a:gd fmla="*/ 19 h 19" name="T9"/>
              <a:gd fmla="*/ 135 w 135" name="T10"/>
              <a:gd fmla="*/ 19 h 19" name="T11"/>
            </a:gdLst>
            <a:cxnLst>
              <a:cxn ang="0">
                <a:pos x="T0" y="T1"/>
              </a:cxn>
              <a:cxn ang="0">
                <a:pos x="T2" y="T3"/>
              </a:cxn>
              <a:cxn ang="0">
                <a:pos x="T4" y="T5"/>
              </a:cxn>
              <a:cxn ang="0">
                <a:pos x="T6" y="T7"/>
              </a:cxn>
              <a:cxn ang="0">
                <a:pos x="T8" y="T9"/>
              </a:cxn>
              <a:cxn ang="0">
                <a:pos x="T10" y="T11"/>
              </a:cxn>
            </a:cxnLst>
            <a:rect b="b" l="0" r="r" t="0"/>
            <a:pathLst>
              <a:path h="19" w="135">
                <a:moveTo>
                  <a:pt x="135" y="19"/>
                </a:moveTo>
                <a:lnTo>
                  <a:pt x="135" y="0"/>
                </a:lnTo>
                <a:lnTo>
                  <a:pt x="0" y="0"/>
                </a:lnTo>
                <a:lnTo>
                  <a:pt x="0" y="19"/>
                </a:lnTo>
                <a:lnTo>
                  <a:pt x="135" y="19"/>
                </a:lnTo>
                <a:lnTo>
                  <a:pt x="135" y="19"/>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3" name="Freeform 22"/>
          <p:cNvSpPr/>
          <p:nvPr/>
        </p:nvSpPr>
        <p:spPr bwMode="auto">
          <a:xfrm>
            <a:off x="4614334" y="3641989"/>
            <a:ext cx="285751" cy="38100"/>
          </a:xfrm>
          <a:custGeom>
            <a:gdLst>
              <a:gd fmla="*/ 135 w 135" name="T0"/>
              <a:gd fmla="*/ 18 h 18" name="T1"/>
              <a:gd fmla="*/ 135 w 135" name="T2"/>
              <a:gd fmla="*/ 0 h 18" name="T3"/>
              <a:gd fmla="*/ 0 w 135" name="T4"/>
              <a:gd fmla="*/ 0 h 18" name="T5"/>
              <a:gd fmla="*/ 0 w 135" name="T6"/>
              <a:gd fmla="*/ 18 h 18" name="T7"/>
              <a:gd fmla="*/ 135 w 135" name="T8"/>
              <a:gd fmla="*/ 18 h 18" name="T9"/>
              <a:gd fmla="*/ 135 w 135" name="T10"/>
              <a:gd fmla="*/ 18 h 18" name="T11"/>
            </a:gdLst>
            <a:cxnLst>
              <a:cxn ang="0">
                <a:pos x="T0" y="T1"/>
              </a:cxn>
              <a:cxn ang="0">
                <a:pos x="T2" y="T3"/>
              </a:cxn>
              <a:cxn ang="0">
                <a:pos x="T4" y="T5"/>
              </a:cxn>
              <a:cxn ang="0">
                <a:pos x="T6" y="T7"/>
              </a:cxn>
              <a:cxn ang="0">
                <a:pos x="T8" y="T9"/>
              </a:cxn>
              <a:cxn ang="0">
                <a:pos x="T10" y="T11"/>
              </a:cxn>
            </a:cxnLst>
            <a:rect b="b" l="0" r="r" t="0"/>
            <a:pathLst>
              <a:path h="18" w="135">
                <a:moveTo>
                  <a:pt x="135" y="18"/>
                </a:moveTo>
                <a:lnTo>
                  <a:pt x="135" y="0"/>
                </a:lnTo>
                <a:lnTo>
                  <a:pt x="0" y="0"/>
                </a:lnTo>
                <a:lnTo>
                  <a:pt x="0" y="18"/>
                </a:lnTo>
                <a:lnTo>
                  <a:pt x="135" y="18"/>
                </a:lnTo>
                <a:lnTo>
                  <a:pt x="135" y="18"/>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4" name="Freeform 23"/>
          <p:cNvSpPr/>
          <p:nvPr/>
        </p:nvSpPr>
        <p:spPr bwMode="auto">
          <a:xfrm>
            <a:off x="4614334" y="3915040"/>
            <a:ext cx="285751" cy="40217"/>
          </a:xfrm>
          <a:custGeom>
            <a:gdLst>
              <a:gd fmla="*/ 135 w 135" name="T0"/>
              <a:gd fmla="*/ 19 h 19" name="T1"/>
              <a:gd fmla="*/ 135 w 135" name="T2"/>
              <a:gd fmla="*/ 0 h 19" name="T3"/>
              <a:gd fmla="*/ 0 w 135" name="T4"/>
              <a:gd fmla="*/ 0 h 19" name="T5"/>
              <a:gd fmla="*/ 0 w 135" name="T6"/>
              <a:gd fmla="*/ 19 h 19" name="T7"/>
              <a:gd fmla="*/ 135 w 135" name="T8"/>
              <a:gd fmla="*/ 19 h 19" name="T9"/>
              <a:gd fmla="*/ 135 w 135" name="T10"/>
              <a:gd fmla="*/ 19 h 19" name="T11"/>
            </a:gdLst>
            <a:cxnLst>
              <a:cxn ang="0">
                <a:pos x="T0" y="T1"/>
              </a:cxn>
              <a:cxn ang="0">
                <a:pos x="T2" y="T3"/>
              </a:cxn>
              <a:cxn ang="0">
                <a:pos x="T4" y="T5"/>
              </a:cxn>
              <a:cxn ang="0">
                <a:pos x="T6" y="T7"/>
              </a:cxn>
              <a:cxn ang="0">
                <a:pos x="T8" y="T9"/>
              </a:cxn>
              <a:cxn ang="0">
                <a:pos x="T10" y="T11"/>
              </a:cxn>
            </a:cxnLst>
            <a:rect b="b" l="0" r="r" t="0"/>
            <a:pathLst>
              <a:path h="19" w="135">
                <a:moveTo>
                  <a:pt x="135" y="19"/>
                </a:moveTo>
                <a:lnTo>
                  <a:pt x="135" y="0"/>
                </a:lnTo>
                <a:lnTo>
                  <a:pt x="0" y="0"/>
                </a:lnTo>
                <a:lnTo>
                  <a:pt x="0" y="19"/>
                </a:lnTo>
                <a:lnTo>
                  <a:pt x="135" y="19"/>
                </a:lnTo>
                <a:lnTo>
                  <a:pt x="135" y="19"/>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5" name="Freeform 24"/>
          <p:cNvSpPr/>
          <p:nvPr/>
        </p:nvSpPr>
        <p:spPr bwMode="auto">
          <a:xfrm>
            <a:off x="4449233" y="4188089"/>
            <a:ext cx="450851" cy="40217"/>
          </a:xfrm>
          <a:custGeom>
            <a:gdLst>
              <a:gd fmla="*/ 213 w 213" name="T0"/>
              <a:gd fmla="*/ 19 h 19" name="T1"/>
              <a:gd fmla="*/ 213 w 213" name="T2"/>
              <a:gd fmla="*/ 0 h 19" name="T3"/>
              <a:gd fmla="*/ 0 w 213" name="T4"/>
              <a:gd fmla="*/ 0 h 19" name="T5"/>
              <a:gd fmla="*/ 0 w 213" name="T6"/>
              <a:gd fmla="*/ 19 h 19" name="T7"/>
              <a:gd fmla="*/ 213 w 213" name="T8"/>
              <a:gd fmla="*/ 19 h 19" name="T9"/>
              <a:gd fmla="*/ 213 w 213" name="T10"/>
              <a:gd fmla="*/ 19 h 19" name="T11"/>
            </a:gdLst>
            <a:cxnLst>
              <a:cxn ang="0">
                <a:pos x="T0" y="T1"/>
              </a:cxn>
              <a:cxn ang="0">
                <a:pos x="T2" y="T3"/>
              </a:cxn>
              <a:cxn ang="0">
                <a:pos x="T4" y="T5"/>
              </a:cxn>
              <a:cxn ang="0">
                <a:pos x="T6" y="T7"/>
              </a:cxn>
              <a:cxn ang="0">
                <a:pos x="T8" y="T9"/>
              </a:cxn>
              <a:cxn ang="0">
                <a:pos x="T10" y="T11"/>
              </a:cxn>
            </a:cxnLst>
            <a:rect b="b" l="0" r="r" t="0"/>
            <a:pathLst>
              <a:path h="19" w="213">
                <a:moveTo>
                  <a:pt x="213" y="19"/>
                </a:moveTo>
                <a:lnTo>
                  <a:pt x="213" y="0"/>
                </a:lnTo>
                <a:lnTo>
                  <a:pt x="0" y="0"/>
                </a:lnTo>
                <a:lnTo>
                  <a:pt x="0" y="19"/>
                </a:lnTo>
                <a:lnTo>
                  <a:pt x="213" y="19"/>
                </a:lnTo>
                <a:lnTo>
                  <a:pt x="213" y="19"/>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6" name="Freeform 25"/>
          <p:cNvSpPr/>
          <p:nvPr/>
        </p:nvSpPr>
        <p:spPr bwMode="auto">
          <a:xfrm>
            <a:off x="4614334" y="4465373"/>
            <a:ext cx="302684" cy="38100"/>
          </a:xfrm>
          <a:custGeom>
            <a:gdLst>
              <a:gd fmla="*/ 143 w 143" name="T0"/>
              <a:gd fmla="*/ 18 h 18" name="T1"/>
              <a:gd fmla="*/ 143 w 143" name="T2"/>
              <a:gd fmla="*/ 0 h 18" name="T3"/>
              <a:gd fmla="*/ 0 w 143" name="T4"/>
              <a:gd fmla="*/ 0 h 18" name="T5"/>
              <a:gd fmla="*/ 0 w 143" name="T6"/>
              <a:gd fmla="*/ 18 h 18" name="T7"/>
              <a:gd fmla="*/ 143 w 143" name="T8"/>
              <a:gd fmla="*/ 18 h 18" name="T9"/>
              <a:gd fmla="*/ 143 w 143" name="T10"/>
              <a:gd fmla="*/ 18 h 18" name="T11"/>
            </a:gdLst>
            <a:cxnLst>
              <a:cxn ang="0">
                <a:pos x="T0" y="T1"/>
              </a:cxn>
              <a:cxn ang="0">
                <a:pos x="T2" y="T3"/>
              </a:cxn>
              <a:cxn ang="0">
                <a:pos x="T4" y="T5"/>
              </a:cxn>
              <a:cxn ang="0">
                <a:pos x="T6" y="T7"/>
              </a:cxn>
              <a:cxn ang="0">
                <a:pos x="T8" y="T9"/>
              </a:cxn>
              <a:cxn ang="0">
                <a:pos x="T10" y="T11"/>
              </a:cxn>
            </a:cxnLst>
            <a:rect b="b" l="0" r="r" t="0"/>
            <a:pathLst>
              <a:path h="18" w="143">
                <a:moveTo>
                  <a:pt x="143" y="18"/>
                </a:moveTo>
                <a:lnTo>
                  <a:pt x="143" y="0"/>
                </a:lnTo>
                <a:lnTo>
                  <a:pt x="0" y="0"/>
                </a:lnTo>
                <a:lnTo>
                  <a:pt x="0" y="18"/>
                </a:lnTo>
                <a:lnTo>
                  <a:pt x="143" y="18"/>
                </a:lnTo>
                <a:lnTo>
                  <a:pt x="143" y="18"/>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7" name="Freeform 26"/>
          <p:cNvSpPr/>
          <p:nvPr/>
        </p:nvSpPr>
        <p:spPr bwMode="auto">
          <a:xfrm>
            <a:off x="4614334" y="4738422"/>
            <a:ext cx="302684" cy="38100"/>
          </a:xfrm>
          <a:custGeom>
            <a:gdLst>
              <a:gd fmla="*/ 143 w 143" name="T0"/>
              <a:gd fmla="*/ 18 h 18" name="T1"/>
              <a:gd fmla="*/ 143 w 143" name="T2"/>
              <a:gd fmla="*/ 0 h 18" name="T3"/>
              <a:gd fmla="*/ 0 w 143" name="T4"/>
              <a:gd fmla="*/ 0 h 18" name="T5"/>
              <a:gd fmla="*/ 0 w 143" name="T6"/>
              <a:gd fmla="*/ 18 h 18" name="T7"/>
              <a:gd fmla="*/ 143 w 143" name="T8"/>
              <a:gd fmla="*/ 18 h 18" name="T9"/>
              <a:gd fmla="*/ 143 w 143" name="T10"/>
              <a:gd fmla="*/ 18 h 18" name="T11"/>
            </a:gdLst>
            <a:cxnLst>
              <a:cxn ang="0">
                <a:pos x="T0" y="T1"/>
              </a:cxn>
              <a:cxn ang="0">
                <a:pos x="T2" y="T3"/>
              </a:cxn>
              <a:cxn ang="0">
                <a:pos x="T4" y="T5"/>
              </a:cxn>
              <a:cxn ang="0">
                <a:pos x="T6" y="T7"/>
              </a:cxn>
              <a:cxn ang="0">
                <a:pos x="T8" y="T9"/>
              </a:cxn>
              <a:cxn ang="0">
                <a:pos x="T10" y="T11"/>
              </a:cxn>
            </a:cxnLst>
            <a:rect b="b" l="0" r="r" t="0"/>
            <a:pathLst>
              <a:path h="18" w="143">
                <a:moveTo>
                  <a:pt x="143" y="18"/>
                </a:moveTo>
                <a:lnTo>
                  <a:pt x="143" y="0"/>
                </a:lnTo>
                <a:lnTo>
                  <a:pt x="0" y="0"/>
                </a:lnTo>
                <a:lnTo>
                  <a:pt x="0" y="18"/>
                </a:lnTo>
                <a:lnTo>
                  <a:pt x="143" y="18"/>
                </a:lnTo>
                <a:lnTo>
                  <a:pt x="143" y="18"/>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8" name="Freeform 27"/>
          <p:cNvSpPr/>
          <p:nvPr/>
        </p:nvSpPr>
        <p:spPr bwMode="auto">
          <a:xfrm>
            <a:off x="4614334" y="5011473"/>
            <a:ext cx="302684" cy="40217"/>
          </a:xfrm>
          <a:custGeom>
            <a:gdLst>
              <a:gd fmla="*/ 143 w 143" name="T0"/>
              <a:gd fmla="*/ 19 h 19" name="T1"/>
              <a:gd fmla="*/ 143 w 143" name="T2"/>
              <a:gd fmla="*/ 0 h 19" name="T3"/>
              <a:gd fmla="*/ 0 w 143" name="T4"/>
              <a:gd fmla="*/ 0 h 19" name="T5"/>
              <a:gd fmla="*/ 0 w 143" name="T6"/>
              <a:gd fmla="*/ 19 h 19" name="T7"/>
              <a:gd fmla="*/ 143 w 143" name="T8"/>
              <a:gd fmla="*/ 19 h 19" name="T9"/>
              <a:gd fmla="*/ 143 w 143" name="T10"/>
              <a:gd fmla="*/ 19 h 19" name="T11"/>
            </a:gdLst>
            <a:cxnLst>
              <a:cxn ang="0">
                <a:pos x="T0" y="T1"/>
              </a:cxn>
              <a:cxn ang="0">
                <a:pos x="T2" y="T3"/>
              </a:cxn>
              <a:cxn ang="0">
                <a:pos x="T4" y="T5"/>
              </a:cxn>
              <a:cxn ang="0">
                <a:pos x="T6" y="T7"/>
              </a:cxn>
              <a:cxn ang="0">
                <a:pos x="T8" y="T9"/>
              </a:cxn>
              <a:cxn ang="0">
                <a:pos x="T10" y="T11"/>
              </a:cxn>
            </a:cxnLst>
            <a:rect b="b" l="0" r="r" t="0"/>
            <a:pathLst>
              <a:path h="19" w="143">
                <a:moveTo>
                  <a:pt x="143" y="19"/>
                </a:moveTo>
                <a:lnTo>
                  <a:pt x="143" y="0"/>
                </a:lnTo>
                <a:lnTo>
                  <a:pt x="0" y="0"/>
                </a:lnTo>
                <a:lnTo>
                  <a:pt x="0" y="19"/>
                </a:lnTo>
                <a:lnTo>
                  <a:pt x="143" y="19"/>
                </a:lnTo>
                <a:lnTo>
                  <a:pt x="143" y="19"/>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29" name="Freeform 28"/>
          <p:cNvSpPr/>
          <p:nvPr/>
        </p:nvSpPr>
        <p:spPr bwMode="auto">
          <a:xfrm>
            <a:off x="4449233" y="5288755"/>
            <a:ext cx="450851" cy="38100"/>
          </a:xfrm>
          <a:custGeom>
            <a:gdLst>
              <a:gd fmla="*/ 213 w 213" name="T0"/>
              <a:gd fmla="*/ 18 h 18" name="T1"/>
              <a:gd fmla="*/ 213 w 213" name="T2"/>
              <a:gd fmla="*/ 0 h 18" name="T3"/>
              <a:gd fmla="*/ 0 w 213" name="T4"/>
              <a:gd fmla="*/ 0 h 18" name="T5"/>
              <a:gd fmla="*/ 0 w 213" name="T6"/>
              <a:gd fmla="*/ 18 h 18" name="T7"/>
              <a:gd fmla="*/ 213 w 213" name="T8"/>
              <a:gd fmla="*/ 18 h 18" name="T9"/>
              <a:gd fmla="*/ 213 w 213" name="T10"/>
              <a:gd fmla="*/ 18 h 18" name="T11"/>
            </a:gdLst>
            <a:cxnLst>
              <a:cxn ang="0">
                <a:pos x="T0" y="T1"/>
              </a:cxn>
              <a:cxn ang="0">
                <a:pos x="T2" y="T3"/>
              </a:cxn>
              <a:cxn ang="0">
                <a:pos x="T4" y="T5"/>
              </a:cxn>
              <a:cxn ang="0">
                <a:pos x="T6" y="T7"/>
              </a:cxn>
              <a:cxn ang="0">
                <a:pos x="T8" y="T9"/>
              </a:cxn>
              <a:cxn ang="0">
                <a:pos x="T10" y="T11"/>
              </a:cxn>
            </a:cxnLst>
            <a:rect b="b" l="0" r="r" t="0"/>
            <a:pathLst>
              <a:path h="18" w="213">
                <a:moveTo>
                  <a:pt x="213" y="18"/>
                </a:moveTo>
                <a:lnTo>
                  <a:pt x="213" y="0"/>
                </a:lnTo>
                <a:lnTo>
                  <a:pt x="0" y="0"/>
                </a:lnTo>
                <a:lnTo>
                  <a:pt x="0" y="18"/>
                </a:lnTo>
                <a:lnTo>
                  <a:pt x="213" y="18"/>
                </a:lnTo>
                <a:lnTo>
                  <a:pt x="213" y="18"/>
                </a:lnTo>
                <a:close/>
              </a:path>
            </a:pathLst>
          </a:custGeom>
          <a:solidFill>
            <a:schemeClr val="bg1">
              <a:lumMod val="65000"/>
            </a:schemeClr>
          </a:solidFill>
          <a:ln>
            <a:noFill/>
          </a:ln>
        </p:spPr>
        <p:txBody>
          <a:bodyPr anchor="t" anchorCtr="0" bIns="60960" compatLnSpc="1" lIns="121920" numCol="1" rIns="121920" tIns="60960" vert="horz" wrap="square"/>
          <a:lstStyle/>
          <a:p>
            <a:endParaRPr altLang="en-US" lang="zh-CN" sz="2400">
              <a:cs typeface="+mn-ea"/>
              <a:sym typeface="+mn-lt"/>
            </a:endParaRPr>
          </a:p>
        </p:txBody>
      </p:sp>
      <p:sp>
        <p:nvSpPr>
          <p:cNvPr id="30" name="TextBox 682"/>
          <p:cNvSpPr txBox="1"/>
          <p:nvPr/>
        </p:nvSpPr>
        <p:spPr>
          <a:xfrm>
            <a:off x="5066348" y="5051689"/>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2665">
                <a:solidFill>
                  <a:schemeClr val="tx1">
                    <a:lumMod val="50000"/>
                    <a:lumOff val="50000"/>
                  </a:schemeClr>
                </a:solidFill>
                <a:latin typeface="+mn-lt"/>
                <a:ea typeface="+mn-ea"/>
                <a:cs typeface="+mn-ea"/>
                <a:sym typeface="+mn-lt"/>
              </a:rPr>
              <a:t>18%</a:t>
            </a:r>
          </a:p>
        </p:txBody>
      </p:sp>
      <p:sp>
        <p:nvSpPr>
          <p:cNvPr id="31" name="TextBox 682"/>
          <p:cNvSpPr txBox="1"/>
          <p:nvPr/>
        </p:nvSpPr>
        <p:spPr>
          <a:xfrm>
            <a:off x="5066348" y="4192660"/>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2665">
                <a:solidFill>
                  <a:schemeClr val="tx1">
                    <a:lumMod val="50000"/>
                    <a:lumOff val="50000"/>
                  </a:schemeClr>
                </a:solidFill>
                <a:latin typeface="+mn-lt"/>
                <a:ea typeface="+mn-ea"/>
                <a:cs typeface="+mn-ea"/>
                <a:sym typeface="+mn-lt"/>
              </a:rPr>
              <a:t>26%</a:t>
            </a:r>
          </a:p>
        </p:txBody>
      </p:sp>
      <p:sp>
        <p:nvSpPr>
          <p:cNvPr id="32" name="TextBox 682"/>
          <p:cNvSpPr txBox="1"/>
          <p:nvPr/>
        </p:nvSpPr>
        <p:spPr>
          <a:xfrm>
            <a:off x="5066348" y="3324100"/>
            <a:ext cx="862330" cy="497586"/>
          </a:xfrm>
          <a:prstGeom prst="rect">
            <a:avLst/>
          </a:prstGeom>
          <a:noFill/>
        </p:spPr>
        <p:txBody>
          <a:bodyPr wrap="none">
            <a:spAutoFit/>
          </a:bodyPr>
          <a:lstStyle>
            <a:defPPr>
              <a:defRPr lang="zh-CN"/>
            </a:defPPr>
            <a:lvl1pPr>
              <a:defRPr>
                <a:solidFill>
                  <a:schemeClr val="bg1"/>
                </a:solidFill>
                <a:latin charset="-122" pitchFamily="65" typeface="方正中等线简体"/>
                <a:ea charset="-122" pitchFamily="65" typeface="方正中等线简体"/>
              </a:defRPr>
            </a:lvl1pPr>
          </a:lstStyle>
          <a:p>
            <a:r>
              <a:rPr altLang="zh-CN" lang="en-US" sz="2665">
                <a:solidFill>
                  <a:schemeClr val="tx1">
                    <a:lumMod val="50000"/>
                    <a:lumOff val="50000"/>
                  </a:schemeClr>
                </a:solidFill>
                <a:latin typeface="+mn-lt"/>
                <a:ea typeface="+mn-ea"/>
                <a:cs typeface="+mn-ea"/>
                <a:sym typeface="+mn-lt"/>
              </a:rPr>
              <a:t>55%</a:t>
            </a:r>
          </a:p>
        </p:txBody>
      </p:sp>
      <p:cxnSp>
        <p:nvCxnSpPr>
          <p:cNvPr id="33" name="直接连接符 32"/>
          <p:cNvCxnSpPr/>
          <p:nvPr/>
        </p:nvCxnSpPr>
        <p:spPr>
          <a:xfrm>
            <a:off x="5917858" y="2266156"/>
            <a:ext cx="5107860" cy="0"/>
          </a:xfrm>
          <a:prstGeom prst="line">
            <a:avLst/>
          </a:prstGeom>
          <a:solidFill>
            <a:srgbClr val="070606"/>
          </a:solidFill>
          <a:ln w="15875">
            <a:solidFill>
              <a:schemeClr val="tx1">
                <a:lumMod val="50000"/>
                <a:lumOff val="50000"/>
              </a:schemeClr>
            </a:solidFill>
            <a:round/>
          </a:ln>
        </p:spPr>
      </p:cxnSp>
      <p:sp>
        <p:nvSpPr>
          <p:cNvPr id="34" name="TextBox 64"/>
          <p:cNvSpPr txBox="1"/>
          <p:nvPr/>
        </p:nvSpPr>
        <p:spPr bwMode="auto">
          <a:xfrm>
            <a:off x="5976112" y="1814751"/>
            <a:ext cx="1421130" cy="416814"/>
          </a:xfrm>
          <a:prstGeom prst="rect">
            <a:avLst/>
          </a:prstGeom>
          <a:noFill/>
        </p:spPr>
        <p:txBody>
          <a:bodyPr wrap="none">
            <a:spAutoFit/>
          </a:bodyPr>
          <a:lstStyle>
            <a:defPPr>
              <a:defRPr lang="zh-CN"/>
            </a:defPPr>
            <a:lvl1pPr fontAlgn="auto">
              <a:spcBef>
                <a:spcPct val="0"/>
              </a:spcBef>
              <a:spcAft>
                <a:spcPct val="0"/>
              </a:spcAft>
              <a:defRPr spc="300" sz="1200">
                <a:latin charset="-122" pitchFamily="34" typeface="微软雅黑"/>
                <a:ea charset="-122" pitchFamily="34" typeface="微软雅黑"/>
                <a:cs charset="0" pitchFamily="34" typeface="Arial"/>
              </a:defRPr>
            </a:lvl1pPr>
          </a:lstStyle>
          <a:p>
            <a:r>
              <a:rPr altLang="en-US" b="1" lang="zh-CN" sz="2135">
                <a:solidFill>
                  <a:schemeClr val="tx1">
                    <a:lumMod val="75000"/>
                    <a:lumOff val="25000"/>
                  </a:schemeClr>
                </a:solidFill>
                <a:latin typeface="+mn-lt"/>
                <a:ea typeface="+mn-ea"/>
                <a:cs typeface="+mn-ea"/>
                <a:sym typeface="+mn-lt"/>
              </a:rPr>
              <a:t>添加标题</a:t>
            </a:r>
          </a:p>
        </p:txBody>
      </p:sp>
      <p:sp>
        <p:nvSpPr>
          <p:cNvPr id="35" name="TextBox 24"/>
          <p:cNvSpPr txBox="1"/>
          <p:nvPr/>
        </p:nvSpPr>
        <p:spPr bwMode="auto">
          <a:xfrm>
            <a:off x="3355129" y="1558324"/>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EBAC07"/>
                </a:solidFill>
                <a:latin charset="-122" pitchFamily="34" typeface="微软雅黑"/>
                <a:ea charset="-122" pitchFamily="34" typeface="微软雅黑"/>
                <a:cs charset="0" pitchFamily="34" typeface="Arial"/>
              </a:defRPr>
            </a:lvl1pPr>
          </a:lstStyle>
          <a:p>
            <a:pPr algn="r"/>
            <a:r>
              <a:rPr altLang="en-US" b="1" lang="zh-CN" sz="2135">
                <a:solidFill>
                  <a:schemeClr val="accent5"/>
                </a:solidFill>
                <a:latin typeface="+mn-lt"/>
                <a:ea typeface="+mn-ea"/>
                <a:cs typeface="+mn-ea"/>
                <a:sym typeface="+mn-lt"/>
              </a:rPr>
              <a:t>添加标题</a:t>
            </a:r>
          </a:p>
        </p:txBody>
      </p:sp>
      <p:sp>
        <p:nvSpPr>
          <p:cNvPr id="36" name="TextBox 25"/>
          <p:cNvSpPr txBox="1"/>
          <p:nvPr/>
        </p:nvSpPr>
        <p:spPr bwMode="auto">
          <a:xfrm>
            <a:off x="2751099" y="1943835"/>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8BC925"/>
                </a:solidFill>
                <a:latin charset="-122" pitchFamily="34" typeface="微软雅黑"/>
                <a:ea charset="-122" pitchFamily="34" typeface="微软雅黑"/>
                <a:cs charset="0" pitchFamily="34" typeface="Arial"/>
              </a:defRPr>
            </a:lvl1pPr>
          </a:lstStyle>
          <a:p>
            <a:pPr algn="r"/>
            <a:r>
              <a:rPr altLang="en-US" b="1" lang="zh-CN" sz="2135">
                <a:solidFill>
                  <a:schemeClr val="accent2"/>
                </a:solidFill>
                <a:latin typeface="+mn-lt"/>
                <a:ea typeface="+mn-ea"/>
                <a:cs typeface="+mn-ea"/>
                <a:sym typeface="+mn-lt"/>
              </a:rPr>
              <a:t>添加标题</a:t>
            </a:r>
          </a:p>
        </p:txBody>
      </p:sp>
      <p:sp>
        <p:nvSpPr>
          <p:cNvPr id="37" name="TextBox 26"/>
          <p:cNvSpPr txBox="1"/>
          <p:nvPr/>
        </p:nvSpPr>
        <p:spPr bwMode="auto">
          <a:xfrm>
            <a:off x="2195539" y="2942152"/>
            <a:ext cx="1421130" cy="416814"/>
          </a:xfrm>
          <a:prstGeom prst="rect">
            <a:avLst/>
          </a:prstGeom>
          <a:noFill/>
        </p:spPr>
        <p:txBody>
          <a:bodyPr wrap="none">
            <a:spAutoFit/>
          </a:bodyPr>
          <a:lstStyle>
            <a:defPPr>
              <a:defRPr lang="zh-CN"/>
            </a:defPPr>
            <a:lvl1pPr algn="ctr" fontAlgn="auto">
              <a:spcBef>
                <a:spcPct val="0"/>
              </a:spcBef>
              <a:spcAft>
                <a:spcPct val="0"/>
              </a:spcAft>
              <a:defRPr spc="300" sz="1600">
                <a:solidFill>
                  <a:srgbClr val="F83003"/>
                </a:solidFill>
                <a:latin charset="-122" pitchFamily="34" typeface="微软雅黑"/>
                <a:ea charset="-122" pitchFamily="34" typeface="微软雅黑"/>
                <a:cs charset="0" pitchFamily="34" typeface="Arial"/>
              </a:defRPr>
            </a:lvl1pPr>
          </a:lstStyle>
          <a:p>
            <a:r>
              <a:rPr altLang="en-US" b="1" lang="zh-CN" sz="2135">
                <a:solidFill>
                  <a:schemeClr val="accent1"/>
                </a:solidFill>
                <a:latin typeface="+mn-lt"/>
                <a:ea typeface="+mn-ea"/>
                <a:cs typeface="+mn-ea"/>
                <a:sym typeface="+mn-lt"/>
              </a:rPr>
              <a:t>添加标题</a:t>
            </a:r>
          </a:p>
        </p:txBody>
      </p:sp>
      <p:sp>
        <p:nvSpPr>
          <p:cNvPr id="38" name="矩形 37"/>
          <p:cNvSpPr/>
          <p:nvPr/>
        </p:nvSpPr>
        <p:spPr>
          <a:xfrm>
            <a:off x="6021943" y="2364399"/>
            <a:ext cx="5255657" cy="1691640"/>
          </a:xfrm>
          <a:prstGeom prst="rect">
            <a:avLst/>
          </a:prstGeom>
        </p:spPr>
        <p:txBody>
          <a:bodyPr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p>
        </p:txBody>
      </p:sp>
      <p:sp>
        <p:nvSpPr>
          <p:cNvPr id="39" name="矩形 38"/>
          <p:cNvSpPr/>
          <p:nvPr/>
        </p:nvSpPr>
        <p:spPr>
          <a:xfrm>
            <a:off x="6086430" y="4233761"/>
            <a:ext cx="2355823" cy="1737360"/>
          </a:xfrm>
          <a:prstGeom prst="rect">
            <a:avLst/>
          </a:prstGeom>
        </p:spPr>
        <p:txBody>
          <a:bodyPr wrap="square">
            <a:spAutoFit/>
          </a:bodyPr>
          <a:lstStyle/>
          <a:p>
            <a:pPr>
              <a:lnSpc>
                <a:spcPct val="150000"/>
              </a:lnSpc>
            </a:pPr>
            <a:r>
              <a:rPr altLang="en-US" lang="zh-CN">
                <a:solidFill>
                  <a:schemeClr val="tx1">
                    <a:lumMod val="65000"/>
                    <a:lumOff val="35000"/>
                  </a:schemeClr>
                </a:solidFill>
                <a:cs typeface="+mn-ea"/>
                <a:sym typeface="+mn-lt"/>
              </a:rPr>
              <a:t>这里填写文字内容这里填写文字内容这里填写文字内容这里填写文字内容</a:t>
            </a:r>
          </a:p>
        </p:txBody>
      </p:sp>
      <p:sp>
        <p:nvSpPr>
          <p:cNvPr id="40" name="矩形 39"/>
          <p:cNvSpPr/>
          <p:nvPr/>
        </p:nvSpPr>
        <p:spPr>
          <a:xfrm>
            <a:off x="8897364" y="4233761"/>
            <a:ext cx="2355823" cy="1737360"/>
          </a:xfrm>
          <a:prstGeom prst="rect">
            <a:avLst/>
          </a:prstGeom>
        </p:spPr>
        <p:txBody>
          <a:bodyPr wrap="square">
            <a:spAutoFit/>
          </a:bodyPr>
          <a:lstStyle/>
          <a:p>
            <a:pPr>
              <a:lnSpc>
                <a:spcPct val="150000"/>
              </a:lnSpc>
            </a:pPr>
            <a:r>
              <a:rPr altLang="en-US" lang="zh-CN">
                <a:solidFill>
                  <a:schemeClr val="tx1">
                    <a:lumMod val="65000"/>
                    <a:lumOff val="35000"/>
                  </a:schemeClr>
                </a:solidFill>
                <a:cs typeface="+mn-ea"/>
                <a:sym typeface="+mn-lt"/>
              </a:rPr>
              <a:t>这里填写文字内容这里填写文字内容这里填写文字内容这里填写文字内容</a:t>
            </a:r>
          </a:p>
        </p:txBody>
      </p:sp>
      <p:cxnSp>
        <p:nvCxnSpPr>
          <p:cNvPr id="41" name="直接连接符 40"/>
          <p:cNvCxnSpPr/>
          <p:nvPr/>
        </p:nvCxnSpPr>
        <p:spPr>
          <a:xfrm>
            <a:off x="5917858" y="4188089"/>
            <a:ext cx="5107860" cy="0"/>
          </a:xfrm>
          <a:prstGeom prst="line">
            <a:avLst/>
          </a:prstGeom>
          <a:solidFill>
            <a:srgbClr val="070606"/>
          </a:solidFill>
          <a:ln w="15875">
            <a:solidFill>
              <a:schemeClr val="tx1">
                <a:lumMod val="50000"/>
                <a:lumOff val="50000"/>
              </a:schemeClr>
            </a:solidFill>
            <a:round/>
          </a:ln>
        </p:spPr>
      </p:cxnSp>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添加论文内容第四部分标题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椭圆 8"/>
          <p:cNvSpPr/>
          <p:nvPr/>
        </p:nvSpPr>
        <p:spPr>
          <a:xfrm>
            <a:off x="1260712" y="3026613"/>
            <a:ext cx="1309133" cy="130913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0" name="椭圆 9"/>
          <p:cNvSpPr/>
          <p:nvPr/>
        </p:nvSpPr>
        <p:spPr>
          <a:xfrm flipV="1">
            <a:off x="3331864" y="2970613"/>
            <a:ext cx="1309133" cy="1309133"/>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6" name="椭圆 15"/>
          <p:cNvSpPr/>
          <p:nvPr/>
        </p:nvSpPr>
        <p:spPr>
          <a:xfrm>
            <a:off x="5405503" y="3011695"/>
            <a:ext cx="1309133" cy="1309133"/>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7" name="椭圆 16"/>
          <p:cNvSpPr/>
          <p:nvPr/>
        </p:nvSpPr>
        <p:spPr>
          <a:xfrm flipV="1">
            <a:off x="7476655" y="2955695"/>
            <a:ext cx="1309133" cy="1309133"/>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18" name="椭圆 17"/>
          <p:cNvSpPr/>
          <p:nvPr/>
        </p:nvSpPr>
        <p:spPr>
          <a:xfrm>
            <a:off x="9550293" y="2988497"/>
            <a:ext cx="1309133" cy="1309133"/>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21" name="任意形状 64"/>
          <p:cNvSpPr/>
          <p:nvPr/>
        </p:nvSpPr>
        <p:spPr>
          <a:xfrm flipV="1">
            <a:off x="9010554" y="2447767"/>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22" name="任意形状 65"/>
          <p:cNvSpPr/>
          <p:nvPr/>
        </p:nvSpPr>
        <p:spPr>
          <a:xfrm>
            <a:off x="6936916" y="3336976"/>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23" name="任意形状 66"/>
          <p:cNvSpPr/>
          <p:nvPr/>
        </p:nvSpPr>
        <p:spPr>
          <a:xfrm flipV="1">
            <a:off x="4865764" y="2470965"/>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24" name="任意形状 67"/>
          <p:cNvSpPr/>
          <p:nvPr/>
        </p:nvSpPr>
        <p:spPr>
          <a:xfrm>
            <a:off x="2792125" y="3351895"/>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sp>
        <p:nvSpPr>
          <p:cNvPr id="25" name="任意形状 68"/>
          <p:cNvSpPr/>
          <p:nvPr/>
        </p:nvSpPr>
        <p:spPr>
          <a:xfrm flipV="1">
            <a:off x="720973" y="2485883"/>
            <a:ext cx="2541387" cy="1468581"/>
          </a:xfrm>
          <a:custGeom>
            <a:gdLst>
              <a:gd fmla="*/ 1495053 w 3181348" name="connsiteX0"/>
              <a:gd fmla="*/ 1838394 h 1838394" name="connsiteY0"/>
              <a:gd fmla="*/ 2983619 w 3181348" name="connsiteX1"/>
              <a:gd fmla="*/ 495090 h 1838394" name="connsiteY1"/>
              <a:gd fmla="*/ 2990107 w 3181348" name="connsiteX2"/>
              <a:gd fmla="*/ 366615 h 1838394" name="connsiteY2"/>
              <a:gd fmla="*/ 3181348 w 3181348" name="connsiteX3"/>
              <a:gd fmla="*/ 366615 h 1838394" name="connsiteY3"/>
              <a:gd fmla="*/ 2795400 w 3181348" name="connsiteX4"/>
              <a:gd fmla="*/ 0 h 1838394" name="connsiteY4"/>
              <a:gd fmla="*/ 2409452 w 3181348" name="connsiteX5"/>
              <a:gd fmla="*/ 366615 h 1838394" name="connsiteY5"/>
              <a:gd fmla="*/ 2599424 w 3181348" name="connsiteX6"/>
              <a:gd fmla="*/ 366615 h 1838394" name="connsiteY6"/>
              <a:gd fmla="*/ 2594954 w 3181348" name="connsiteX7"/>
              <a:gd fmla="*/ 455145 h 1838394" name="connsiteY7"/>
              <a:gd fmla="*/ 1495053 w 3181348" name="connsiteX8"/>
              <a:gd fmla="*/ 1447712 h 1838394" name="connsiteY8"/>
              <a:gd fmla="*/ 395152 w 3181348" name="connsiteX9"/>
              <a:gd fmla="*/ 455145 h 1838394" name="connsiteY9"/>
              <a:gd fmla="*/ 390682 w 3181348" name="connsiteX10"/>
              <a:gd fmla="*/ 366615 h 1838394" name="connsiteY10"/>
              <a:gd fmla="*/ 0 w 3181348" name="connsiteX11"/>
              <a:gd fmla="*/ 366615 h 1838394" name="connsiteY11"/>
              <a:gd fmla="*/ 6487 w 3181348" name="connsiteX12"/>
              <a:gd fmla="*/ 495090 h 1838394" name="connsiteY12"/>
              <a:gd fmla="*/ 1495053 w 3181348" name="connsiteX13"/>
              <a:gd fmla="*/ 1838394 h 1838394" name="connsiteY1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1838393" w="3181348">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rtlCol="0"/>
          <a:lstStyle/>
          <a:p>
            <a:pPr algn="ctr"/>
            <a:endParaRPr altLang="en-US" kumimoji="1" lang="zh-CN" sz="3200">
              <a:solidFill>
                <a:srgbClr val="FFFFFF"/>
              </a:solidFill>
            </a:endParaRPr>
          </a:p>
        </p:txBody>
      </p:sp>
      <p:grpSp>
        <p:nvGrpSpPr>
          <p:cNvPr id="26" name="组 69"/>
          <p:cNvGrpSpPr/>
          <p:nvPr/>
        </p:nvGrpSpPr>
        <p:grpSpPr>
          <a:xfrm>
            <a:off x="1718361" y="3380290"/>
            <a:ext cx="393835" cy="631619"/>
            <a:chOff x="898525" y="1076325"/>
            <a:chExt cx="504825" cy="809625"/>
          </a:xfrm>
          <a:solidFill>
            <a:schemeClr val="bg1"/>
          </a:solidFill>
          <a:effectLst/>
        </p:grpSpPr>
        <p:sp>
          <p:nvSpPr>
            <p:cNvPr id="27" name="Freeform 44"/>
            <p:cNvSpPr/>
            <p:nvPr/>
          </p:nvSpPr>
          <p:spPr bwMode="auto">
            <a:xfrm>
              <a:off x="1028700" y="1736725"/>
              <a:ext cx="247650" cy="50800"/>
            </a:xfrm>
            <a:custGeom>
              <a:cxnLst>
                <a:cxn ang="0">
                  <a:pos x="140" y="0"/>
                </a:cxn>
                <a:cxn ang="0">
                  <a:pos x="16" y="0"/>
                </a:cxn>
                <a:cxn ang="0">
                  <a:pos x="16" y="0"/>
                </a:cxn>
                <a:cxn ang="0">
                  <a:pos x="10" y="0"/>
                </a:cxn>
                <a:cxn ang="0">
                  <a:pos x="4" y="4"/>
                </a:cxn>
                <a:cxn ang="0">
                  <a:pos x="2" y="10"/>
                </a:cxn>
                <a:cxn ang="0">
                  <a:pos x="0" y="16"/>
                </a:cxn>
                <a:cxn ang="0">
                  <a:pos x="0" y="16"/>
                </a:cxn>
                <a:cxn ang="0">
                  <a:pos x="2" y="22"/>
                </a:cxn>
                <a:cxn ang="0">
                  <a:pos x="4" y="28"/>
                </a:cxn>
                <a:cxn ang="0">
                  <a:pos x="10" y="32"/>
                </a:cxn>
                <a:cxn ang="0">
                  <a:pos x="16" y="32"/>
                </a:cxn>
                <a:cxn ang="0">
                  <a:pos x="140" y="32"/>
                </a:cxn>
                <a:cxn ang="0">
                  <a:pos x="140" y="32"/>
                </a:cxn>
                <a:cxn ang="0">
                  <a:pos x="146" y="32"/>
                </a:cxn>
                <a:cxn ang="0">
                  <a:pos x="152" y="28"/>
                </a:cxn>
                <a:cxn ang="0">
                  <a:pos x="154" y="22"/>
                </a:cxn>
                <a:cxn ang="0">
                  <a:pos x="156" y="16"/>
                </a:cxn>
                <a:cxn ang="0">
                  <a:pos x="156" y="16"/>
                </a:cxn>
                <a:cxn ang="0">
                  <a:pos x="154" y="10"/>
                </a:cxn>
                <a:cxn ang="0">
                  <a:pos x="152" y="4"/>
                </a:cxn>
                <a:cxn ang="0">
                  <a:pos x="146" y="0"/>
                </a:cxn>
                <a:cxn ang="0">
                  <a:pos x="140" y="0"/>
                </a:cxn>
                <a:cxn ang="0">
                  <a:pos x="140" y="0"/>
                </a:cxn>
              </a:cxnLst>
              <a:rect b="b" l="0" r="r" t="0"/>
              <a:pathLst>
                <a:path h="32" w="156">
                  <a:moveTo>
                    <a:pt x="140" y="0"/>
                  </a:moveTo>
                  <a:lnTo>
                    <a:pt x="16" y="0"/>
                  </a:lnTo>
                  <a:lnTo>
                    <a:pt x="16" y="0"/>
                  </a:lnTo>
                  <a:lnTo>
                    <a:pt x="10" y="0"/>
                  </a:lnTo>
                  <a:lnTo>
                    <a:pt x="4" y="4"/>
                  </a:lnTo>
                  <a:lnTo>
                    <a:pt x="2" y="10"/>
                  </a:lnTo>
                  <a:lnTo>
                    <a:pt x="0" y="16"/>
                  </a:lnTo>
                  <a:lnTo>
                    <a:pt x="0" y="16"/>
                  </a:lnTo>
                  <a:lnTo>
                    <a:pt x="2" y="22"/>
                  </a:lnTo>
                  <a:lnTo>
                    <a:pt x="4" y="28"/>
                  </a:lnTo>
                  <a:lnTo>
                    <a:pt x="10" y="32"/>
                  </a:lnTo>
                  <a:lnTo>
                    <a:pt x="16" y="32"/>
                  </a:lnTo>
                  <a:lnTo>
                    <a:pt x="140" y="32"/>
                  </a:lnTo>
                  <a:lnTo>
                    <a:pt x="140" y="32"/>
                  </a:lnTo>
                  <a:lnTo>
                    <a:pt x="146" y="32"/>
                  </a:lnTo>
                  <a:lnTo>
                    <a:pt x="152" y="28"/>
                  </a:lnTo>
                  <a:lnTo>
                    <a:pt x="154" y="22"/>
                  </a:lnTo>
                  <a:lnTo>
                    <a:pt x="156" y="16"/>
                  </a:lnTo>
                  <a:lnTo>
                    <a:pt x="156" y="16"/>
                  </a:lnTo>
                  <a:lnTo>
                    <a:pt x="154" y="10"/>
                  </a:lnTo>
                  <a:lnTo>
                    <a:pt x="152" y="4"/>
                  </a:lnTo>
                  <a:lnTo>
                    <a:pt x="146" y="0"/>
                  </a:lnTo>
                  <a:lnTo>
                    <a:pt x="140" y="0"/>
                  </a:lnTo>
                  <a:lnTo>
                    <a:pt x="140" y="0"/>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sp>
          <p:nvSpPr>
            <p:cNvPr id="28" name="Freeform 45"/>
            <p:cNvSpPr/>
            <p:nvPr/>
          </p:nvSpPr>
          <p:spPr bwMode="auto">
            <a:xfrm>
              <a:off x="1028700" y="1831975"/>
              <a:ext cx="247650" cy="53975"/>
            </a:xfrm>
            <a:custGeom>
              <a:cxnLst>
                <a:cxn ang="0">
                  <a:pos x="140" y="0"/>
                </a:cxn>
                <a:cxn ang="0">
                  <a:pos x="16" y="0"/>
                </a:cxn>
                <a:cxn ang="0">
                  <a:pos x="16" y="0"/>
                </a:cxn>
                <a:cxn ang="0">
                  <a:pos x="10" y="2"/>
                </a:cxn>
                <a:cxn ang="0">
                  <a:pos x="4" y="4"/>
                </a:cxn>
                <a:cxn ang="0">
                  <a:pos x="2" y="10"/>
                </a:cxn>
                <a:cxn ang="0">
                  <a:pos x="0" y="16"/>
                </a:cxn>
                <a:cxn ang="0">
                  <a:pos x="0" y="16"/>
                </a:cxn>
                <a:cxn ang="0">
                  <a:pos x="2" y="24"/>
                </a:cxn>
                <a:cxn ang="0">
                  <a:pos x="4" y="28"/>
                </a:cxn>
                <a:cxn ang="0">
                  <a:pos x="10" y="32"/>
                </a:cxn>
                <a:cxn ang="0">
                  <a:pos x="16" y="34"/>
                </a:cxn>
                <a:cxn ang="0">
                  <a:pos x="140" y="34"/>
                </a:cxn>
                <a:cxn ang="0">
                  <a:pos x="140" y="34"/>
                </a:cxn>
                <a:cxn ang="0">
                  <a:pos x="146" y="32"/>
                </a:cxn>
                <a:cxn ang="0">
                  <a:pos x="152" y="28"/>
                </a:cxn>
                <a:cxn ang="0">
                  <a:pos x="154" y="24"/>
                </a:cxn>
                <a:cxn ang="0">
                  <a:pos x="156" y="16"/>
                </a:cxn>
                <a:cxn ang="0">
                  <a:pos x="156" y="16"/>
                </a:cxn>
                <a:cxn ang="0">
                  <a:pos x="154" y="10"/>
                </a:cxn>
                <a:cxn ang="0">
                  <a:pos x="152" y="4"/>
                </a:cxn>
                <a:cxn ang="0">
                  <a:pos x="146" y="2"/>
                </a:cxn>
                <a:cxn ang="0">
                  <a:pos x="140" y="0"/>
                </a:cxn>
                <a:cxn ang="0">
                  <a:pos x="140" y="0"/>
                </a:cxn>
              </a:cxnLst>
              <a:rect b="b" l="0" r="r" t="0"/>
              <a:pathLst>
                <a:path h="34" w="156">
                  <a:moveTo>
                    <a:pt x="140" y="0"/>
                  </a:moveTo>
                  <a:lnTo>
                    <a:pt x="16" y="0"/>
                  </a:lnTo>
                  <a:lnTo>
                    <a:pt x="16" y="0"/>
                  </a:lnTo>
                  <a:lnTo>
                    <a:pt x="10" y="2"/>
                  </a:lnTo>
                  <a:lnTo>
                    <a:pt x="4" y="4"/>
                  </a:lnTo>
                  <a:lnTo>
                    <a:pt x="2" y="10"/>
                  </a:lnTo>
                  <a:lnTo>
                    <a:pt x="0" y="16"/>
                  </a:lnTo>
                  <a:lnTo>
                    <a:pt x="0" y="16"/>
                  </a:lnTo>
                  <a:lnTo>
                    <a:pt x="2" y="24"/>
                  </a:lnTo>
                  <a:lnTo>
                    <a:pt x="4" y="28"/>
                  </a:lnTo>
                  <a:lnTo>
                    <a:pt x="10" y="32"/>
                  </a:lnTo>
                  <a:lnTo>
                    <a:pt x="16" y="34"/>
                  </a:lnTo>
                  <a:lnTo>
                    <a:pt x="140" y="34"/>
                  </a:lnTo>
                  <a:lnTo>
                    <a:pt x="140" y="34"/>
                  </a:lnTo>
                  <a:lnTo>
                    <a:pt x="146" y="32"/>
                  </a:lnTo>
                  <a:lnTo>
                    <a:pt x="152" y="28"/>
                  </a:lnTo>
                  <a:lnTo>
                    <a:pt x="154" y="24"/>
                  </a:lnTo>
                  <a:lnTo>
                    <a:pt x="156" y="16"/>
                  </a:lnTo>
                  <a:lnTo>
                    <a:pt x="156" y="16"/>
                  </a:lnTo>
                  <a:lnTo>
                    <a:pt x="154" y="10"/>
                  </a:lnTo>
                  <a:lnTo>
                    <a:pt x="152" y="4"/>
                  </a:lnTo>
                  <a:lnTo>
                    <a:pt x="146" y="2"/>
                  </a:lnTo>
                  <a:lnTo>
                    <a:pt x="140" y="0"/>
                  </a:lnTo>
                  <a:lnTo>
                    <a:pt x="140" y="0"/>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sp>
          <p:nvSpPr>
            <p:cNvPr id="29" name="Freeform 46"/>
            <p:cNvSpPr>
              <a:spLocks noEditPoints="1"/>
            </p:cNvSpPr>
            <p:nvPr/>
          </p:nvSpPr>
          <p:spPr bwMode="auto">
            <a:xfrm>
              <a:off x="898525" y="1076325"/>
              <a:ext cx="504825" cy="615950"/>
            </a:xfrm>
            <a:custGeom>
              <a:cxnLst>
                <a:cxn ang="0">
                  <a:pos x="160" y="0"/>
                </a:cxn>
                <a:cxn ang="0">
                  <a:pos x="152" y="0"/>
                </a:cxn>
                <a:cxn ang="0">
                  <a:pos x="106" y="10"/>
                </a:cxn>
                <a:cxn ang="0">
                  <a:pos x="66" y="30"/>
                </a:cxn>
                <a:cxn ang="0">
                  <a:pos x="34" y="60"/>
                </a:cxn>
                <a:cxn ang="0">
                  <a:pos x="12" y="98"/>
                </a:cxn>
                <a:cxn ang="0">
                  <a:pos x="2" y="144"/>
                </a:cxn>
                <a:cxn ang="0">
                  <a:pos x="2" y="176"/>
                </a:cxn>
                <a:cxn ang="0">
                  <a:pos x="18" y="226"/>
                </a:cxn>
                <a:cxn ang="0">
                  <a:pos x="60" y="282"/>
                </a:cxn>
                <a:cxn ang="0">
                  <a:pos x="74" y="300"/>
                </a:cxn>
                <a:cxn ang="0">
                  <a:pos x="80" y="322"/>
                </a:cxn>
                <a:cxn ang="0">
                  <a:pos x="82" y="354"/>
                </a:cxn>
                <a:cxn ang="0">
                  <a:pos x="88" y="372"/>
                </a:cxn>
                <a:cxn ang="0">
                  <a:pos x="102" y="384"/>
                </a:cxn>
                <a:cxn ang="0">
                  <a:pos x="158" y="388"/>
                </a:cxn>
                <a:cxn ang="0">
                  <a:pos x="202" y="388"/>
                </a:cxn>
                <a:cxn ang="0">
                  <a:pos x="222" y="382"/>
                </a:cxn>
                <a:cxn ang="0">
                  <a:pos x="234" y="366"/>
                </a:cxn>
                <a:cxn ang="0">
                  <a:pos x="236" y="340"/>
                </a:cxn>
                <a:cxn ang="0">
                  <a:pos x="242" y="306"/>
                </a:cxn>
                <a:cxn ang="0">
                  <a:pos x="250" y="292"/>
                </a:cxn>
                <a:cxn ang="0">
                  <a:pos x="282" y="256"/>
                </a:cxn>
                <a:cxn ang="0">
                  <a:pos x="308" y="210"/>
                </a:cxn>
                <a:cxn ang="0">
                  <a:pos x="318" y="158"/>
                </a:cxn>
                <a:cxn ang="0">
                  <a:pos x="314" y="128"/>
                </a:cxn>
                <a:cxn ang="0">
                  <a:pos x="300" y="86"/>
                </a:cxn>
                <a:cxn ang="0">
                  <a:pos x="274" y="50"/>
                </a:cxn>
                <a:cxn ang="0">
                  <a:pos x="240" y="22"/>
                </a:cxn>
                <a:cxn ang="0">
                  <a:pos x="198" y="6"/>
                </a:cxn>
                <a:cxn ang="0">
                  <a:pos x="168" y="0"/>
                </a:cxn>
                <a:cxn ang="0">
                  <a:pos x="258" y="164"/>
                </a:cxn>
                <a:cxn ang="0">
                  <a:pos x="246" y="146"/>
                </a:cxn>
                <a:cxn ang="0">
                  <a:pos x="240" y="120"/>
                </a:cxn>
                <a:cxn ang="0">
                  <a:pos x="216" y="88"/>
                </a:cxn>
                <a:cxn ang="0">
                  <a:pos x="178" y="74"/>
                </a:cxn>
                <a:cxn ang="0">
                  <a:pos x="164" y="68"/>
                </a:cxn>
                <a:cxn ang="0">
                  <a:pos x="158" y="52"/>
                </a:cxn>
                <a:cxn ang="0">
                  <a:pos x="172" y="34"/>
                </a:cxn>
                <a:cxn ang="0">
                  <a:pos x="202" y="36"/>
                </a:cxn>
                <a:cxn ang="0">
                  <a:pos x="256" y="68"/>
                </a:cxn>
                <a:cxn ang="0">
                  <a:pos x="284" y="124"/>
                </a:cxn>
                <a:cxn ang="0">
                  <a:pos x="284" y="154"/>
                </a:cxn>
                <a:cxn ang="0">
                  <a:pos x="266" y="166"/>
                </a:cxn>
              </a:cxnLst>
              <a:rect b="b" l="0" r="r" t="0"/>
              <a:pathLst>
                <a:path h="388" w="318">
                  <a:moveTo>
                    <a:pt x="168" y="0"/>
                  </a:moveTo>
                  <a:lnTo>
                    <a:pt x="168" y="0"/>
                  </a:lnTo>
                  <a:lnTo>
                    <a:pt x="160" y="0"/>
                  </a:lnTo>
                  <a:lnTo>
                    <a:pt x="160" y="0"/>
                  </a:lnTo>
                  <a:lnTo>
                    <a:pt x="152" y="0"/>
                  </a:lnTo>
                  <a:lnTo>
                    <a:pt x="152" y="0"/>
                  </a:lnTo>
                  <a:lnTo>
                    <a:pt x="136" y="2"/>
                  </a:lnTo>
                  <a:lnTo>
                    <a:pt x="120" y="4"/>
                  </a:lnTo>
                  <a:lnTo>
                    <a:pt x="106" y="10"/>
                  </a:lnTo>
                  <a:lnTo>
                    <a:pt x="92" y="16"/>
                  </a:lnTo>
                  <a:lnTo>
                    <a:pt x="80" y="22"/>
                  </a:lnTo>
                  <a:lnTo>
                    <a:pt x="66" y="30"/>
                  </a:lnTo>
                  <a:lnTo>
                    <a:pt x="56" y="40"/>
                  </a:lnTo>
                  <a:lnTo>
                    <a:pt x="44" y="50"/>
                  </a:lnTo>
                  <a:lnTo>
                    <a:pt x="34" y="60"/>
                  </a:lnTo>
                  <a:lnTo>
                    <a:pt x="26" y="72"/>
                  </a:lnTo>
                  <a:lnTo>
                    <a:pt x="18" y="86"/>
                  </a:lnTo>
                  <a:lnTo>
                    <a:pt x="12" y="98"/>
                  </a:lnTo>
                  <a:lnTo>
                    <a:pt x="8" y="114"/>
                  </a:lnTo>
                  <a:lnTo>
                    <a:pt x="4" y="128"/>
                  </a:lnTo>
                  <a:lnTo>
                    <a:pt x="2" y="144"/>
                  </a:lnTo>
                  <a:lnTo>
                    <a:pt x="0" y="158"/>
                  </a:lnTo>
                  <a:lnTo>
                    <a:pt x="0" y="158"/>
                  </a:lnTo>
                  <a:lnTo>
                    <a:pt x="2" y="176"/>
                  </a:lnTo>
                  <a:lnTo>
                    <a:pt x="6" y="192"/>
                  </a:lnTo>
                  <a:lnTo>
                    <a:pt x="10" y="210"/>
                  </a:lnTo>
                  <a:lnTo>
                    <a:pt x="18" y="226"/>
                  </a:lnTo>
                  <a:lnTo>
                    <a:pt x="26" y="240"/>
                  </a:lnTo>
                  <a:lnTo>
                    <a:pt x="36" y="256"/>
                  </a:lnTo>
                  <a:lnTo>
                    <a:pt x="60" y="282"/>
                  </a:lnTo>
                  <a:lnTo>
                    <a:pt x="60" y="282"/>
                  </a:lnTo>
                  <a:lnTo>
                    <a:pt x="68" y="292"/>
                  </a:lnTo>
                  <a:lnTo>
                    <a:pt x="74" y="300"/>
                  </a:lnTo>
                  <a:lnTo>
                    <a:pt x="78" y="306"/>
                  </a:lnTo>
                  <a:lnTo>
                    <a:pt x="78" y="306"/>
                  </a:lnTo>
                  <a:lnTo>
                    <a:pt x="80" y="322"/>
                  </a:lnTo>
                  <a:lnTo>
                    <a:pt x="82" y="340"/>
                  </a:lnTo>
                  <a:lnTo>
                    <a:pt x="82" y="354"/>
                  </a:lnTo>
                  <a:lnTo>
                    <a:pt x="82" y="354"/>
                  </a:lnTo>
                  <a:lnTo>
                    <a:pt x="82" y="360"/>
                  </a:lnTo>
                  <a:lnTo>
                    <a:pt x="84" y="366"/>
                  </a:lnTo>
                  <a:lnTo>
                    <a:pt x="88" y="372"/>
                  </a:lnTo>
                  <a:lnTo>
                    <a:pt x="92" y="378"/>
                  </a:lnTo>
                  <a:lnTo>
                    <a:pt x="96" y="382"/>
                  </a:lnTo>
                  <a:lnTo>
                    <a:pt x="102" y="384"/>
                  </a:lnTo>
                  <a:lnTo>
                    <a:pt x="110" y="386"/>
                  </a:lnTo>
                  <a:lnTo>
                    <a:pt x="116" y="388"/>
                  </a:lnTo>
                  <a:lnTo>
                    <a:pt x="158" y="388"/>
                  </a:lnTo>
                  <a:lnTo>
                    <a:pt x="160" y="388"/>
                  </a:lnTo>
                  <a:lnTo>
                    <a:pt x="202" y="388"/>
                  </a:lnTo>
                  <a:lnTo>
                    <a:pt x="202" y="388"/>
                  </a:lnTo>
                  <a:lnTo>
                    <a:pt x="210" y="386"/>
                  </a:lnTo>
                  <a:lnTo>
                    <a:pt x="216" y="384"/>
                  </a:lnTo>
                  <a:lnTo>
                    <a:pt x="222" y="382"/>
                  </a:lnTo>
                  <a:lnTo>
                    <a:pt x="226" y="378"/>
                  </a:lnTo>
                  <a:lnTo>
                    <a:pt x="230" y="372"/>
                  </a:lnTo>
                  <a:lnTo>
                    <a:pt x="234" y="366"/>
                  </a:lnTo>
                  <a:lnTo>
                    <a:pt x="236" y="360"/>
                  </a:lnTo>
                  <a:lnTo>
                    <a:pt x="236" y="354"/>
                  </a:lnTo>
                  <a:lnTo>
                    <a:pt x="236" y="340"/>
                  </a:lnTo>
                  <a:lnTo>
                    <a:pt x="236" y="340"/>
                  </a:lnTo>
                  <a:lnTo>
                    <a:pt x="238" y="322"/>
                  </a:lnTo>
                  <a:lnTo>
                    <a:pt x="242" y="306"/>
                  </a:lnTo>
                  <a:lnTo>
                    <a:pt x="242" y="306"/>
                  </a:lnTo>
                  <a:lnTo>
                    <a:pt x="244" y="300"/>
                  </a:lnTo>
                  <a:lnTo>
                    <a:pt x="250" y="292"/>
                  </a:lnTo>
                  <a:lnTo>
                    <a:pt x="260" y="282"/>
                  </a:lnTo>
                  <a:lnTo>
                    <a:pt x="260" y="282"/>
                  </a:lnTo>
                  <a:lnTo>
                    <a:pt x="282" y="256"/>
                  </a:lnTo>
                  <a:lnTo>
                    <a:pt x="292" y="240"/>
                  </a:lnTo>
                  <a:lnTo>
                    <a:pt x="300" y="226"/>
                  </a:lnTo>
                  <a:lnTo>
                    <a:pt x="308" y="210"/>
                  </a:lnTo>
                  <a:lnTo>
                    <a:pt x="312" y="192"/>
                  </a:lnTo>
                  <a:lnTo>
                    <a:pt x="316" y="176"/>
                  </a:lnTo>
                  <a:lnTo>
                    <a:pt x="318" y="158"/>
                  </a:lnTo>
                  <a:lnTo>
                    <a:pt x="318" y="158"/>
                  </a:lnTo>
                  <a:lnTo>
                    <a:pt x="316" y="144"/>
                  </a:lnTo>
                  <a:lnTo>
                    <a:pt x="314" y="128"/>
                  </a:lnTo>
                  <a:lnTo>
                    <a:pt x="312" y="114"/>
                  </a:lnTo>
                  <a:lnTo>
                    <a:pt x="306" y="100"/>
                  </a:lnTo>
                  <a:lnTo>
                    <a:pt x="300" y="86"/>
                  </a:lnTo>
                  <a:lnTo>
                    <a:pt x="292" y="72"/>
                  </a:lnTo>
                  <a:lnTo>
                    <a:pt x="284" y="60"/>
                  </a:lnTo>
                  <a:lnTo>
                    <a:pt x="274" y="50"/>
                  </a:lnTo>
                  <a:lnTo>
                    <a:pt x="264" y="40"/>
                  </a:lnTo>
                  <a:lnTo>
                    <a:pt x="252" y="30"/>
                  </a:lnTo>
                  <a:lnTo>
                    <a:pt x="240" y="22"/>
                  </a:lnTo>
                  <a:lnTo>
                    <a:pt x="226" y="16"/>
                  </a:lnTo>
                  <a:lnTo>
                    <a:pt x="212" y="10"/>
                  </a:lnTo>
                  <a:lnTo>
                    <a:pt x="198" y="6"/>
                  </a:lnTo>
                  <a:lnTo>
                    <a:pt x="184" y="2"/>
                  </a:lnTo>
                  <a:lnTo>
                    <a:pt x="168" y="0"/>
                  </a:lnTo>
                  <a:lnTo>
                    <a:pt x="168" y="0"/>
                  </a:lnTo>
                  <a:close/>
                  <a:moveTo>
                    <a:pt x="266" y="166"/>
                  </a:moveTo>
                  <a:lnTo>
                    <a:pt x="266" y="166"/>
                  </a:lnTo>
                  <a:lnTo>
                    <a:pt x="258" y="164"/>
                  </a:lnTo>
                  <a:lnTo>
                    <a:pt x="252" y="160"/>
                  </a:lnTo>
                  <a:lnTo>
                    <a:pt x="248" y="154"/>
                  </a:lnTo>
                  <a:lnTo>
                    <a:pt x="246" y="146"/>
                  </a:lnTo>
                  <a:lnTo>
                    <a:pt x="246" y="146"/>
                  </a:lnTo>
                  <a:lnTo>
                    <a:pt x="244" y="132"/>
                  </a:lnTo>
                  <a:lnTo>
                    <a:pt x="240" y="120"/>
                  </a:lnTo>
                  <a:lnTo>
                    <a:pt x="234" y="108"/>
                  </a:lnTo>
                  <a:lnTo>
                    <a:pt x="226" y="96"/>
                  </a:lnTo>
                  <a:lnTo>
                    <a:pt x="216" y="88"/>
                  </a:lnTo>
                  <a:lnTo>
                    <a:pt x="204" y="80"/>
                  </a:lnTo>
                  <a:lnTo>
                    <a:pt x="192" y="76"/>
                  </a:lnTo>
                  <a:lnTo>
                    <a:pt x="178" y="74"/>
                  </a:lnTo>
                  <a:lnTo>
                    <a:pt x="178" y="74"/>
                  </a:lnTo>
                  <a:lnTo>
                    <a:pt x="170" y="72"/>
                  </a:lnTo>
                  <a:lnTo>
                    <a:pt x="164" y="68"/>
                  </a:lnTo>
                  <a:lnTo>
                    <a:pt x="160" y="60"/>
                  </a:lnTo>
                  <a:lnTo>
                    <a:pt x="158" y="52"/>
                  </a:lnTo>
                  <a:lnTo>
                    <a:pt x="158" y="52"/>
                  </a:lnTo>
                  <a:lnTo>
                    <a:pt x="160" y="44"/>
                  </a:lnTo>
                  <a:lnTo>
                    <a:pt x="166" y="38"/>
                  </a:lnTo>
                  <a:lnTo>
                    <a:pt x="172" y="34"/>
                  </a:lnTo>
                  <a:lnTo>
                    <a:pt x="180" y="34"/>
                  </a:lnTo>
                  <a:lnTo>
                    <a:pt x="180" y="34"/>
                  </a:lnTo>
                  <a:lnTo>
                    <a:pt x="202" y="36"/>
                  </a:lnTo>
                  <a:lnTo>
                    <a:pt x="222" y="44"/>
                  </a:lnTo>
                  <a:lnTo>
                    <a:pt x="240" y="54"/>
                  </a:lnTo>
                  <a:lnTo>
                    <a:pt x="256" y="68"/>
                  </a:lnTo>
                  <a:lnTo>
                    <a:pt x="268" y="86"/>
                  </a:lnTo>
                  <a:lnTo>
                    <a:pt x="278" y="104"/>
                  </a:lnTo>
                  <a:lnTo>
                    <a:pt x="284" y="124"/>
                  </a:lnTo>
                  <a:lnTo>
                    <a:pt x="286" y="146"/>
                  </a:lnTo>
                  <a:lnTo>
                    <a:pt x="286" y="146"/>
                  </a:lnTo>
                  <a:lnTo>
                    <a:pt x="284" y="154"/>
                  </a:lnTo>
                  <a:lnTo>
                    <a:pt x="280" y="160"/>
                  </a:lnTo>
                  <a:lnTo>
                    <a:pt x="274" y="164"/>
                  </a:lnTo>
                  <a:lnTo>
                    <a:pt x="266" y="166"/>
                  </a:lnTo>
                  <a:lnTo>
                    <a:pt x="266" y="166"/>
                  </a:lnTo>
                  <a:close/>
                </a:path>
              </a:pathLst>
            </a:custGeom>
            <a:grpFill/>
            <a:ln w="9525">
              <a:noFill/>
              <a:round/>
            </a:ln>
          </p:spPr>
          <p:txBody>
            <a:bodyPr anchor="t" anchorCtr="0" bIns="60960" compatLnSpc="1" lIns="121920" numCol="1" rIns="121920" tIns="60960" vert="horz" wrap="square"/>
            <a:lstStyle/>
            <a:p>
              <a:endParaRPr altLang="en-US" lang="zh-CN" sz="3200" u="sng">
                <a:solidFill>
                  <a:srgbClr val="000000"/>
                </a:solidFill>
              </a:endParaRPr>
            </a:p>
          </p:txBody>
        </p:sp>
      </p:grpSp>
      <p:grpSp>
        <p:nvGrpSpPr>
          <p:cNvPr id="30" name="组 73"/>
          <p:cNvGrpSpPr/>
          <p:nvPr/>
        </p:nvGrpSpPr>
        <p:grpSpPr>
          <a:xfrm>
            <a:off x="3661044" y="3351896"/>
            <a:ext cx="663469" cy="660013"/>
            <a:chOff x="8328025" y="3667125"/>
            <a:chExt cx="609600" cy="606425"/>
          </a:xfrm>
          <a:solidFill>
            <a:schemeClr val="bg1"/>
          </a:solidFill>
          <a:effectLst/>
        </p:grpSpPr>
        <p:sp>
          <p:nvSpPr>
            <p:cNvPr id="31" name="Freeform 213"/>
            <p:cNvSpPr>
              <a:spLocks noEditPoints="1"/>
            </p:cNvSpPr>
            <p:nvPr/>
          </p:nvSpPr>
          <p:spPr bwMode="auto">
            <a:xfrm>
              <a:off x="8328025" y="3667125"/>
              <a:ext cx="609600" cy="606425"/>
            </a:xfrm>
            <a:custGeom>
              <a:cxnLst>
                <a:cxn ang="0">
                  <a:pos x="64" y="0"/>
                </a:cxn>
                <a:cxn ang="0">
                  <a:pos x="52" y="0"/>
                </a:cxn>
                <a:cxn ang="0">
                  <a:pos x="28" y="10"/>
                </a:cxn>
                <a:cxn ang="0">
                  <a:pos x="10" y="28"/>
                </a:cxn>
                <a:cxn ang="0">
                  <a:pos x="2" y="50"/>
                </a:cxn>
                <a:cxn ang="0">
                  <a:pos x="0" y="232"/>
                </a:cxn>
                <a:cxn ang="0">
                  <a:pos x="2" y="244"/>
                </a:cxn>
                <a:cxn ang="0">
                  <a:pos x="10" y="266"/>
                </a:cxn>
                <a:cxn ang="0">
                  <a:pos x="28" y="284"/>
                </a:cxn>
                <a:cxn ang="0">
                  <a:pos x="52" y="294"/>
                </a:cxn>
                <a:cxn ang="0">
                  <a:pos x="124" y="296"/>
                </a:cxn>
                <a:cxn ang="0">
                  <a:pos x="230" y="296"/>
                </a:cxn>
                <a:cxn ang="0">
                  <a:pos x="320" y="296"/>
                </a:cxn>
                <a:cxn ang="0">
                  <a:pos x="344" y="290"/>
                </a:cxn>
                <a:cxn ang="0">
                  <a:pos x="364" y="276"/>
                </a:cxn>
                <a:cxn ang="0">
                  <a:pos x="378" y="256"/>
                </a:cxn>
                <a:cxn ang="0">
                  <a:pos x="384" y="232"/>
                </a:cxn>
                <a:cxn ang="0">
                  <a:pos x="384" y="64"/>
                </a:cxn>
                <a:cxn ang="0">
                  <a:pos x="378" y="38"/>
                </a:cxn>
                <a:cxn ang="0">
                  <a:pos x="364" y="18"/>
                </a:cxn>
                <a:cxn ang="0">
                  <a:pos x="344" y="4"/>
                </a:cxn>
                <a:cxn ang="0">
                  <a:pos x="320" y="0"/>
                </a:cxn>
                <a:cxn ang="0">
                  <a:pos x="344" y="232"/>
                </a:cxn>
                <a:cxn ang="0">
                  <a:pos x="342" y="240"/>
                </a:cxn>
                <a:cxn ang="0">
                  <a:pos x="328" y="254"/>
                </a:cxn>
                <a:cxn ang="0">
                  <a:pos x="230" y="256"/>
                </a:cxn>
                <a:cxn ang="0">
                  <a:pos x="204" y="264"/>
                </a:cxn>
                <a:cxn ang="0">
                  <a:pos x="164" y="296"/>
                </a:cxn>
                <a:cxn ang="0">
                  <a:pos x="124" y="256"/>
                </a:cxn>
                <a:cxn ang="0">
                  <a:pos x="64" y="256"/>
                </a:cxn>
                <a:cxn ang="0">
                  <a:pos x="48" y="248"/>
                </a:cxn>
                <a:cxn ang="0">
                  <a:pos x="40" y="232"/>
                </a:cxn>
                <a:cxn ang="0">
                  <a:pos x="40" y="64"/>
                </a:cxn>
                <a:cxn ang="0">
                  <a:pos x="48" y="46"/>
                </a:cxn>
                <a:cxn ang="0">
                  <a:pos x="64" y="40"/>
                </a:cxn>
                <a:cxn ang="0">
                  <a:pos x="320" y="40"/>
                </a:cxn>
                <a:cxn ang="0">
                  <a:pos x="336" y="46"/>
                </a:cxn>
                <a:cxn ang="0">
                  <a:pos x="344" y="64"/>
                </a:cxn>
                <a:cxn ang="0">
                  <a:pos x="344" y="232"/>
                </a:cxn>
              </a:cxnLst>
              <a:rect b="b" l="0" r="r" t="0"/>
              <a:pathLst>
                <a:path h="382" w="384">
                  <a:moveTo>
                    <a:pt x="320" y="0"/>
                  </a:moveTo>
                  <a:lnTo>
                    <a:pt x="64" y="0"/>
                  </a:lnTo>
                  <a:lnTo>
                    <a:pt x="64" y="0"/>
                  </a:lnTo>
                  <a:lnTo>
                    <a:pt x="52" y="0"/>
                  </a:lnTo>
                  <a:lnTo>
                    <a:pt x="40" y="4"/>
                  </a:lnTo>
                  <a:lnTo>
                    <a:pt x="28" y="10"/>
                  </a:lnTo>
                  <a:lnTo>
                    <a:pt x="18" y="18"/>
                  </a:lnTo>
                  <a:lnTo>
                    <a:pt x="10" y="28"/>
                  </a:lnTo>
                  <a:lnTo>
                    <a:pt x="6" y="38"/>
                  </a:lnTo>
                  <a:lnTo>
                    <a:pt x="2" y="50"/>
                  </a:lnTo>
                  <a:lnTo>
                    <a:pt x="0" y="64"/>
                  </a:lnTo>
                  <a:lnTo>
                    <a:pt x="0" y="232"/>
                  </a:lnTo>
                  <a:lnTo>
                    <a:pt x="0" y="232"/>
                  </a:lnTo>
                  <a:lnTo>
                    <a:pt x="2" y="244"/>
                  </a:lnTo>
                  <a:lnTo>
                    <a:pt x="6" y="256"/>
                  </a:lnTo>
                  <a:lnTo>
                    <a:pt x="10" y="266"/>
                  </a:lnTo>
                  <a:lnTo>
                    <a:pt x="18" y="276"/>
                  </a:lnTo>
                  <a:lnTo>
                    <a:pt x="28" y="284"/>
                  </a:lnTo>
                  <a:lnTo>
                    <a:pt x="40" y="290"/>
                  </a:lnTo>
                  <a:lnTo>
                    <a:pt x="52" y="294"/>
                  </a:lnTo>
                  <a:lnTo>
                    <a:pt x="64" y="296"/>
                  </a:lnTo>
                  <a:lnTo>
                    <a:pt x="124" y="296"/>
                  </a:lnTo>
                  <a:lnTo>
                    <a:pt x="124" y="382"/>
                  </a:lnTo>
                  <a:lnTo>
                    <a:pt x="230" y="296"/>
                  </a:lnTo>
                  <a:lnTo>
                    <a:pt x="320" y="296"/>
                  </a:lnTo>
                  <a:lnTo>
                    <a:pt x="320" y="296"/>
                  </a:lnTo>
                  <a:lnTo>
                    <a:pt x="332" y="294"/>
                  </a:lnTo>
                  <a:lnTo>
                    <a:pt x="344" y="290"/>
                  </a:lnTo>
                  <a:lnTo>
                    <a:pt x="356" y="284"/>
                  </a:lnTo>
                  <a:lnTo>
                    <a:pt x="364" y="276"/>
                  </a:lnTo>
                  <a:lnTo>
                    <a:pt x="372" y="266"/>
                  </a:lnTo>
                  <a:lnTo>
                    <a:pt x="378" y="256"/>
                  </a:lnTo>
                  <a:lnTo>
                    <a:pt x="382" y="244"/>
                  </a:lnTo>
                  <a:lnTo>
                    <a:pt x="384" y="232"/>
                  </a:lnTo>
                  <a:lnTo>
                    <a:pt x="384" y="64"/>
                  </a:lnTo>
                  <a:lnTo>
                    <a:pt x="384" y="64"/>
                  </a:lnTo>
                  <a:lnTo>
                    <a:pt x="382" y="50"/>
                  </a:lnTo>
                  <a:lnTo>
                    <a:pt x="378" y="38"/>
                  </a:lnTo>
                  <a:lnTo>
                    <a:pt x="372" y="28"/>
                  </a:lnTo>
                  <a:lnTo>
                    <a:pt x="364" y="18"/>
                  </a:lnTo>
                  <a:lnTo>
                    <a:pt x="356" y="10"/>
                  </a:lnTo>
                  <a:lnTo>
                    <a:pt x="344" y="4"/>
                  </a:lnTo>
                  <a:lnTo>
                    <a:pt x="332" y="0"/>
                  </a:lnTo>
                  <a:lnTo>
                    <a:pt x="320" y="0"/>
                  </a:lnTo>
                  <a:lnTo>
                    <a:pt x="320" y="0"/>
                  </a:lnTo>
                  <a:close/>
                  <a:moveTo>
                    <a:pt x="344" y="232"/>
                  </a:moveTo>
                  <a:lnTo>
                    <a:pt x="344" y="232"/>
                  </a:lnTo>
                  <a:lnTo>
                    <a:pt x="342" y="240"/>
                  </a:lnTo>
                  <a:lnTo>
                    <a:pt x="336" y="248"/>
                  </a:lnTo>
                  <a:lnTo>
                    <a:pt x="328" y="254"/>
                  </a:lnTo>
                  <a:lnTo>
                    <a:pt x="320" y="256"/>
                  </a:lnTo>
                  <a:lnTo>
                    <a:pt x="230" y="256"/>
                  </a:lnTo>
                  <a:lnTo>
                    <a:pt x="216" y="256"/>
                  </a:lnTo>
                  <a:lnTo>
                    <a:pt x="204" y="264"/>
                  </a:lnTo>
                  <a:lnTo>
                    <a:pt x="164" y="298"/>
                  </a:lnTo>
                  <a:lnTo>
                    <a:pt x="164" y="296"/>
                  </a:lnTo>
                  <a:lnTo>
                    <a:pt x="164" y="256"/>
                  </a:lnTo>
                  <a:lnTo>
                    <a:pt x="124" y="256"/>
                  </a:lnTo>
                  <a:lnTo>
                    <a:pt x="64" y="256"/>
                  </a:lnTo>
                  <a:lnTo>
                    <a:pt x="64" y="256"/>
                  </a:lnTo>
                  <a:lnTo>
                    <a:pt x="54" y="254"/>
                  </a:lnTo>
                  <a:lnTo>
                    <a:pt x="48" y="248"/>
                  </a:lnTo>
                  <a:lnTo>
                    <a:pt x="42" y="240"/>
                  </a:lnTo>
                  <a:lnTo>
                    <a:pt x="40" y="232"/>
                  </a:lnTo>
                  <a:lnTo>
                    <a:pt x="40" y="64"/>
                  </a:lnTo>
                  <a:lnTo>
                    <a:pt x="40" y="64"/>
                  </a:lnTo>
                  <a:lnTo>
                    <a:pt x="42" y="54"/>
                  </a:lnTo>
                  <a:lnTo>
                    <a:pt x="48" y="46"/>
                  </a:lnTo>
                  <a:lnTo>
                    <a:pt x="54" y="42"/>
                  </a:lnTo>
                  <a:lnTo>
                    <a:pt x="64" y="40"/>
                  </a:lnTo>
                  <a:lnTo>
                    <a:pt x="320" y="40"/>
                  </a:lnTo>
                  <a:lnTo>
                    <a:pt x="320" y="40"/>
                  </a:lnTo>
                  <a:lnTo>
                    <a:pt x="328" y="42"/>
                  </a:lnTo>
                  <a:lnTo>
                    <a:pt x="336" y="46"/>
                  </a:lnTo>
                  <a:lnTo>
                    <a:pt x="342" y="54"/>
                  </a:lnTo>
                  <a:lnTo>
                    <a:pt x="344" y="64"/>
                  </a:lnTo>
                  <a:lnTo>
                    <a:pt x="344" y="232"/>
                  </a:lnTo>
                  <a:lnTo>
                    <a:pt x="344" y="232"/>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32" name="Freeform 214"/>
            <p:cNvSpPr/>
            <p:nvPr/>
          </p:nvSpPr>
          <p:spPr bwMode="auto">
            <a:xfrm>
              <a:off x="8464550" y="3863975"/>
              <a:ext cx="73025" cy="73025"/>
            </a:xfrm>
            <a:custGeom>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33" name="Freeform 215"/>
            <p:cNvSpPr/>
            <p:nvPr/>
          </p:nvSpPr>
          <p:spPr bwMode="auto">
            <a:xfrm>
              <a:off x="8594725" y="3863975"/>
              <a:ext cx="73025" cy="73025"/>
            </a:xfrm>
            <a:custGeom>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34" name="Freeform 216"/>
            <p:cNvSpPr/>
            <p:nvPr/>
          </p:nvSpPr>
          <p:spPr bwMode="auto">
            <a:xfrm>
              <a:off x="8724900" y="3863975"/>
              <a:ext cx="76200" cy="73025"/>
            </a:xfrm>
            <a:custGeom>
              <a:cxnLst>
                <a:cxn ang="0">
                  <a:pos x="24" y="0"/>
                </a:cxn>
                <a:cxn ang="0">
                  <a:pos x="24" y="0"/>
                </a:cxn>
                <a:cxn ang="0">
                  <a:pos x="32" y="2"/>
                </a:cxn>
                <a:cxn ang="0">
                  <a:pos x="40" y="6"/>
                </a:cxn>
                <a:cxn ang="0">
                  <a:pos x="46" y="14"/>
                </a:cxn>
                <a:cxn ang="0">
                  <a:pos x="48" y="24"/>
                </a:cxn>
                <a:cxn ang="0">
                  <a:pos x="48"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b="b" l="0" r="r" t="0"/>
              <a:pathLst>
                <a:path h="46" w="48">
                  <a:moveTo>
                    <a:pt x="24" y="0"/>
                  </a:moveTo>
                  <a:lnTo>
                    <a:pt x="24" y="0"/>
                  </a:lnTo>
                  <a:lnTo>
                    <a:pt x="32" y="2"/>
                  </a:lnTo>
                  <a:lnTo>
                    <a:pt x="40" y="6"/>
                  </a:lnTo>
                  <a:lnTo>
                    <a:pt x="46" y="14"/>
                  </a:lnTo>
                  <a:lnTo>
                    <a:pt x="48" y="24"/>
                  </a:lnTo>
                  <a:lnTo>
                    <a:pt x="48"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35" name="组 78"/>
          <p:cNvGrpSpPr/>
          <p:nvPr/>
        </p:nvGrpSpPr>
        <p:grpSpPr>
          <a:xfrm>
            <a:off x="5853991" y="3351896"/>
            <a:ext cx="412157" cy="582336"/>
            <a:chOff x="7912100" y="117475"/>
            <a:chExt cx="492125" cy="695325"/>
          </a:xfrm>
          <a:solidFill>
            <a:schemeClr val="bg1"/>
          </a:solidFill>
          <a:effectLst/>
        </p:grpSpPr>
        <p:sp>
          <p:nvSpPr>
            <p:cNvPr id="36" name="Freeform 75"/>
            <p:cNvSpPr/>
            <p:nvPr/>
          </p:nvSpPr>
          <p:spPr bwMode="auto">
            <a:xfrm>
              <a:off x="8248650" y="117475"/>
              <a:ext cx="155575" cy="180975"/>
            </a:xfrm>
            <a:custGeom>
              <a:cxnLst>
                <a:cxn ang="0">
                  <a:pos x="16" y="114"/>
                </a:cxn>
                <a:cxn ang="0">
                  <a:pos x="98" y="114"/>
                </a:cxn>
                <a:cxn ang="0">
                  <a:pos x="0" y="0"/>
                </a:cxn>
                <a:cxn ang="0">
                  <a:pos x="0" y="98"/>
                </a:cxn>
                <a:cxn ang="0">
                  <a:pos x="0" y="98"/>
                </a:cxn>
                <a:cxn ang="0">
                  <a:pos x="0" y="104"/>
                </a:cxn>
                <a:cxn ang="0">
                  <a:pos x="4" y="110"/>
                </a:cxn>
                <a:cxn ang="0">
                  <a:pos x="10" y="112"/>
                </a:cxn>
                <a:cxn ang="0">
                  <a:pos x="16" y="114"/>
                </a:cxn>
                <a:cxn ang="0">
                  <a:pos x="16" y="114"/>
                </a:cxn>
              </a:cxnLst>
              <a:rect b="b" l="0" r="r" t="0"/>
              <a:pathLst>
                <a:path h="114" w="98">
                  <a:moveTo>
                    <a:pt x="16" y="114"/>
                  </a:moveTo>
                  <a:lnTo>
                    <a:pt x="98" y="114"/>
                  </a:lnTo>
                  <a:lnTo>
                    <a:pt x="0" y="0"/>
                  </a:lnTo>
                  <a:lnTo>
                    <a:pt x="0" y="98"/>
                  </a:lnTo>
                  <a:lnTo>
                    <a:pt x="0" y="98"/>
                  </a:lnTo>
                  <a:lnTo>
                    <a:pt x="0" y="104"/>
                  </a:lnTo>
                  <a:lnTo>
                    <a:pt x="4" y="110"/>
                  </a:lnTo>
                  <a:lnTo>
                    <a:pt x="10" y="112"/>
                  </a:lnTo>
                  <a:lnTo>
                    <a:pt x="16" y="114"/>
                  </a:lnTo>
                  <a:lnTo>
                    <a:pt x="16" y="114"/>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37" name="Freeform 76"/>
            <p:cNvSpPr>
              <a:spLocks noEditPoints="1"/>
            </p:cNvSpPr>
            <p:nvPr/>
          </p:nvSpPr>
          <p:spPr bwMode="auto">
            <a:xfrm>
              <a:off x="7912100" y="117475"/>
              <a:ext cx="492125" cy="695325"/>
            </a:xfrm>
            <a:custGeom>
              <a:cxnLst>
                <a:cxn ang="0">
                  <a:pos x="196" y="0"/>
                </a:cxn>
                <a:cxn ang="0">
                  <a:pos x="34" y="0"/>
                </a:cxn>
                <a:cxn ang="0">
                  <a:pos x="20" y="4"/>
                </a:cxn>
                <a:cxn ang="0">
                  <a:pos x="10" y="10"/>
                </a:cxn>
                <a:cxn ang="0">
                  <a:pos x="4" y="20"/>
                </a:cxn>
                <a:cxn ang="0">
                  <a:pos x="0" y="34"/>
                </a:cxn>
                <a:cxn ang="0">
                  <a:pos x="0" y="406"/>
                </a:cxn>
                <a:cxn ang="0">
                  <a:pos x="4" y="418"/>
                </a:cxn>
                <a:cxn ang="0">
                  <a:pos x="10" y="428"/>
                </a:cxn>
                <a:cxn ang="0">
                  <a:pos x="20" y="436"/>
                </a:cxn>
                <a:cxn ang="0">
                  <a:pos x="34" y="438"/>
                </a:cxn>
                <a:cxn ang="0">
                  <a:pos x="276" y="438"/>
                </a:cxn>
                <a:cxn ang="0">
                  <a:pos x="290" y="436"/>
                </a:cxn>
                <a:cxn ang="0">
                  <a:pos x="300" y="430"/>
                </a:cxn>
                <a:cxn ang="0">
                  <a:pos x="306" y="418"/>
                </a:cxn>
                <a:cxn ang="0">
                  <a:pos x="310" y="406"/>
                </a:cxn>
                <a:cxn ang="0">
                  <a:pos x="228" y="130"/>
                </a:cxn>
                <a:cxn ang="0">
                  <a:pos x="222" y="130"/>
                </a:cxn>
                <a:cxn ang="0">
                  <a:pos x="210" y="124"/>
                </a:cxn>
                <a:cxn ang="0">
                  <a:pos x="202" y="116"/>
                </a:cxn>
                <a:cxn ang="0">
                  <a:pos x="196" y="104"/>
                </a:cxn>
                <a:cxn ang="0">
                  <a:pos x="196" y="98"/>
                </a:cxn>
                <a:cxn ang="0">
                  <a:pos x="164" y="66"/>
                </a:cxn>
                <a:cxn ang="0">
                  <a:pos x="50" y="82"/>
                </a:cxn>
                <a:cxn ang="0">
                  <a:pos x="50" y="114"/>
                </a:cxn>
                <a:cxn ang="0">
                  <a:pos x="130" y="130"/>
                </a:cxn>
                <a:cxn ang="0">
                  <a:pos x="50" y="114"/>
                </a:cxn>
                <a:cxn ang="0">
                  <a:pos x="212" y="212"/>
                </a:cxn>
                <a:cxn ang="0">
                  <a:pos x="50" y="228"/>
                </a:cxn>
                <a:cxn ang="0">
                  <a:pos x="50" y="308"/>
                </a:cxn>
                <a:cxn ang="0">
                  <a:pos x="196" y="324"/>
                </a:cxn>
                <a:cxn ang="0">
                  <a:pos x="50" y="308"/>
                </a:cxn>
                <a:cxn ang="0">
                  <a:pos x="50" y="374"/>
                </a:cxn>
                <a:cxn ang="0">
                  <a:pos x="260" y="358"/>
                </a:cxn>
                <a:cxn ang="0">
                  <a:pos x="260" y="276"/>
                </a:cxn>
                <a:cxn ang="0">
                  <a:pos x="50" y="260"/>
                </a:cxn>
                <a:cxn ang="0">
                  <a:pos x="260" y="276"/>
                </a:cxn>
                <a:cxn ang="0">
                  <a:pos x="50" y="178"/>
                </a:cxn>
                <a:cxn ang="0">
                  <a:pos x="260" y="162"/>
                </a:cxn>
              </a:cxnLst>
              <a:rect b="b" l="0" r="r" t="0"/>
              <a:pathLst>
                <a:path h="438" w="310">
                  <a:moveTo>
                    <a:pt x="196" y="98"/>
                  </a:moveTo>
                  <a:lnTo>
                    <a:pt x="196" y="0"/>
                  </a:lnTo>
                  <a:lnTo>
                    <a:pt x="34" y="0"/>
                  </a:lnTo>
                  <a:lnTo>
                    <a:pt x="34" y="0"/>
                  </a:lnTo>
                  <a:lnTo>
                    <a:pt x="26" y="2"/>
                  </a:lnTo>
                  <a:lnTo>
                    <a:pt x="20" y="4"/>
                  </a:lnTo>
                  <a:lnTo>
                    <a:pt x="16" y="6"/>
                  </a:lnTo>
                  <a:lnTo>
                    <a:pt x="10" y="10"/>
                  </a:lnTo>
                  <a:lnTo>
                    <a:pt x="6" y="14"/>
                  </a:lnTo>
                  <a:lnTo>
                    <a:pt x="4" y="20"/>
                  </a:lnTo>
                  <a:lnTo>
                    <a:pt x="2" y="26"/>
                  </a:lnTo>
                  <a:lnTo>
                    <a:pt x="0" y="34"/>
                  </a:lnTo>
                  <a:lnTo>
                    <a:pt x="0" y="406"/>
                  </a:lnTo>
                  <a:lnTo>
                    <a:pt x="0" y="406"/>
                  </a:lnTo>
                  <a:lnTo>
                    <a:pt x="2" y="412"/>
                  </a:lnTo>
                  <a:lnTo>
                    <a:pt x="4" y="418"/>
                  </a:lnTo>
                  <a:lnTo>
                    <a:pt x="6" y="424"/>
                  </a:lnTo>
                  <a:lnTo>
                    <a:pt x="10" y="428"/>
                  </a:lnTo>
                  <a:lnTo>
                    <a:pt x="16" y="432"/>
                  </a:lnTo>
                  <a:lnTo>
                    <a:pt x="20" y="436"/>
                  </a:lnTo>
                  <a:lnTo>
                    <a:pt x="26" y="438"/>
                  </a:lnTo>
                  <a:lnTo>
                    <a:pt x="34" y="438"/>
                  </a:lnTo>
                  <a:lnTo>
                    <a:pt x="276" y="438"/>
                  </a:lnTo>
                  <a:lnTo>
                    <a:pt x="276" y="438"/>
                  </a:lnTo>
                  <a:lnTo>
                    <a:pt x="284" y="438"/>
                  </a:lnTo>
                  <a:lnTo>
                    <a:pt x="290" y="436"/>
                  </a:lnTo>
                  <a:lnTo>
                    <a:pt x="294" y="432"/>
                  </a:lnTo>
                  <a:lnTo>
                    <a:pt x="300" y="430"/>
                  </a:lnTo>
                  <a:lnTo>
                    <a:pt x="304" y="424"/>
                  </a:lnTo>
                  <a:lnTo>
                    <a:pt x="306" y="418"/>
                  </a:lnTo>
                  <a:lnTo>
                    <a:pt x="308" y="412"/>
                  </a:lnTo>
                  <a:lnTo>
                    <a:pt x="310" y="406"/>
                  </a:lnTo>
                  <a:lnTo>
                    <a:pt x="310" y="130"/>
                  </a:lnTo>
                  <a:lnTo>
                    <a:pt x="228" y="130"/>
                  </a:lnTo>
                  <a:lnTo>
                    <a:pt x="228" y="130"/>
                  </a:lnTo>
                  <a:lnTo>
                    <a:pt x="222" y="130"/>
                  </a:lnTo>
                  <a:lnTo>
                    <a:pt x="216" y="128"/>
                  </a:lnTo>
                  <a:lnTo>
                    <a:pt x="210" y="124"/>
                  </a:lnTo>
                  <a:lnTo>
                    <a:pt x="206" y="120"/>
                  </a:lnTo>
                  <a:lnTo>
                    <a:pt x="202" y="116"/>
                  </a:lnTo>
                  <a:lnTo>
                    <a:pt x="198" y="110"/>
                  </a:lnTo>
                  <a:lnTo>
                    <a:pt x="196" y="104"/>
                  </a:lnTo>
                  <a:lnTo>
                    <a:pt x="196" y="98"/>
                  </a:lnTo>
                  <a:lnTo>
                    <a:pt x="196" y="98"/>
                  </a:lnTo>
                  <a:close/>
                  <a:moveTo>
                    <a:pt x="50" y="66"/>
                  </a:moveTo>
                  <a:lnTo>
                    <a:pt x="164" y="66"/>
                  </a:lnTo>
                  <a:lnTo>
                    <a:pt x="164" y="82"/>
                  </a:lnTo>
                  <a:lnTo>
                    <a:pt x="50" y="82"/>
                  </a:lnTo>
                  <a:lnTo>
                    <a:pt x="50" y="66"/>
                  </a:lnTo>
                  <a:close/>
                  <a:moveTo>
                    <a:pt x="50" y="114"/>
                  </a:moveTo>
                  <a:lnTo>
                    <a:pt x="130" y="114"/>
                  </a:lnTo>
                  <a:lnTo>
                    <a:pt x="130" y="130"/>
                  </a:lnTo>
                  <a:lnTo>
                    <a:pt x="50" y="130"/>
                  </a:lnTo>
                  <a:lnTo>
                    <a:pt x="50" y="114"/>
                  </a:lnTo>
                  <a:close/>
                  <a:moveTo>
                    <a:pt x="50" y="212"/>
                  </a:moveTo>
                  <a:lnTo>
                    <a:pt x="212" y="212"/>
                  </a:lnTo>
                  <a:lnTo>
                    <a:pt x="212" y="228"/>
                  </a:lnTo>
                  <a:lnTo>
                    <a:pt x="50" y="228"/>
                  </a:lnTo>
                  <a:lnTo>
                    <a:pt x="50" y="212"/>
                  </a:lnTo>
                  <a:close/>
                  <a:moveTo>
                    <a:pt x="50" y="308"/>
                  </a:moveTo>
                  <a:lnTo>
                    <a:pt x="196" y="308"/>
                  </a:lnTo>
                  <a:lnTo>
                    <a:pt x="196" y="324"/>
                  </a:lnTo>
                  <a:lnTo>
                    <a:pt x="50" y="324"/>
                  </a:lnTo>
                  <a:lnTo>
                    <a:pt x="50" y="308"/>
                  </a:lnTo>
                  <a:close/>
                  <a:moveTo>
                    <a:pt x="260" y="374"/>
                  </a:moveTo>
                  <a:lnTo>
                    <a:pt x="50" y="374"/>
                  </a:lnTo>
                  <a:lnTo>
                    <a:pt x="50" y="358"/>
                  </a:lnTo>
                  <a:lnTo>
                    <a:pt x="260" y="358"/>
                  </a:lnTo>
                  <a:lnTo>
                    <a:pt x="260" y="374"/>
                  </a:lnTo>
                  <a:close/>
                  <a:moveTo>
                    <a:pt x="260" y="276"/>
                  </a:moveTo>
                  <a:lnTo>
                    <a:pt x="50" y="276"/>
                  </a:lnTo>
                  <a:lnTo>
                    <a:pt x="50" y="260"/>
                  </a:lnTo>
                  <a:lnTo>
                    <a:pt x="260" y="260"/>
                  </a:lnTo>
                  <a:lnTo>
                    <a:pt x="260" y="276"/>
                  </a:lnTo>
                  <a:close/>
                  <a:moveTo>
                    <a:pt x="260" y="178"/>
                  </a:moveTo>
                  <a:lnTo>
                    <a:pt x="50" y="178"/>
                  </a:lnTo>
                  <a:lnTo>
                    <a:pt x="50" y="162"/>
                  </a:lnTo>
                  <a:lnTo>
                    <a:pt x="260" y="162"/>
                  </a:lnTo>
                  <a:lnTo>
                    <a:pt x="260" y="178"/>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38" name="组 81"/>
          <p:cNvGrpSpPr/>
          <p:nvPr/>
        </p:nvGrpSpPr>
        <p:grpSpPr>
          <a:xfrm>
            <a:off x="7848805" y="3321225"/>
            <a:ext cx="564832" cy="572136"/>
            <a:chOff x="7639243" y="2325084"/>
            <a:chExt cx="726802" cy="736201"/>
          </a:xfrm>
          <a:effectLst/>
        </p:grpSpPr>
        <p:sp>
          <p:nvSpPr>
            <p:cNvPr id="39" name="Freeform 9"/>
            <p:cNvSpPr>
              <a:spLocks noEditPoints="1"/>
            </p:cNvSpPr>
            <p:nvPr/>
          </p:nvSpPr>
          <p:spPr bwMode="auto">
            <a:xfrm>
              <a:off x="7639243" y="2621131"/>
              <a:ext cx="440154" cy="440154"/>
            </a:xfrm>
            <a:custGeom>
              <a:gdLst>
                <a:gd fmla="*/ 508 w 562" name="T0"/>
                <a:gd fmla="*/ 110 h 562" name="T1"/>
                <a:gd fmla="*/ 398 w 562" name="T2"/>
                <a:gd fmla="*/ 108 h 562" name="T3"/>
                <a:gd fmla="*/ 380 w 562" name="T4"/>
                <a:gd fmla="*/ 98 h 562" name="T5"/>
                <a:gd fmla="*/ 340 w 562" name="T6"/>
                <a:gd fmla="*/ 82 h 562" name="T7"/>
                <a:gd fmla="*/ 320 w 562" name="T8"/>
                <a:gd fmla="*/ 0 h 562" name="T9"/>
                <a:gd fmla="*/ 242 w 562" name="T10"/>
                <a:gd fmla="*/ 76 h 562" name="T11"/>
                <a:gd fmla="*/ 220 w 562" name="T12"/>
                <a:gd fmla="*/ 82 h 562" name="T13"/>
                <a:gd fmla="*/ 182 w 562" name="T14"/>
                <a:gd fmla="*/ 98 h 562" name="T15"/>
                <a:gd fmla="*/ 110 w 562" name="T16"/>
                <a:gd fmla="*/ 54 h 562" name="T17"/>
                <a:gd fmla="*/ 108 w 562" name="T18"/>
                <a:gd fmla="*/ 164 h 562" name="T19"/>
                <a:gd fmla="*/ 98 w 562" name="T20"/>
                <a:gd fmla="*/ 182 h 562" name="T21"/>
                <a:gd fmla="*/ 82 w 562" name="T22"/>
                <a:gd fmla="*/ 220 h 562" name="T23"/>
                <a:gd fmla="*/ 0 w 562" name="T24"/>
                <a:gd fmla="*/ 242 h 562" name="T25"/>
                <a:gd fmla="*/ 78 w 562" name="T26"/>
                <a:gd fmla="*/ 320 h 562" name="T27"/>
                <a:gd fmla="*/ 82 w 562" name="T28"/>
                <a:gd fmla="*/ 340 h 562" name="T29"/>
                <a:gd fmla="*/ 98 w 562" name="T30"/>
                <a:gd fmla="*/ 378 h 562" name="T31"/>
                <a:gd fmla="*/ 54 w 562" name="T32"/>
                <a:gd fmla="*/ 452 h 562" name="T33"/>
                <a:gd fmla="*/ 164 w 562" name="T34"/>
                <a:gd fmla="*/ 452 h 562" name="T35"/>
                <a:gd fmla="*/ 182 w 562" name="T36"/>
                <a:gd fmla="*/ 464 h 562" name="T37"/>
                <a:gd fmla="*/ 220 w 562" name="T38"/>
                <a:gd fmla="*/ 480 h 562" name="T39"/>
                <a:gd fmla="*/ 242 w 562" name="T40"/>
                <a:gd fmla="*/ 562 h 562" name="T41"/>
                <a:gd fmla="*/ 320 w 562" name="T42"/>
                <a:gd fmla="*/ 484 h 562" name="T43"/>
                <a:gd fmla="*/ 340 w 562" name="T44"/>
                <a:gd fmla="*/ 478 h 562" name="T45"/>
                <a:gd fmla="*/ 380 w 562" name="T46"/>
                <a:gd fmla="*/ 464 h 562" name="T47"/>
                <a:gd fmla="*/ 452 w 562" name="T48"/>
                <a:gd fmla="*/ 506 h 562" name="T49"/>
                <a:gd fmla="*/ 452 w 562" name="T50"/>
                <a:gd fmla="*/ 396 h 562" name="T51"/>
                <a:gd fmla="*/ 464 w 562" name="T52"/>
                <a:gd fmla="*/ 378 h 562" name="T53"/>
                <a:gd fmla="*/ 480 w 562" name="T54"/>
                <a:gd fmla="*/ 340 h 562" name="T55"/>
                <a:gd fmla="*/ 562 w 562" name="T56"/>
                <a:gd fmla="*/ 320 h 562" name="T57"/>
                <a:gd fmla="*/ 484 w 562" name="T58"/>
                <a:gd fmla="*/ 240 h 562" name="T59"/>
                <a:gd fmla="*/ 480 w 562" name="T60"/>
                <a:gd fmla="*/ 220 h 562" name="T61"/>
                <a:gd fmla="*/ 464 w 562" name="T62"/>
                <a:gd fmla="*/ 182 h 562" name="T63"/>
                <a:gd fmla="*/ 452 w 562" name="T64"/>
                <a:gd fmla="*/ 164 h 562" name="T65"/>
                <a:gd fmla="*/ 280 w 562" name="T66"/>
                <a:gd fmla="*/ 366 h 562" name="T67"/>
                <a:gd fmla="*/ 248 w 562" name="T68"/>
                <a:gd fmla="*/ 360 h 562" name="T69"/>
                <a:gd fmla="*/ 220 w 562" name="T70"/>
                <a:gd fmla="*/ 342 h 562" name="T71"/>
                <a:gd fmla="*/ 202 w 562" name="T72"/>
                <a:gd fmla="*/ 314 h 562" name="T73"/>
                <a:gd fmla="*/ 194 w 562" name="T74"/>
                <a:gd fmla="*/ 280 h 562" name="T75"/>
                <a:gd fmla="*/ 196 w 562" name="T76"/>
                <a:gd fmla="*/ 262 h 562" name="T77"/>
                <a:gd fmla="*/ 210 w 562" name="T78"/>
                <a:gd fmla="*/ 232 h 562" name="T79"/>
                <a:gd fmla="*/ 232 w 562" name="T80"/>
                <a:gd fmla="*/ 210 h 562" name="T81"/>
                <a:gd fmla="*/ 264 w 562" name="T82"/>
                <a:gd fmla="*/ 196 h 562" name="T83"/>
                <a:gd fmla="*/ 280 w 562" name="T84"/>
                <a:gd fmla="*/ 194 h 562" name="T85"/>
                <a:gd fmla="*/ 314 w 562" name="T86"/>
                <a:gd fmla="*/ 202 h 562" name="T87"/>
                <a:gd fmla="*/ 342 w 562" name="T88"/>
                <a:gd fmla="*/ 220 h 562" name="T89"/>
                <a:gd fmla="*/ 360 w 562" name="T90"/>
                <a:gd fmla="*/ 246 h 562" name="T91"/>
                <a:gd fmla="*/ 366 w 562" name="T92"/>
                <a:gd fmla="*/ 280 h 562" name="T93"/>
                <a:gd fmla="*/ 366 w 562" name="T94"/>
                <a:gd fmla="*/ 298 h 562" name="T95"/>
                <a:gd fmla="*/ 352 w 562" name="T96"/>
                <a:gd fmla="*/ 328 h 562" name="T97"/>
                <a:gd fmla="*/ 328 w 562" name="T98"/>
                <a:gd fmla="*/ 352 h 562" name="T99"/>
                <a:gd fmla="*/ 298 w 562" name="T100"/>
                <a:gd fmla="*/ 364 h 562" name="T101"/>
                <a:gd fmla="*/ 280 w 562" name="T102"/>
                <a:gd fmla="*/ 366 h 562"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562" w="562">
                  <a:moveTo>
                    <a:pt x="452" y="164"/>
                  </a:moveTo>
                  <a:lnTo>
                    <a:pt x="508" y="110"/>
                  </a:lnTo>
                  <a:lnTo>
                    <a:pt x="452" y="54"/>
                  </a:lnTo>
                  <a:lnTo>
                    <a:pt x="398" y="108"/>
                  </a:lnTo>
                  <a:lnTo>
                    <a:pt x="398" y="108"/>
                  </a:lnTo>
                  <a:lnTo>
                    <a:pt x="380" y="98"/>
                  </a:lnTo>
                  <a:lnTo>
                    <a:pt x="360" y="88"/>
                  </a:lnTo>
                  <a:lnTo>
                    <a:pt x="340" y="82"/>
                  </a:lnTo>
                  <a:lnTo>
                    <a:pt x="320" y="76"/>
                  </a:lnTo>
                  <a:lnTo>
                    <a:pt x="320" y="0"/>
                  </a:lnTo>
                  <a:lnTo>
                    <a:pt x="242" y="0"/>
                  </a:lnTo>
                  <a:lnTo>
                    <a:pt x="242" y="76"/>
                  </a:lnTo>
                  <a:lnTo>
                    <a:pt x="242" y="76"/>
                  </a:lnTo>
                  <a:lnTo>
                    <a:pt x="220" y="82"/>
                  </a:lnTo>
                  <a:lnTo>
                    <a:pt x="202" y="88"/>
                  </a:lnTo>
                  <a:lnTo>
                    <a:pt x="182" y="98"/>
                  </a:lnTo>
                  <a:lnTo>
                    <a:pt x="164" y="108"/>
                  </a:lnTo>
                  <a:lnTo>
                    <a:pt x="110" y="54"/>
                  </a:lnTo>
                  <a:lnTo>
                    <a:pt x="54" y="110"/>
                  </a:lnTo>
                  <a:lnTo>
                    <a:pt x="108" y="164"/>
                  </a:lnTo>
                  <a:lnTo>
                    <a:pt x="108" y="164"/>
                  </a:lnTo>
                  <a:lnTo>
                    <a:pt x="98" y="182"/>
                  </a:lnTo>
                  <a:lnTo>
                    <a:pt x="90" y="200"/>
                  </a:lnTo>
                  <a:lnTo>
                    <a:pt x="82" y="220"/>
                  </a:lnTo>
                  <a:lnTo>
                    <a:pt x="78" y="242"/>
                  </a:lnTo>
                  <a:lnTo>
                    <a:pt x="0" y="242"/>
                  </a:lnTo>
                  <a:lnTo>
                    <a:pt x="0" y="320"/>
                  </a:lnTo>
                  <a:lnTo>
                    <a:pt x="78" y="320"/>
                  </a:lnTo>
                  <a:lnTo>
                    <a:pt x="78" y="320"/>
                  </a:lnTo>
                  <a:lnTo>
                    <a:pt x="82" y="340"/>
                  </a:lnTo>
                  <a:lnTo>
                    <a:pt x="90" y="360"/>
                  </a:lnTo>
                  <a:lnTo>
                    <a:pt x="98" y="378"/>
                  </a:lnTo>
                  <a:lnTo>
                    <a:pt x="108" y="396"/>
                  </a:lnTo>
                  <a:lnTo>
                    <a:pt x="54" y="452"/>
                  </a:lnTo>
                  <a:lnTo>
                    <a:pt x="110" y="506"/>
                  </a:lnTo>
                  <a:lnTo>
                    <a:pt x="164" y="452"/>
                  </a:lnTo>
                  <a:lnTo>
                    <a:pt x="164" y="452"/>
                  </a:lnTo>
                  <a:lnTo>
                    <a:pt x="182" y="464"/>
                  </a:lnTo>
                  <a:lnTo>
                    <a:pt x="202" y="472"/>
                  </a:lnTo>
                  <a:lnTo>
                    <a:pt x="220" y="480"/>
                  </a:lnTo>
                  <a:lnTo>
                    <a:pt x="242" y="484"/>
                  </a:lnTo>
                  <a:lnTo>
                    <a:pt x="242" y="562"/>
                  </a:lnTo>
                  <a:lnTo>
                    <a:pt x="320" y="562"/>
                  </a:lnTo>
                  <a:lnTo>
                    <a:pt x="320" y="484"/>
                  </a:lnTo>
                  <a:lnTo>
                    <a:pt x="320" y="484"/>
                  </a:lnTo>
                  <a:lnTo>
                    <a:pt x="340" y="478"/>
                  </a:lnTo>
                  <a:lnTo>
                    <a:pt x="360" y="472"/>
                  </a:lnTo>
                  <a:lnTo>
                    <a:pt x="380" y="464"/>
                  </a:lnTo>
                  <a:lnTo>
                    <a:pt x="398" y="452"/>
                  </a:lnTo>
                  <a:lnTo>
                    <a:pt x="452" y="506"/>
                  </a:lnTo>
                  <a:lnTo>
                    <a:pt x="508" y="452"/>
                  </a:lnTo>
                  <a:lnTo>
                    <a:pt x="452" y="396"/>
                  </a:lnTo>
                  <a:lnTo>
                    <a:pt x="452" y="396"/>
                  </a:lnTo>
                  <a:lnTo>
                    <a:pt x="464" y="378"/>
                  </a:lnTo>
                  <a:lnTo>
                    <a:pt x="472" y="360"/>
                  </a:lnTo>
                  <a:lnTo>
                    <a:pt x="480" y="340"/>
                  </a:lnTo>
                  <a:lnTo>
                    <a:pt x="484" y="320"/>
                  </a:lnTo>
                  <a:lnTo>
                    <a:pt x="562" y="320"/>
                  </a:lnTo>
                  <a:lnTo>
                    <a:pt x="562" y="240"/>
                  </a:lnTo>
                  <a:lnTo>
                    <a:pt x="484" y="240"/>
                  </a:lnTo>
                  <a:lnTo>
                    <a:pt x="484" y="240"/>
                  </a:lnTo>
                  <a:lnTo>
                    <a:pt x="480" y="220"/>
                  </a:lnTo>
                  <a:lnTo>
                    <a:pt x="472" y="200"/>
                  </a:lnTo>
                  <a:lnTo>
                    <a:pt x="464" y="182"/>
                  </a:lnTo>
                  <a:lnTo>
                    <a:pt x="452" y="164"/>
                  </a:lnTo>
                  <a:lnTo>
                    <a:pt x="452" y="164"/>
                  </a:lnTo>
                  <a:close/>
                  <a:moveTo>
                    <a:pt x="280" y="366"/>
                  </a:moveTo>
                  <a:lnTo>
                    <a:pt x="280" y="366"/>
                  </a:lnTo>
                  <a:lnTo>
                    <a:pt x="264" y="364"/>
                  </a:lnTo>
                  <a:lnTo>
                    <a:pt x="248" y="360"/>
                  </a:lnTo>
                  <a:lnTo>
                    <a:pt x="232" y="352"/>
                  </a:lnTo>
                  <a:lnTo>
                    <a:pt x="220" y="342"/>
                  </a:lnTo>
                  <a:lnTo>
                    <a:pt x="210" y="328"/>
                  </a:lnTo>
                  <a:lnTo>
                    <a:pt x="202" y="314"/>
                  </a:lnTo>
                  <a:lnTo>
                    <a:pt x="196" y="298"/>
                  </a:lnTo>
                  <a:lnTo>
                    <a:pt x="194" y="280"/>
                  </a:lnTo>
                  <a:lnTo>
                    <a:pt x="194" y="280"/>
                  </a:lnTo>
                  <a:lnTo>
                    <a:pt x="196" y="262"/>
                  </a:lnTo>
                  <a:lnTo>
                    <a:pt x="202" y="246"/>
                  </a:lnTo>
                  <a:lnTo>
                    <a:pt x="210" y="232"/>
                  </a:lnTo>
                  <a:lnTo>
                    <a:pt x="220" y="220"/>
                  </a:lnTo>
                  <a:lnTo>
                    <a:pt x="232" y="210"/>
                  </a:lnTo>
                  <a:lnTo>
                    <a:pt x="248" y="202"/>
                  </a:lnTo>
                  <a:lnTo>
                    <a:pt x="264" y="196"/>
                  </a:lnTo>
                  <a:lnTo>
                    <a:pt x="280" y="194"/>
                  </a:lnTo>
                  <a:lnTo>
                    <a:pt x="280" y="194"/>
                  </a:lnTo>
                  <a:lnTo>
                    <a:pt x="298" y="196"/>
                  </a:lnTo>
                  <a:lnTo>
                    <a:pt x="314" y="202"/>
                  </a:lnTo>
                  <a:lnTo>
                    <a:pt x="328" y="210"/>
                  </a:lnTo>
                  <a:lnTo>
                    <a:pt x="342" y="220"/>
                  </a:lnTo>
                  <a:lnTo>
                    <a:pt x="352" y="232"/>
                  </a:lnTo>
                  <a:lnTo>
                    <a:pt x="360" y="246"/>
                  </a:lnTo>
                  <a:lnTo>
                    <a:pt x="366" y="262"/>
                  </a:lnTo>
                  <a:lnTo>
                    <a:pt x="366" y="280"/>
                  </a:lnTo>
                  <a:lnTo>
                    <a:pt x="366" y="280"/>
                  </a:lnTo>
                  <a:lnTo>
                    <a:pt x="366" y="298"/>
                  </a:lnTo>
                  <a:lnTo>
                    <a:pt x="360" y="314"/>
                  </a:lnTo>
                  <a:lnTo>
                    <a:pt x="352" y="328"/>
                  </a:lnTo>
                  <a:lnTo>
                    <a:pt x="342" y="342"/>
                  </a:lnTo>
                  <a:lnTo>
                    <a:pt x="328" y="352"/>
                  </a:lnTo>
                  <a:lnTo>
                    <a:pt x="314" y="360"/>
                  </a:lnTo>
                  <a:lnTo>
                    <a:pt x="298" y="364"/>
                  </a:lnTo>
                  <a:lnTo>
                    <a:pt x="280" y="366"/>
                  </a:lnTo>
                  <a:lnTo>
                    <a:pt x="280" y="366"/>
                  </a:lnTo>
                  <a:close/>
                </a:path>
              </a:pathLst>
            </a:custGeom>
            <a:solidFill>
              <a:schemeClr val="bg1"/>
            </a:solidFill>
            <a:ln>
              <a:noFill/>
            </a:ln>
          </p:spPr>
          <p:txBody>
            <a:bodyPr anchor="t" anchorCtr="0" bIns="60960" compatLnSpc="1" lIns="121920" numCol="1" rIns="121920" tIns="60960" vert="horz" wrap="square"/>
            <a:lstStyle/>
            <a:p>
              <a:endParaRPr altLang="en-US" lang="zh-CN" sz="3200">
                <a:solidFill>
                  <a:srgbClr val="000000"/>
                </a:solidFill>
              </a:endParaRPr>
            </a:p>
          </p:txBody>
        </p:sp>
        <p:sp>
          <p:nvSpPr>
            <p:cNvPr id="40" name="Freeform 10"/>
            <p:cNvSpPr>
              <a:spLocks noEditPoints="1"/>
            </p:cNvSpPr>
            <p:nvPr/>
          </p:nvSpPr>
          <p:spPr bwMode="auto">
            <a:xfrm>
              <a:off x="7799014" y="2325084"/>
              <a:ext cx="567031" cy="570164"/>
            </a:xfrm>
            <a:custGeom>
              <a:gdLst>
                <a:gd fmla="*/ 704 w 724" name="T0"/>
                <a:gd fmla="*/ 616 h 728" name="T1"/>
                <a:gd fmla="*/ 706 w 724" name="T2"/>
                <a:gd fmla="*/ 616 h 728" name="T3"/>
                <a:gd fmla="*/ 322 w 724" name="T4"/>
                <a:gd fmla="*/ 232 h 728" name="T5"/>
                <a:gd fmla="*/ 322 w 724" name="T6"/>
                <a:gd fmla="*/ 50 h 728" name="T7"/>
                <a:gd fmla="*/ 136 w 724" name="T8"/>
                <a:gd fmla="*/ 0 h 728" name="T9"/>
                <a:gd fmla="*/ 116 w 724" name="T10"/>
                <a:gd fmla="*/ 20 h 728" name="T11"/>
                <a:gd fmla="*/ 214 w 724" name="T12"/>
                <a:gd fmla="*/ 118 h 728" name="T13"/>
                <a:gd fmla="*/ 118 w 724" name="T14"/>
                <a:gd fmla="*/ 214 h 728" name="T15"/>
                <a:gd fmla="*/ 20 w 724" name="T16"/>
                <a:gd fmla="*/ 116 h 728" name="T17"/>
                <a:gd fmla="*/ 0 w 724" name="T18"/>
                <a:gd fmla="*/ 136 h 728" name="T19"/>
                <a:gd fmla="*/ 50 w 724" name="T20"/>
                <a:gd fmla="*/ 322 h 728" name="T21"/>
                <a:gd fmla="*/ 226 w 724" name="T22"/>
                <a:gd fmla="*/ 322 h 728" name="T23"/>
                <a:gd fmla="*/ 226 w 724" name="T24"/>
                <a:gd fmla="*/ 322 h 728" name="T25"/>
                <a:gd fmla="*/ 610 w 724" name="T26"/>
                <a:gd fmla="*/ 710 h 728" name="T27"/>
                <a:gd fmla="*/ 612 w 724" name="T28"/>
                <a:gd fmla="*/ 710 h 728" name="T29"/>
                <a:gd fmla="*/ 612 w 724" name="T30"/>
                <a:gd fmla="*/ 710 h 728" name="T31"/>
                <a:gd fmla="*/ 622 w 724" name="T32"/>
                <a:gd fmla="*/ 718 h 728" name="T33"/>
                <a:gd fmla="*/ 634 w 724" name="T34"/>
                <a:gd fmla="*/ 724 h 728" name="T35"/>
                <a:gd fmla="*/ 646 w 724" name="T36"/>
                <a:gd fmla="*/ 728 h 728" name="T37"/>
                <a:gd fmla="*/ 658 w 724" name="T38"/>
                <a:gd fmla="*/ 728 h 728" name="T39"/>
                <a:gd fmla="*/ 670 w 724" name="T40"/>
                <a:gd fmla="*/ 728 h 728" name="T41"/>
                <a:gd fmla="*/ 682 w 724" name="T42"/>
                <a:gd fmla="*/ 724 h 728" name="T43"/>
                <a:gd fmla="*/ 694 w 724" name="T44"/>
                <a:gd fmla="*/ 718 h 728" name="T45"/>
                <a:gd fmla="*/ 704 w 724" name="T46"/>
                <a:gd fmla="*/ 710 h 728" name="T47"/>
                <a:gd fmla="*/ 704 w 724" name="T48"/>
                <a:gd fmla="*/ 710 h 728" name="T49"/>
                <a:gd fmla="*/ 712 w 724" name="T50"/>
                <a:gd fmla="*/ 700 h 728" name="T51"/>
                <a:gd fmla="*/ 718 w 724" name="T52"/>
                <a:gd fmla="*/ 688 h 728" name="T53"/>
                <a:gd fmla="*/ 722 w 724" name="T54"/>
                <a:gd fmla="*/ 676 h 728" name="T55"/>
                <a:gd fmla="*/ 724 w 724" name="T56"/>
                <a:gd fmla="*/ 664 h 728" name="T57"/>
                <a:gd fmla="*/ 722 w 724" name="T58"/>
                <a:gd fmla="*/ 652 h 728" name="T59"/>
                <a:gd fmla="*/ 718 w 724" name="T60"/>
                <a:gd fmla="*/ 638 h 728" name="T61"/>
                <a:gd fmla="*/ 712 w 724" name="T62"/>
                <a:gd fmla="*/ 628 h 728" name="T63"/>
                <a:gd fmla="*/ 704 w 724" name="T64"/>
                <a:gd fmla="*/ 616 h 728" name="T65"/>
                <a:gd fmla="*/ 704 w 724" name="T66"/>
                <a:gd fmla="*/ 616 h 728" name="T67"/>
                <a:gd fmla="*/ 680 w 724" name="T68"/>
                <a:gd fmla="*/ 686 h 728" name="T69"/>
                <a:gd fmla="*/ 680 w 724" name="T70"/>
                <a:gd fmla="*/ 686 h 728" name="T71"/>
                <a:gd fmla="*/ 670 w 724" name="T72"/>
                <a:gd fmla="*/ 692 h 728" name="T73"/>
                <a:gd fmla="*/ 658 w 724" name="T74"/>
                <a:gd fmla="*/ 694 h 728" name="T75"/>
                <a:gd fmla="*/ 648 w 724" name="T76"/>
                <a:gd fmla="*/ 692 h 728" name="T77"/>
                <a:gd fmla="*/ 642 w 724" name="T78"/>
                <a:gd fmla="*/ 690 h 728" name="T79"/>
                <a:gd fmla="*/ 638 w 724" name="T80"/>
                <a:gd fmla="*/ 686 h 728" name="T81"/>
                <a:gd fmla="*/ 638 w 724" name="T82"/>
                <a:gd fmla="*/ 686 h 728" name="T83"/>
                <a:gd fmla="*/ 632 w 724" name="T84"/>
                <a:gd fmla="*/ 676 h 728" name="T85"/>
                <a:gd fmla="*/ 630 w 724" name="T86"/>
                <a:gd fmla="*/ 664 h 728" name="T87"/>
                <a:gd fmla="*/ 632 w 724" name="T88"/>
                <a:gd fmla="*/ 654 h 728" name="T89"/>
                <a:gd fmla="*/ 638 w 724" name="T90"/>
                <a:gd fmla="*/ 644 h 728" name="T91"/>
                <a:gd fmla="*/ 638 w 724" name="T92"/>
                <a:gd fmla="*/ 644 h 728" name="T93"/>
                <a:gd fmla="*/ 648 w 724" name="T94"/>
                <a:gd fmla="*/ 638 h 728" name="T95"/>
                <a:gd fmla="*/ 658 w 724" name="T96"/>
                <a:gd fmla="*/ 636 h 728" name="T97"/>
                <a:gd fmla="*/ 670 w 724" name="T98"/>
                <a:gd fmla="*/ 638 h 728" name="T99"/>
                <a:gd fmla="*/ 680 w 724" name="T100"/>
                <a:gd fmla="*/ 644 h 728" name="T101"/>
                <a:gd fmla="*/ 680 w 724" name="T102"/>
                <a:gd fmla="*/ 644 h 728" name="T103"/>
                <a:gd fmla="*/ 686 w 724" name="T104"/>
                <a:gd fmla="*/ 654 h 728" name="T105"/>
                <a:gd fmla="*/ 688 w 724" name="T106"/>
                <a:gd fmla="*/ 664 h 728" name="T107"/>
                <a:gd fmla="*/ 686 w 724" name="T108"/>
                <a:gd fmla="*/ 676 h 728" name="T109"/>
                <a:gd fmla="*/ 684 w 724" name="T110"/>
                <a:gd fmla="*/ 680 h 728" name="T111"/>
                <a:gd fmla="*/ 680 w 724" name="T112"/>
                <a:gd fmla="*/ 686 h 728" name="T113"/>
                <a:gd fmla="*/ 680 w 724" name="T114"/>
                <a:gd fmla="*/ 686 h 728"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728" w="724">
                  <a:moveTo>
                    <a:pt x="704" y="616"/>
                  </a:moveTo>
                  <a:lnTo>
                    <a:pt x="706" y="616"/>
                  </a:lnTo>
                  <a:lnTo>
                    <a:pt x="322" y="232"/>
                  </a:lnTo>
                  <a:lnTo>
                    <a:pt x="322" y="50"/>
                  </a:lnTo>
                  <a:lnTo>
                    <a:pt x="136" y="0"/>
                  </a:lnTo>
                  <a:lnTo>
                    <a:pt x="116" y="20"/>
                  </a:lnTo>
                  <a:lnTo>
                    <a:pt x="214" y="118"/>
                  </a:lnTo>
                  <a:lnTo>
                    <a:pt x="118" y="214"/>
                  </a:lnTo>
                  <a:lnTo>
                    <a:pt x="20" y="116"/>
                  </a:lnTo>
                  <a:lnTo>
                    <a:pt x="0" y="136"/>
                  </a:lnTo>
                  <a:lnTo>
                    <a:pt x="50" y="322"/>
                  </a:lnTo>
                  <a:lnTo>
                    <a:pt x="226" y="322"/>
                  </a:lnTo>
                  <a:lnTo>
                    <a:pt x="226" y="322"/>
                  </a:lnTo>
                  <a:lnTo>
                    <a:pt x="610" y="710"/>
                  </a:lnTo>
                  <a:lnTo>
                    <a:pt x="612" y="710"/>
                  </a:lnTo>
                  <a:lnTo>
                    <a:pt x="612" y="710"/>
                  </a:lnTo>
                  <a:lnTo>
                    <a:pt x="622" y="718"/>
                  </a:lnTo>
                  <a:lnTo>
                    <a:pt x="634" y="724"/>
                  </a:lnTo>
                  <a:lnTo>
                    <a:pt x="646" y="728"/>
                  </a:lnTo>
                  <a:lnTo>
                    <a:pt x="658" y="728"/>
                  </a:lnTo>
                  <a:lnTo>
                    <a:pt x="670" y="728"/>
                  </a:lnTo>
                  <a:lnTo>
                    <a:pt x="682" y="724"/>
                  </a:lnTo>
                  <a:lnTo>
                    <a:pt x="694" y="718"/>
                  </a:lnTo>
                  <a:lnTo>
                    <a:pt x="704" y="710"/>
                  </a:lnTo>
                  <a:lnTo>
                    <a:pt x="704" y="710"/>
                  </a:lnTo>
                  <a:lnTo>
                    <a:pt x="712" y="700"/>
                  </a:lnTo>
                  <a:lnTo>
                    <a:pt x="718" y="688"/>
                  </a:lnTo>
                  <a:lnTo>
                    <a:pt x="722" y="676"/>
                  </a:lnTo>
                  <a:lnTo>
                    <a:pt x="724" y="664"/>
                  </a:lnTo>
                  <a:lnTo>
                    <a:pt x="722" y="652"/>
                  </a:lnTo>
                  <a:lnTo>
                    <a:pt x="718" y="638"/>
                  </a:lnTo>
                  <a:lnTo>
                    <a:pt x="712" y="628"/>
                  </a:lnTo>
                  <a:lnTo>
                    <a:pt x="704" y="616"/>
                  </a:lnTo>
                  <a:lnTo>
                    <a:pt x="704" y="616"/>
                  </a:lnTo>
                  <a:close/>
                  <a:moveTo>
                    <a:pt x="680" y="686"/>
                  </a:moveTo>
                  <a:lnTo>
                    <a:pt x="680" y="686"/>
                  </a:lnTo>
                  <a:lnTo>
                    <a:pt x="670" y="692"/>
                  </a:lnTo>
                  <a:lnTo>
                    <a:pt x="658" y="694"/>
                  </a:lnTo>
                  <a:lnTo>
                    <a:pt x="648" y="692"/>
                  </a:lnTo>
                  <a:lnTo>
                    <a:pt x="642" y="690"/>
                  </a:lnTo>
                  <a:lnTo>
                    <a:pt x="638" y="686"/>
                  </a:lnTo>
                  <a:lnTo>
                    <a:pt x="638" y="686"/>
                  </a:lnTo>
                  <a:lnTo>
                    <a:pt x="632" y="676"/>
                  </a:lnTo>
                  <a:lnTo>
                    <a:pt x="630" y="664"/>
                  </a:lnTo>
                  <a:lnTo>
                    <a:pt x="632" y="654"/>
                  </a:lnTo>
                  <a:lnTo>
                    <a:pt x="638" y="644"/>
                  </a:lnTo>
                  <a:lnTo>
                    <a:pt x="638" y="644"/>
                  </a:lnTo>
                  <a:lnTo>
                    <a:pt x="648" y="638"/>
                  </a:lnTo>
                  <a:lnTo>
                    <a:pt x="658" y="636"/>
                  </a:lnTo>
                  <a:lnTo>
                    <a:pt x="670" y="638"/>
                  </a:lnTo>
                  <a:lnTo>
                    <a:pt x="680" y="644"/>
                  </a:lnTo>
                  <a:lnTo>
                    <a:pt x="680" y="644"/>
                  </a:lnTo>
                  <a:lnTo>
                    <a:pt x="686" y="654"/>
                  </a:lnTo>
                  <a:lnTo>
                    <a:pt x="688" y="664"/>
                  </a:lnTo>
                  <a:lnTo>
                    <a:pt x="686" y="676"/>
                  </a:lnTo>
                  <a:lnTo>
                    <a:pt x="684" y="680"/>
                  </a:lnTo>
                  <a:lnTo>
                    <a:pt x="680" y="686"/>
                  </a:lnTo>
                  <a:lnTo>
                    <a:pt x="680" y="686"/>
                  </a:lnTo>
                  <a:close/>
                </a:path>
              </a:pathLst>
            </a:custGeom>
            <a:solidFill>
              <a:schemeClr val="bg1"/>
            </a:solidFill>
            <a:ln>
              <a:noFill/>
            </a:ln>
          </p:spPr>
          <p:txBody>
            <a:bodyPr anchor="t" anchorCtr="0" bIns="60960" compatLnSpc="1" lIns="121920" numCol="1" rIns="121920" tIns="60960" vert="horz" wrap="square"/>
            <a:lstStyle/>
            <a:p>
              <a:endParaRPr altLang="en-US" lang="zh-CN" sz="3200">
                <a:solidFill>
                  <a:srgbClr val="000000"/>
                </a:solidFill>
              </a:endParaRPr>
            </a:p>
          </p:txBody>
        </p:sp>
      </p:grpSp>
      <p:grpSp>
        <p:nvGrpSpPr>
          <p:cNvPr id="41" name="组 84"/>
          <p:cNvGrpSpPr/>
          <p:nvPr/>
        </p:nvGrpSpPr>
        <p:grpSpPr>
          <a:xfrm>
            <a:off x="9899352" y="3380291"/>
            <a:ext cx="611016" cy="577988"/>
            <a:chOff x="4321175" y="111125"/>
            <a:chExt cx="704850" cy="666750"/>
          </a:xfrm>
          <a:solidFill>
            <a:schemeClr val="bg1"/>
          </a:solidFill>
          <a:effectLst/>
        </p:grpSpPr>
        <p:sp>
          <p:nvSpPr>
            <p:cNvPr id="42" name="Freeform 34"/>
            <p:cNvSpPr>
              <a:spLocks noEditPoints="1"/>
            </p:cNvSpPr>
            <p:nvPr/>
          </p:nvSpPr>
          <p:spPr bwMode="auto">
            <a:xfrm>
              <a:off x="4321175" y="111125"/>
              <a:ext cx="704850" cy="666750"/>
            </a:xfrm>
            <a:custGeom>
              <a:cxnLst>
                <a:cxn ang="0">
                  <a:pos x="444" y="0"/>
                </a:cxn>
                <a:cxn ang="0">
                  <a:pos x="0" y="0"/>
                </a:cxn>
                <a:cxn ang="0">
                  <a:pos x="0" y="54"/>
                </a:cxn>
                <a:cxn ang="0">
                  <a:pos x="36" y="54"/>
                </a:cxn>
                <a:cxn ang="0">
                  <a:pos x="36" y="330"/>
                </a:cxn>
                <a:cxn ang="0">
                  <a:pos x="194" y="330"/>
                </a:cxn>
                <a:cxn ang="0">
                  <a:pos x="194" y="368"/>
                </a:cxn>
                <a:cxn ang="0">
                  <a:pos x="194" y="368"/>
                </a:cxn>
                <a:cxn ang="0">
                  <a:pos x="172" y="374"/>
                </a:cxn>
                <a:cxn ang="0">
                  <a:pos x="154" y="382"/>
                </a:cxn>
                <a:cxn ang="0">
                  <a:pos x="148" y="386"/>
                </a:cxn>
                <a:cxn ang="0">
                  <a:pos x="144" y="392"/>
                </a:cxn>
                <a:cxn ang="0">
                  <a:pos x="140" y="398"/>
                </a:cxn>
                <a:cxn ang="0">
                  <a:pos x="140" y="404"/>
                </a:cxn>
                <a:cxn ang="0">
                  <a:pos x="140" y="404"/>
                </a:cxn>
                <a:cxn ang="0">
                  <a:pos x="142" y="408"/>
                </a:cxn>
                <a:cxn ang="0">
                  <a:pos x="146" y="410"/>
                </a:cxn>
                <a:cxn ang="0">
                  <a:pos x="166" y="416"/>
                </a:cxn>
                <a:cxn ang="0">
                  <a:pos x="192" y="418"/>
                </a:cxn>
                <a:cxn ang="0">
                  <a:pos x="222" y="420"/>
                </a:cxn>
                <a:cxn ang="0">
                  <a:pos x="252" y="418"/>
                </a:cxn>
                <a:cxn ang="0">
                  <a:pos x="278" y="416"/>
                </a:cxn>
                <a:cxn ang="0">
                  <a:pos x="298" y="410"/>
                </a:cxn>
                <a:cxn ang="0">
                  <a:pos x="302" y="408"/>
                </a:cxn>
                <a:cxn ang="0">
                  <a:pos x="304" y="404"/>
                </a:cxn>
                <a:cxn ang="0">
                  <a:pos x="304" y="404"/>
                </a:cxn>
                <a:cxn ang="0">
                  <a:pos x="304" y="398"/>
                </a:cxn>
                <a:cxn ang="0">
                  <a:pos x="300" y="392"/>
                </a:cxn>
                <a:cxn ang="0">
                  <a:pos x="296" y="386"/>
                </a:cxn>
                <a:cxn ang="0">
                  <a:pos x="290" y="382"/>
                </a:cxn>
                <a:cxn ang="0">
                  <a:pos x="272" y="374"/>
                </a:cxn>
                <a:cxn ang="0">
                  <a:pos x="250" y="368"/>
                </a:cxn>
                <a:cxn ang="0">
                  <a:pos x="250" y="330"/>
                </a:cxn>
                <a:cxn ang="0">
                  <a:pos x="408" y="330"/>
                </a:cxn>
                <a:cxn ang="0">
                  <a:pos x="408" y="54"/>
                </a:cxn>
                <a:cxn ang="0">
                  <a:pos x="444" y="54"/>
                </a:cxn>
                <a:cxn ang="0">
                  <a:pos x="444" y="0"/>
                </a:cxn>
                <a:cxn ang="0">
                  <a:pos x="444" y="0"/>
                </a:cxn>
                <a:cxn ang="0">
                  <a:pos x="378" y="300"/>
                </a:cxn>
                <a:cxn ang="0">
                  <a:pos x="66" y="300"/>
                </a:cxn>
                <a:cxn ang="0">
                  <a:pos x="66" y="56"/>
                </a:cxn>
                <a:cxn ang="0">
                  <a:pos x="378" y="56"/>
                </a:cxn>
                <a:cxn ang="0">
                  <a:pos x="378" y="300"/>
                </a:cxn>
                <a:cxn ang="0">
                  <a:pos x="378" y="300"/>
                </a:cxn>
              </a:cxnLst>
              <a:rect b="b" l="0" r="r" t="0"/>
              <a:pathLst>
                <a:path h="420" w="442">
                  <a:moveTo>
                    <a:pt x="444" y="0"/>
                  </a:moveTo>
                  <a:lnTo>
                    <a:pt x="0" y="0"/>
                  </a:lnTo>
                  <a:lnTo>
                    <a:pt x="0" y="54"/>
                  </a:lnTo>
                  <a:lnTo>
                    <a:pt x="36" y="54"/>
                  </a:lnTo>
                  <a:lnTo>
                    <a:pt x="36" y="330"/>
                  </a:lnTo>
                  <a:lnTo>
                    <a:pt x="194" y="330"/>
                  </a:lnTo>
                  <a:lnTo>
                    <a:pt x="194" y="368"/>
                  </a:lnTo>
                  <a:lnTo>
                    <a:pt x="194" y="368"/>
                  </a:lnTo>
                  <a:lnTo>
                    <a:pt x="172" y="374"/>
                  </a:lnTo>
                  <a:lnTo>
                    <a:pt x="154" y="382"/>
                  </a:lnTo>
                  <a:lnTo>
                    <a:pt x="148" y="386"/>
                  </a:lnTo>
                  <a:lnTo>
                    <a:pt x="144" y="392"/>
                  </a:lnTo>
                  <a:lnTo>
                    <a:pt x="140" y="398"/>
                  </a:lnTo>
                  <a:lnTo>
                    <a:pt x="140" y="404"/>
                  </a:lnTo>
                  <a:lnTo>
                    <a:pt x="140" y="404"/>
                  </a:lnTo>
                  <a:lnTo>
                    <a:pt x="142" y="408"/>
                  </a:lnTo>
                  <a:lnTo>
                    <a:pt x="146" y="410"/>
                  </a:lnTo>
                  <a:lnTo>
                    <a:pt x="166" y="416"/>
                  </a:lnTo>
                  <a:lnTo>
                    <a:pt x="192" y="418"/>
                  </a:lnTo>
                  <a:lnTo>
                    <a:pt x="222" y="420"/>
                  </a:lnTo>
                  <a:lnTo>
                    <a:pt x="252" y="418"/>
                  </a:lnTo>
                  <a:lnTo>
                    <a:pt x="278" y="416"/>
                  </a:lnTo>
                  <a:lnTo>
                    <a:pt x="298" y="410"/>
                  </a:lnTo>
                  <a:lnTo>
                    <a:pt x="302" y="408"/>
                  </a:lnTo>
                  <a:lnTo>
                    <a:pt x="304" y="404"/>
                  </a:lnTo>
                  <a:lnTo>
                    <a:pt x="304" y="404"/>
                  </a:lnTo>
                  <a:lnTo>
                    <a:pt x="304" y="398"/>
                  </a:lnTo>
                  <a:lnTo>
                    <a:pt x="300" y="392"/>
                  </a:lnTo>
                  <a:lnTo>
                    <a:pt x="296" y="386"/>
                  </a:lnTo>
                  <a:lnTo>
                    <a:pt x="290" y="382"/>
                  </a:lnTo>
                  <a:lnTo>
                    <a:pt x="272" y="374"/>
                  </a:lnTo>
                  <a:lnTo>
                    <a:pt x="250" y="368"/>
                  </a:lnTo>
                  <a:lnTo>
                    <a:pt x="250" y="330"/>
                  </a:lnTo>
                  <a:lnTo>
                    <a:pt x="408" y="330"/>
                  </a:lnTo>
                  <a:lnTo>
                    <a:pt x="408" y="54"/>
                  </a:lnTo>
                  <a:lnTo>
                    <a:pt x="444" y="54"/>
                  </a:lnTo>
                  <a:lnTo>
                    <a:pt x="444" y="0"/>
                  </a:lnTo>
                  <a:lnTo>
                    <a:pt x="444" y="0"/>
                  </a:lnTo>
                  <a:close/>
                  <a:moveTo>
                    <a:pt x="378" y="300"/>
                  </a:moveTo>
                  <a:lnTo>
                    <a:pt x="66" y="300"/>
                  </a:lnTo>
                  <a:lnTo>
                    <a:pt x="66" y="56"/>
                  </a:lnTo>
                  <a:lnTo>
                    <a:pt x="378" y="56"/>
                  </a:lnTo>
                  <a:lnTo>
                    <a:pt x="378" y="300"/>
                  </a:lnTo>
                  <a:lnTo>
                    <a:pt x="378" y="300"/>
                  </a:lnTo>
                  <a:close/>
                </a:path>
              </a:pathLst>
            </a:custGeom>
            <a:grpFill/>
            <a:ln w="9525">
              <a:noFill/>
              <a:round/>
            </a:ln>
          </p:spPr>
          <p:txBody>
            <a:bodyPr anchor="t" anchorCtr="0" bIns="60960" compatLnSpc="1" lIns="121920" numCol="1" rIns="121920" tIns="60960" vert="horz" wrap="square"/>
            <a:lstStyle/>
            <a:p>
              <a:endParaRPr altLang="en-US" lang="zh-CN" sz="3200">
                <a:solidFill>
                  <a:srgbClr val="000000"/>
                </a:solidFill>
              </a:endParaRPr>
            </a:p>
          </p:txBody>
        </p:sp>
        <p:sp>
          <p:nvSpPr>
            <p:cNvPr id="43" name="Rectangle 35"/>
            <p:cNvSpPr>
              <a:spLocks noChangeArrowheads="1"/>
            </p:cNvSpPr>
            <p:nvPr/>
          </p:nvSpPr>
          <p:spPr bwMode="auto">
            <a:xfrm>
              <a:off x="4476750" y="276225"/>
              <a:ext cx="139700" cy="142875"/>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44" name="Rectangle 36"/>
            <p:cNvSpPr>
              <a:spLocks noChangeArrowheads="1"/>
            </p:cNvSpPr>
            <p:nvPr/>
          </p:nvSpPr>
          <p:spPr bwMode="auto">
            <a:xfrm>
              <a:off x="4667250" y="276225"/>
              <a:ext cx="2032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45" name="Rectangle 37"/>
            <p:cNvSpPr>
              <a:spLocks noChangeArrowheads="1"/>
            </p:cNvSpPr>
            <p:nvPr/>
          </p:nvSpPr>
          <p:spPr bwMode="auto">
            <a:xfrm>
              <a:off x="4667250" y="368300"/>
              <a:ext cx="2032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sp>
          <p:nvSpPr>
            <p:cNvPr id="46" name="Rectangle 38"/>
            <p:cNvSpPr>
              <a:spLocks noChangeArrowheads="1"/>
            </p:cNvSpPr>
            <p:nvPr/>
          </p:nvSpPr>
          <p:spPr bwMode="auto">
            <a:xfrm>
              <a:off x="4476750" y="460375"/>
              <a:ext cx="393700" cy="50800"/>
            </a:xfrm>
            <a:prstGeom prst="rect">
              <a:avLst/>
            </a:prstGeom>
            <a:grpFill/>
            <a:ln w="9525">
              <a:noFill/>
              <a:miter lim="800000"/>
            </a:ln>
          </p:spPr>
          <p:txBody>
            <a:bodyPr anchor="t" anchorCtr="0" bIns="60960" compatLnSpc="1" lIns="121920" numCol="1" rIns="121920" tIns="60960" vert="horz" wrap="square"/>
            <a:lstStyle/>
            <a:p>
              <a:endParaRPr altLang="en-US" lang="zh-CN" sz="3200">
                <a:solidFill>
                  <a:srgbClr val="000000"/>
                </a:solidFill>
              </a:endParaRPr>
            </a:p>
          </p:txBody>
        </p:sp>
      </p:grpSp>
      <p:sp>
        <p:nvSpPr>
          <p:cNvPr id="47" name="文本框 46"/>
          <p:cNvSpPr txBox="1"/>
          <p:nvPr/>
        </p:nvSpPr>
        <p:spPr>
          <a:xfrm>
            <a:off x="588825" y="5061138"/>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48" name="矩形 47"/>
          <p:cNvSpPr/>
          <p:nvPr/>
        </p:nvSpPr>
        <p:spPr>
          <a:xfrm>
            <a:off x="588825" y="4661028"/>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49" name="文本框 48"/>
          <p:cNvSpPr txBox="1"/>
          <p:nvPr/>
        </p:nvSpPr>
        <p:spPr>
          <a:xfrm>
            <a:off x="4793773" y="5061138"/>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50" name="矩形 49"/>
          <p:cNvSpPr/>
          <p:nvPr/>
        </p:nvSpPr>
        <p:spPr>
          <a:xfrm>
            <a:off x="4793773" y="4661028"/>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51" name="文本框 50"/>
          <p:cNvSpPr txBox="1"/>
          <p:nvPr/>
        </p:nvSpPr>
        <p:spPr>
          <a:xfrm>
            <a:off x="9138848" y="5061138"/>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52" name="矩形 51"/>
          <p:cNvSpPr/>
          <p:nvPr/>
        </p:nvSpPr>
        <p:spPr>
          <a:xfrm>
            <a:off x="9138848" y="4661028"/>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53" name="文本框 52"/>
          <p:cNvSpPr txBox="1"/>
          <p:nvPr/>
        </p:nvSpPr>
        <p:spPr>
          <a:xfrm>
            <a:off x="6936915" y="1620394"/>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54" name="矩形 53"/>
          <p:cNvSpPr/>
          <p:nvPr/>
        </p:nvSpPr>
        <p:spPr>
          <a:xfrm>
            <a:off x="6936915" y="1220284"/>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
        <p:nvSpPr>
          <p:cNvPr id="55" name="文本框 54"/>
          <p:cNvSpPr txBox="1"/>
          <p:nvPr/>
        </p:nvSpPr>
        <p:spPr>
          <a:xfrm>
            <a:off x="2792125" y="1620394"/>
            <a:ext cx="2743039" cy="1188720"/>
          </a:xfrm>
          <a:prstGeom prst="rect">
            <a:avLst/>
          </a:prstGeom>
          <a:noFill/>
        </p:spPr>
        <p:txBody>
          <a:bodyPr rtlCol="0" wrap="square">
            <a:spAutoFit/>
          </a:bodyPr>
          <a:lstStyle/>
          <a:p>
            <a:pPr>
              <a:lnSpc>
                <a:spcPct val="150000"/>
              </a:lnSpc>
            </a:pPr>
            <a:r>
              <a:rPr altLang="en-US" lang="zh-CN" sz="1600">
                <a:solidFill>
                  <a:schemeClr val="tx1">
                    <a:lumMod val="75000"/>
                    <a:lumOff val="25000"/>
                  </a:schemeClr>
                </a:solidFill>
                <a:cs typeface="+mn-ea"/>
                <a:sym typeface="+mn-lt"/>
              </a:rPr>
              <a:t>请在这里添加相应的文字内容请在这里添加相应的文字内容</a:t>
            </a:r>
          </a:p>
        </p:txBody>
      </p:sp>
      <p:sp>
        <p:nvSpPr>
          <p:cNvPr id="56" name="矩形 55"/>
          <p:cNvSpPr/>
          <p:nvPr/>
        </p:nvSpPr>
        <p:spPr>
          <a:xfrm>
            <a:off x="2792125" y="1220284"/>
            <a:ext cx="2214880" cy="396240"/>
          </a:xfrm>
          <a:prstGeom prst="rect">
            <a:avLst/>
          </a:prstGeom>
        </p:spPr>
        <p:txBody>
          <a:bodyPr wrap="none">
            <a:spAutoFit/>
          </a:bodyPr>
          <a:lstStyle/>
          <a:p>
            <a:r>
              <a:rPr altLang="en-US" b="1" lang="zh-CN" sz="2000">
                <a:solidFill>
                  <a:schemeClr val="tx1">
                    <a:lumMod val="75000"/>
                    <a:lumOff val="25000"/>
                  </a:schemeClr>
                </a:solidFill>
                <a:cs typeface="+mn-ea"/>
                <a:sym typeface="+mn-lt"/>
              </a:rPr>
              <a:t>这里添加文字标题</a:t>
            </a:r>
          </a:p>
        </p:txBody>
      </p:sp>
    </p:spTree>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添加论文内容第四部分标题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graphicFrame>
        <p:nvGraphicFramePr>
          <p:cNvPr id="9" name="图表 8"/>
          <p:cNvGraphicFramePr/>
          <p:nvPr/>
        </p:nvGraphicFramePr>
        <p:xfrm>
          <a:off x="4667250" y="1066749"/>
          <a:ext cx="7073900" cy="5418667"/>
        </p:xfrm>
        <a:graphic>
          <a:graphicData uri="http://schemas.openxmlformats.org/drawingml/2006/chart">
            <c:chart xmlns:c="http://schemas.openxmlformats.org/drawingml/2006/chart" r:id="rId2"/>
          </a:graphicData>
        </a:graphic>
      </p:graphicFrame>
      <p:sp>
        <p:nvSpPr>
          <p:cNvPr id="10" name="文本框 9"/>
          <p:cNvSpPr txBox="1"/>
          <p:nvPr/>
        </p:nvSpPr>
        <p:spPr>
          <a:xfrm>
            <a:off x="1522955" y="3470571"/>
            <a:ext cx="2845845"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请在这里添加相应的文字内容请在这里添加相应的文字内容</a:t>
            </a:r>
          </a:p>
        </p:txBody>
      </p:sp>
      <p:sp>
        <p:nvSpPr>
          <p:cNvPr id="16" name="矩形 15"/>
          <p:cNvSpPr/>
          <p:nvPr/>
        </p:nvSpPr>
        <p:spPr>
          <a:xfrm>
            <a:off x="1522955" y="3070462"/>
            <a:ext cx="2214880" cy="396240"/>
          </a:xfrm>
          <a:prstGeom prst="rect">
            <a:avLst/>
          </a:prstGeom>
        </p:spPr>
        <p:txBody>
          <a:bodyPr wrap="none">
            <a:spAutoFit/>
          </a:bodyPr>
          <a:lstStyle/>
          <a:p>
            <a:r>
              <a:rPr altLang="en-US" b="1" lang="zh-CN" sz="2000">
                <a:solidFill>
                  <a:schemeClr val="accent1"/>
                </a:solidFill>
                <a:cs typeface="+mn-ea"/>
                <a:sym typeface="+mn-lt"/>
              </a:rPr>
              <a:t>这里添加文字标题</a:t>
            </a:r>
          </a:p>
        </p:txBody>
      </p:sp>
      <p:sp>
        <p:nvSpPr>
          <p:cNvPr id="17" name="文本框 16"/>
          <p:cNvSpPr txBox="1"/>
          <p:nvPr/>
        </p:nvSpPr>
        <p:spPr>
          <a:xfrm>
            <a:off x="1522955" y="5101789"/>
            <a:ext cx="2845845"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请在这里添加相应的文字内容请在这里添加相应的文字内容</a:t>
            </a:r>
          </a:p>
        </p:txBody>
      </p:sp>
      <p:sp>
        <p:nvSpPr>
          <p:cNvPr id="18" name="矩形 17"/>
          <p:cNvSpPr/>
          <p:nvPr/>
        </p:nvSpPr>
        <p:spPr>
          <a:xfrm>
            <a:off x="1522955" y="4701679"/>
            <a:ext cx="2214880" cy="396240"/>
          </a:xfrm>
          <a:prstGeom prst="rect">
            <a:avLst/>
          </a:prstGeom>
        </p:spPr>
        <p:txBody>
          <a:bodyPr wrap="none">
            <a:spAutoFit/>
          </a:bodyPr>
          <a:lstStyle/>
          <a:p>
            <a:r>
              <a:rPr altLang="en-US" b="1" lang="zh-CN" sz="2000">
                <a:solidFill>
                  <a:schemeClr val="accent5"/>
                </a:solidFill>
                <a:cs typeface="+mn-ea"/>
                <a:sym typeface="+mn-lt"/>
              </a:rPr>
              <a:t>这里添加文字标题</a:t>
            </a:r>
          </a:p>
        </p:txBody>
      </p:sp>
      <p:sp>
        <p:nvSpPr>
          <p:cNvPr id="21" name="KSO_Shape"/>
          <p:cNvSpPr/>
          <p:nvPr/>
        </p:nvSpPr>
        <p:spPr bwMode="auto">
          <a:xfrm>
            <a:off x="616376" y="1887319"/>
            <a:ext cx="800100" cy="784098"/>
          </a:xfrm>
          <a:custGeom>
            <a:gdLst>
              <a:gd fmla="*/ 2166826 w 3073399" name="T0"/>
              <a:gd fmla="*/ 1987218 h 3009901" name="T1"/>
              <a:gd fmla="*/ 2210027 w 3073399" name="T2"/>
              <a:gd fmla="*/ 2130672 h 3009901" name="T3"/>
              <a:gd fmla="*/ 2105838 w 3073399" name="T4"/>
              <a:gd fmla="*/ 2235088 h 3009901" name="T5"/>
              <a:gd fmla="*/ 2217333 w 3073399" name="T6"/>
              <a:gd fmla="*/ 2248101 h 3009901" name="T7"/>
              <a:gd fmla="*/ 3043858 w 3073399" name="T8"/>
              <a:gd fmla="*/ 2189069 h 3009901" name="T9"/>
              <a:gd fmla="*/ 3067364 w 3073399" name="T10"/>
              <a:gd fmla="*/ 2325540 h 3009901" name="T11"/>
              <a:gd fmla="*/ 2986681 w 3073399" name="T12"/>
              <a:gd fmla="*/ 2419166 h 3009901" name="T13"/>
              <a:gd fmla="*/ 1073158 w 3073399" name="T14"/>
              <a:gd fmla="*/ 2720355 h 3009901" name="T15"/>
              <a:gd fmla="*/ 622407 w 3073399" name="T16"/>
              <a:gd fmla="*/ 1982922 h 3009901" name="T17"/>
              <a:gd fmla="*/ 593524 w 3073399" name="T18"/>
              <a:gd fmla="*/ 2101163 h 3009901" name="T19"/>
              <a:gd fmla="*/ 682077 w 3073399" name="T20"/>
              <a:gd fmla="*/ 2181579 h 3009901" name="T21"/>
              <a:gd fmla="*/ 796338 w 3073399" name="T22"/>
              <a:gd fmla="*/ 2140894 h 3009901" name="T23"/>
              <a:gd fmla="*/ 814112 w 3073399" name="T24"/>
              <a:gd fmla="*/ 2020111 h 3009901" name="T25"/>
              <a:gd fmla="*/ 717625 w 3073399" name="T26"/>
              <a:gd fmla="*/ 1948912 h 3009901" name="T27"/>
              <a:gd fmla="*/ 1746106 w 3073399" name="T28"/>
              <a:gd fmla="*/ 1195455 h 3009901" name="T29"/>
              <a:gd fmla="*/ 1690575 w 3073399" name="T30"/>
              <a:gd fmla="*/ 1270442 h 3009901" name="T31"/>
              <a:gd fmla="*/ 1789578 w 3073399" name="T32"/>
              <a:gd fmla="*/ 1411202 h 3009901" name="T33"/>
              <a:gd fmla="*/ 1748644 w 3073399" name="T34"/>
              <a:gd fmla="*/ 1427725 h 3009901" name="T35"/>
              <a:gd fmla="*/ 1655353 w 3073399" name="T36"/>
              <a:gd fmla="*/ 1411838 h 3009901" name="T37"/>
              <a:gd fmla="*/ 1855264 w 3073399" name="T38"/>
              <a:gd fmla="*/ 1493815 h 3009901" name="T39"/>
              <a:gd fmla="*/ 1893342 w 3073399" name="T40"/>
              <a:gd fmla="*/ 1417875 h 3009901" name="T41"/>
              <a:gd fmla="*/ 1804492 w 3073399" name="T42"/>
              <a:gd fmla="*/ 1289824 h 3009901" name="T43"/>
              <a:gd fmla="*/ 1850821 w 3073399" name="T44"/>
              <a:gd fmla="*/ 1265040 h 3009901" name="T45"/>
              <a:gd fmla="*/ 1937132 w 3073399" name="T46"/>
              <a:gd fmla="*/ 1279021 h 3009901" name="T47"/>
              <a:gd fmla="*/ 1996153 w 3073399" name="T48"/>
              <a:gd fmla="*/ 1165905 h 3009901" name="T49"/>
              <a:gd fmla="*/ 2009481 w 3073399" name="T50"/>
              <a:gd fmla="*/ 1399128 h 3009901" name="T51"/>
              <a:gd fmla="*/ 1870178 w 3073399" name="T52"/>
              <a:gd fmla="*/ 1586279 h 3009901" name="T53"/>
              <a:gd fmla="*/ 2244614 w 3073399" name="T54"/>
              <a:gd fmla="*/ 1785503 h 3009901" name="T55"/>
              <a:gd fmla="*/ 2319819 w 3073399" name="T56"/>
              <a:gd fmla="*/ 1729263 h 3009901" name="T57"/>
              <a:gd fmla="*/ 2426438 w 3073399" name="T58"/>
              <a:gd fmla="*/ 1356550 h 3009901" name="T59"/>
              <a:gd fmla="*/ 2403591 w 3073399" name="T60"/>
              <a:gd fmla="*/ 1267900 h 3009901" name="T61"/>
              <a:gd fmla="*/ 1379920 w 3073399" name="T62"/>
              <a:gd fmla="*/ 892963 h 3009901" name="T63"/>
              <a:gd fmla="*/ 1113054 w 3073399" name="T64"/>
              <a:gd fmla="*/ 1215790 h 3009901" name="T65"/>
              <a:gd fmla="*/ 1167633 w 3073399" name="T66"/>
              <a:gd fmla="*/ 1294273 h 3009901" name="T67"/>
              <a:gd fmla="*/ 1620448 w 3073399" name="T68"/>
              <a:gd fmla="*/ 1557682 h 3009901" name="T69"/>
              <a:gd fmla="*/ 1567138 w 3073399" name="T70"/>
              <a:gd fmla="*/ 1336533 h 3009901" name="T71"/>
              <a:gd fmla="*/ 1690258 w 3073399" name="T72"/>
              <a:gd fmla="*/ 1125551 h 3009901" name="T73"/>
              <a:gd fmla="*/ 1630284 w 3073399" name="T74"/>
              <a:gd fmla="*/ 966044 h 3009901" name="T75"/>
              <a:gd fmla="*/ 1977749 w 3073399" name="T76"/>
              <a:gd fmla="*/ 1016565 h 3009901" name="T77"/>
              <a:gd fmla="*/ 2126889 w 3073399" name="T78"/>
              <a:gd fmla="*/ 1849370 h 3009901" name="T79"/>
              <a:gd fmla="*/ 1114324 w 3073399" name="T80"/>
              <a:gd fmla="*/ 1422959 h 3009901" name="T81"/>
              <a:gd fmla="*/ 2261492 w 3073399" name="T82"/>
              <a:gd fmla="*/ 424657 h 3009901" name="T83"/>
              <a:gd fmla="*/ 2387119 w 3073399" name="T84"/>
              <a:gd fmla="*/ 478017 h 3009901" name="T85"/>
              <a:gd fmla="*/ 2378236 w 3073399" name="T86"/>
              <a:gd fmla="*/ 506603 h 3009901" name="T87"/>
              <a:gd fmla="*/ 2367450 w 3073399" name="T88"/>
              <a:gd fmla="*/ 546940 h 3009901" name="T89"/>
              <a:gd fmla="*/ 2465477 w 3073399" name="T90"/>
              <a:gd fmla="*/ 453243 h 3009901" name="T91"/>
              <a:gd fmla="*/ 2342705 w 3073399" name="T92"/>
              <a:gd fmla="*/ 411635 h 3009901" name="T93"/>
              <a:gd fmla="*/ 2369671 w 3073399" name="T94"/>
              <a:gd fmla="*/ 410999 h 3009901" name="T95"/>
              <a:gd fmla="*/ 2357616 w 3073399" name="T96"/>
              <a:gd fmla="*/ 340488 h 3009901" name="T97"/>
              <a:gd fmla="*/ 1928390 w 3073399" name="T98"/>
              <a:gd fmla="*/ 431009 h 3009901" name="T99"/>
              <a:gd fmla="*/ 2026417 w 3073399" name="T100"/>
              <a:gd fmla="*/ 723854 h 3009901" name="T101"/>
              <a:gd fmla="*/ 2325892 w 3073399" name="T102"/>
              <a:gd fmla="*/ 621581 h 3009901" name="T103"/>
              <a:gd fmla="*/ 2220251 w 3073399" name="T104"/>
              <a:gd fmla="*/ 500886 h 3009901" name="T105"/>
              <a:gd fmla="*/ 2218982 w 3073399" name="T106"/>
              <a:gd fmla="*/ 333500 h 3009901" name="T107"/>
              <a:gd fmla="*/ 2343340 w 3073399" name="T108"/>
              <a:gd fmla="*/ 248696 h 3009901" name="T109"/>
              <a:gd fmla="*/ 2472774 w 3073399" name="T110"/>
              <a:gd fmla="*/ 328101 h 3009901" name="T111"/>
              <a:gd fmla="*/ 2524801 w 3073399" name="T112"/>
              <a:gd fmla="*/ 488181 h 3009901" name="T113"/>
              <a:gd fmla="*/ 2639008 w 3073399" name="T114"/>
              <a:gd fmla="*/ 537094 h 3009901" name="T115"/>
              <a:gd fmla="*/ 2841724 w 3073399" name="T116"/>
              <a:gd fmla="*/ 369391 h 3009901" name="T117"/>
              <a:gd fmla="*/ 2931186 w 3073399" name="T118"/>
              <a:gd fmla="*/ 467218 h 3009901" name="T119"/>
              <a:gd fmla="*/ 2221520 w 3073399" name="T120"/>
              <a:gd fmla="*/ 758157 h 3009901" name="T121"/>
              <a:gd fmla="*/ 2156168 w 3073399" name="T122"/>
              <a:gd fmla="*/ 242661 h 3009901"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3009901" w="3073399">
                <a:moveTo>
                  <a:pt x="1055687" y="1949450"/>
                </a:moveTo>
                <a:lnTo>
                  <a:pt x="1078240" y="1949450"/>
                </a:lnTo>
                <a:lnTo>
                  <a:pt x="1078927" y="1949450"/>
                </a:lnTo>
                <a:lnTo>
                  <a:pt x="1086499" y="1949450"/>
                </a:lnTo>
                <a:lnTo>
                  <a:pt x="1351101" y="1949450"/>
                </a:lnTo>
                <a:lnTo>
                  <a:pt x="1804388" y="1949450"/>
                </a:lnTo>
                <a:lnTo>
                  <a:pt x="2069625" y="1949450"/>
                </a:lnTo>
                <a:lnTo>
                  <a:pt x="2076931" y="1949450"/>
                </a:lnTo>
                <a:lnTo>
                  <a:pt x="2084237" y="1950085"/>
                </a:lnTo>
                <a:lnTo>
                  <a:pt x="2091543" y="1951355"/>
                </a:lnTo>
                <a:lnTo>
                  <a:pt x="2098532" y="1952307"/>
                </a:lnTo>
                <a:lnTo>
                  <a:pt x="2105838" y="1953894"/>
                </a:lnTo>
                <a:lnTo>
                  <a:pt x="2112508" y="1956115"/>
                </a:lnTo>
                <a:lnTo>
                  <a:pt x="2119496" y="1958337"/>
                </a:lnTo>
                <a:lnTo>
                  <a:pt x="2126167" y="1960876"/>
                </a:lnTo>
                <a:lnTo>
                  <a:pt x="2132202" y="1963732"/>
                </a:lnTo>
                <a:lnTo>
                  <a:pt x="2138555" y="1966906"/>
                </a:lnTo>
                <a:lnTo>
                  <a:pt x="2144591" y="1970397"/>
                </a:lnTo>
                <a:lnTo>
                  <a:pt x="2150626" y="1974206"/>
                </a:lnTo>
                <a:lnTo>
                  <a:pt x="2156344" y="1978331"/>
                </a:lnTo>
                <a:lnTo>
                  <a:pt x="2161744" y="1982775"/>
                </a:lnTo>
                <a:lnTo>
                  <a:pt x="2166826" y="1987218"/>
                </a:lnTo>
                <a:lnTo>
                  <a:pt x="2172226" y="1991979"/>
                </a:lnTo>
                <a:lnTo>
                  <a:pt x="2176991" y="1997057"/>
                </a:lnTo>
                <a:lnTo>
                  <a:pt x="2181438" y="2002135"/>
                </a:lnTo>
                <a:lnTo>
                  <a:pt x="2185568" y="2007847"/>
                </a:lnTo>
                <a:lnTo>
                  <a:pt x="2190015" y="2013243"/>
                </a:lnTo>
                <a:lnTo>
                  <a:pt x="2193826" y="2019273"/>
                </a:lnTo>
                <a:lnTo>
                  <a:pt x="2197321" y="2025620"/>
                </a:lnTo>
                <a:lnTo>
                  <a:pt x="2200497" y="2031651"/>
                </a:lnTo>
                <a:lnTo>
                  <a:pt x="2203038" y="2037998"/>
                </a:lnTo>
                <a:lnTo>
                  <a:pt x="2205897" y="2044663"/>
                </a:lnTo>
                <a:lnTo>
                  <a:pt x="2208121" y="2051328"/>
                </a:lnTo>
                <a:lnTo>
                  <a:pt x="2210027" y="2058310"/>
                </a:lnTo>
                <a:lnTo>
                  <a:pt x="2211615" y="2065292"/>
                </a:lnTo>
                <a:lnTo>
                  <a:pt x="2212886" y="2072592"/>
                </a:lnTo>
                <a:lnTo>
                  <a:pt x="2213838" y="2079892"/>
                </a:lnTo>
                <a:lnTo>
                  <a:pt x="2214474" y="2087191"/>
                </a:lnTo>
                <a:lnTo>
                  <a:pt x="2214791" y="2094491"/>
                </a:lnTo>
                <a:lnTo>
                  <a:pt x="2214474" y="2102108"/>
                </a:lnTo>
                <a:lnTo>
                  <a:pt x="2213838" y="2109408"/>
                </a:lnTo>
                <a:lnTo>
                  <a:pt x="2212886" y="2116707"/>
                </a:lnTo>
                <a:lnTo>
                  <a:pt x="2211615" y="2123689"/>
                </a:lnTo>
                <a:lnTo>
                  <a:pt x="2210027" y="2130672"/>
                </a:lnTo>
                <a:lnTo>
                  <a:pt x="2208121" y="2137654"/>
                </a:lnTo>
                <a:lnTo>
                  <a:pt x="2205897" y="2144319"/>
                </a:lnTo>
                <a:lnTo>
                  <a:pt x="2203038" y="2150984"/>
                </a:lnTo>
                <a:lnTo>
                  <a:pt x="2200497" y="2157649"/>
                </a:lnTo>
                <a:lnTo>
                  <a:pt x="2197321" y="2163996"/>
                </a:lnTo>
                <a:lnTo>
                  <a:pt x="2193826" y="2169709"/>
                </a:lnTo>
                <a:lnTo>
                  <a:pt x="2190015" y="2175739"/>
                </a:lnTo>
                <a:lnTo>
                  <a:pt x="2185568" y="2181452"/>
                </a:lnTo>
                <a:lnTo>
                  <a:pt x="2181438" y="2186847"/>
                </a:lnTo>
                <a:lnTo>
                  <a:pt x="2176991" y="2192243"/>
                </a:lnTo>
                <a:lnTo>
                  <a:pt x="2172226" y="2197003"/>
                </a:lnTo>
                <a:lnTo>
                  <a:pt x="2166826" y="2201764"/>
                </a:lnTo>
                <a:lnTo>
                  <a:pt x="2161744" y="2206524"/>
                </a:lnTo>
                <a:lnTo>
                  <a:pt x="2156344" y="2210968"/>
                </a:lnTo>
                <a:lnTo>
                  <a:pt x="2150626" y="2214776"/>
                </a:lnTo>
                <a:lnTo>
                  <a:pt x="2144591" y="2218585"/>
                </a:lnTo>
                <a:lnTo>
                  <a:pt x="2138555" y="2222076"/>
                </a:lnTo>
                <a:lnTo>
                  <a:pt x="2132202" y="2225250"/>
                </a:lnTo>
                <a:lnTo>
                  <a:pt x="2126167" y="2228423"/>
                </a:lnTo>
                <a:lnTo>
                  <a:pt x="2119496" y="2230645"/>
                </a:lnTo>
                <a:lnTo>
                  <a:pt x="2112508" y="2233184"/>
                </a:lnTo>
                <a:lnTo>
                  <a:pt x="2105838" y="2235088"/>
                </a:lnTo>
                <a:lnTo>
                  <a:pt x="2098532" y="2236675"/>
                </a:lnTo>
                <a:lnTo>
                  <a:pt x="2091543" y="2238262"/>
                </a:lnTo>
                <a:lnTo>
                  <a:pt x="2084237" y="2238897"/>
                </a:lnTo>
                <a:lnTo>
                  <a:pt x="2076931" y="2239531"/>
                </a:lnTo>
                <a:lnTo>
                  <a:pt x="2069625" y="2239531"/>
                </a:lnTo>
                <a:lnTo>
                  <a:pt x="1804388" y="2239531"/>
                </a:lnTo>
                <a:lnTo>
                  <a:pt x="1584256" y="2239531"/>
                </a:lnTo>
                <a:lnTo>
                  <a:pt x="1584256" y="2308085"/>
                </a:lnTo>
                <a:lnTo>
                  <a:pt x="2069625" y="2308085"/>
                </a:lnTo>
                <a:lnTo>
                  <a:pt x="2082331" y="2307767"/>
                </a:lnTo>
                <a:lnTo>
                  <a:pt x="2095355" y="2306815"/>
                </a:lnTo>
                <a:lnTo>
                  <a:pt x="2108379" y="2304593"/>
                </a:lnTo>
                <a:lnTo>
                  <a:pt x="2120767" y="2302054"/>
                </a:lnTo>
                <a:lnTo>
                  <a:pt x="2133155" y="2298563"/>
                </a:lnTo>
                <a:lnTo>
                  <a:pt x="2144908" y="2294437"/>
                </a:lnTo>
                <a:lnTo>
                  <a:pt x="2156344" y="2289677"/>
                </a:lnTo>
                <a:lnTo>
                  <a:pt x="2167462" y="2284281"/>
                </a:lnTo>
                <a:lnTo>
                  <a:pt x="2178262" y="2278251"/>
                </a:lnTo>
                <a:lnTo>
                  <a:pt x="2188744" y="2271586"/>
                </a:lnTo>
                <a:lnTo>
                  <a:pt x="2198909" y="2264287"/>
                </a:lnTo>
                <a:lnTo>
                  <a:pt x="2208438" y="2256670"/>
                </a:lnTo>
                <a:lnTo>
                  <a:pt x="2217333" y="2248101"/>
                </a:lnTo>
                <a:lnTo>
                  <a:pt x="2226227" y="2239531"/>
                </a:lnTo>
                <a:lnTo>
                  <a:pt x="2234168" y="2230010"/>
                </a:lnTo>
                <a:lnTo>
                  <a:pt x="2241792" y="2220489"/>
                </a:lnTo>
                <a:lnTo>
                  <a:pt x="2946339" y="2149079"/>
                </a:lnTo>
                <a:lnTo>
                  <a:pt x="2952057" y="2148445"/>
                </a:lnTo>
                <a:lnTo>
                  <a:pt x="2958410" y="2148445"/>
                </a:lnTo>
                <a:lnTo>
                  <a:pt x="2964445" y="2148762"/>
                </a:lnTo>
                <a:lnTo>
                  <a:pt x="2970480" y="2149079"/>
                </a:lnTo>
                <a:lnTo>
                  <a:pt x="2976198" y="2150349"/>
                </a:lnTo>
                <a:lnTo>
                  <a:pt x="2982234" y="2151301"/>
                </a:lnTo>
                <a:lnTo>
                  <a:pt x="2988269" y="2152571"/>
                </a:lnTo>
                <a:lnTo>
                  <a:pt x="2993669" y="2154792"/>
                </a:lnTo>
                <a:lnTo>
                  <a:pt x="2999704" y="2157014"/>
                </a:lnTo>
                <a:lnTo>
                  <a:pt x="3004787" y="2159235"/>
                </a:lnTo>
                <a:lnTo>
                  <a:pt x="3010504" y="2161774"/>
                </a:lnTo>
                <a:lnTo>
                  <a:pt x="3015587" y="2164948"/>
                </a:lnTo>
                <a:lnTo>
                  <a:pt x="3020987" y="2168439"/>
                </a:lnTo>
                <a:lnTo>
                  <a:pt x="3025752" y="2171930"/>
                </a:lnTo>
                <a:lnTo>
                  <a:pt x="3030834" y="2175739"/>
                </a:lnTo>
                <a:lnTo>
                  <a:pt x="3035281" y="2179865"/>
                </a:lnTo>
                <a:lnTo>
                  <a:pt x="3039728" y="2184308"/>
                </a:lnTo>
                <a:lnTo>
                  <a:pt x="3043858" y="2189069"/>
                </a:lnTo>
                <a:lnTo>
                  <a:pt x="3047669" y="2193829"/>
                </a:lnTo>
                <a:lnTo>
                  <a:pt x="3051164" y="2199225"/>
                </a:lnTo>
                <a:lnTo>
                  <a:pt x="3054658" y="2204303"/>
                </a:lnTo>
                <a:lnTo>
                  <a:pt x="3057834" y="2209381"/>
                </a:lnTo>
                <a:lnTo>
                  <a:pt x="3060693" y="2215094"/>
                </a:lnTo>
                <a:lnTo>
                  <a:pt x="3063234" y="2220806"/>
                </a:lnTo>
                <a:lnTo>
                  <a:pt x="3065458" y="2226519"/>
                </a:lnTo>
                <a:lnTo>
                  <a:pt x="3067681" y="2232549"/>
                </a:lnTo>
                <a:lnTo>
                  <a:pt x="3069270" y="2238897"/>
                </a:lnTo>
                <a:lnTo>
                  <a:pt x="3070858" y="2244609"/>
                </a:lnTo>
                <a:lnTo>
                  <a:pt x="3071811" y="2250957"/>
                </a:lnTo>
                <a:lnTo>
                  <a:pt x="3072446" y="2257305"/>
                </a:lnTo>
                <a:lnTo>
                  <a:pt x="3072764" y="2263652"/>
                </a:lnTo>
                <a:lnTo>
                  <a:pt x="3073399" y="2270317"/>
                </a:lnTo>
                <a:lnTo>
                  <a:pt x="3073399" y="2283647"/>
                </a:lnTo>
                <a:lnTo>
                  <a:pt x="3073399" y="2289994"/>
                </a:lnTo>
                <a:lnTo>
                  <a:pt x="3072764" y="2296342"/>
                </a:lnTo>
                <a:lnTo>
                  <a:pt x="3072128" y="2302372"/>
                </a:lnTo>
                <a:lnTo>
                  <a:pt x="3071176" y="2308085"/>
                </a:lnTo>
                <a:lnTo>
                  <a:pt x="3070222" y="2314115"/>
                </a:lnTo>
                <a:lnTo>
                  <a:pt x="3068952" y="2320145"/>
                </a:lnTo>
                <a:lnTo>
                  <a:pt x="3067364" y="2325540"/>
                </a:lnTo>
                <a:lnTo>
                  <a:pt x="3065458" y="2331570"/>
                </a:lnTo>
                <a:lnTo>
                  <a:pt x="3063870" y="2336966"/>
                </a:lnTo>
                <a:lnTo>
                  <a:pt x="3061646" y="2342361"/>
                </a:lnTo>
                <a:lnTo>
                  <a:pt x="3059422" y="2347757"/>
                </a:lnTo>
                <a:lnTo>
                  <a:pt x="3056564" y="2353152"/>
                </a:lnTo>
                <a:lnTo>
                  <a:pt x="3054022" y="2357913"/>
                </a:lnTo>
                <a:lnTo>
                  <a:pt x="3050846" y="2363308"/>
                </a:lnTo>
                <a:lnTo>
                  <a:pt x="3047669" y="2368069"/>
                </a:lnTo>
                <a:lnTo>
                  <a:pt x="3044493" y="2372512"/>
                </a:lnTo>
                <a:lnTo>
                  <a:pt x="3040999" y="2377272"/>
                </a:lnTo>
                <a:lnTo>
                  <a:pt x="3037187" y="2381716"/>
                </a:lnTo>
                <a:lnTo>
                  <a:pt x="3033375" y="2385842"/>
                </a:lnTo>
                <a:lnTo>
                  <a:pt x="3029563" y="2389967"/>
                </a:lnTo>
                <a:lnTo>
                  <a:pt x="3025434" y="2394411"/>
                </a:lnTo>
                <a:lnTo>
                  <a:pt x="3020987" y="2397902"/>
                </a:lnTo>
                <a:lnTo>
                  <a:pt x="3016857" y="2401710"/>
                </a:lnTo>
                <a:lnTo>
                  <a:pt x="3011775" y="2405202"/>
                </a:lnTo>
                <a:lnTo>
                  <a:pt x="3007328" y="2408058"/>
                </a:lnTo>
                <a:lnTo>
                  <a:pt x="3002563" y="2410914"/>
                </a:lnTo>
                <a:lnTo>
                  <a:pt x="2997163" y="2414088"/>
                </a:lnTo>
                <a:lnTo>
                  <a:pt x="2992398" y="2416627"/>
                </a:lnTo>
                <a:lnTo>
                  <a:pt x="2986681" y="2419166"/>
                </a:lnTo>
                <a:lnTo>
                  <a:pt x="2981598" y="2421070"/>
                </a:lnTo>
                <a:lnTo>
                  <a:pt x="2975880" y="2423292"/>
                </a:lnTo>
                <a:lnTo>
                  <a:pt x="2970480" y="2424879"/>
                </a:lnTo>
                <a:lnTo>
                  <a:pt x="1949871" y="2711469"/>
                </a:lnTo>
                <a:lnTo>
                  <a:pt x="1922236" y="2718769"/>
                </a:lnTo>
                <a:lnTo>
                  <a:pt x="1894600" y="2725433"/>
                </a:lnTo>
                <a:lnTo>
                  <a:pt x="1867282" y="2731781"/>
                </a:lnTo>
                <a:lnTo>
                  <a:pt x="1839329" y="2737176"/>
                </a:lnTo>
                <a:lnTo>
                  <a:pt x="1811376" y="2742254"/>
                </a:lnTo>
                <a:lnTo>
                  <a:pt x="1783423" y="2746380"/>
                </a:lnTo>
                <a:lnTo>
                  <a:pt x="1755470" y="2750189"/>
                </a:lnTo>
                <a:lnTo>
                  <a:pt x="1727199" y="2753362"/>
                </a:lnTo>
                <a:lnTo>
                  <a:pt x="1698928" y="2755584"/>
                </a:lnTo>
                <a:lnTo>
                  <a:pt x="1670975" y="2757488"/>
                </a:lnTo>
                <a:lnTo>
                  <a:pt x="1643022" y="2758440"/>
                </a:lnTo>
                <a:lnTo>
                  <a:pt x="1614751" y="2759075"/>
                </a:lnTo>
                <a:lnTo>
                  <a:pt x="1586480" y="2758758"/>
                </a:lnTo>
                <a:lnTo>
                  <a:pt x="1558209" y="2758123"/>
                </a:lnTo>
                <a:lnTo>
                  <a:pt x="1529621" y="2757171"/>
                </a:lnTo>
                <a:lnTo>
                  <a:pt x="1501350" y="2754949"/>
                </a:lnTo>
                <a:lnTo>
                  <a:pt x="1079193" y="2720990"/>
                </a:lnTo>
                <a:lnTo>
                  <a:pt x="1073158" y="2720355"/>
                </a:lnTo>
                <a:lnTo>
                  <a:pt x="1067122" y="2719403"/>
                </a:lnTo>
                <a:lnTo>
                  <a:pt x="1061405" y="2718451"/>
                </a:lnTo>
                <a:lnTo>
                  <a:pt x="1055687" y="2717182"/>
                </a:lnTo>
                <a:lnTo>
                  <a:pt x="1055687" y="1952625"/>
                </a:lnTo>
                <a:lnTo>
                  <a:pt x="1055687" y="1952624"/>
                </a:lnTo>
                <a:lnTo>
                  <a:pt x="1055687" y="1949450"/>
                </a:lnTo>
                <a:close/>
                <a:moveTo>
                  <a:pt x="699851" y="1948276"/>
                </a:moveTo>
                <a:lnTo>
                  <a:pt x="693503" y="1948912"/>
                </a:lnTo>
                <a:lnTo>
                  <a:pt x="687790" y="1949865"/>
                </a:lnTo>
                <a:lnTo>
                  <a:pt x="682077" y="1950819"/>
                </a:lnTo>
                <a:lnTo>
                  <a:pt x="676364" y="1951772"/>
                </a:lnTo>
                <a:lnTo>
                  <a:pt x="670651" y="1953680"/>
                </a:lnTo>
                <a:lnTo>
                  <a:pt x="665255" y="1955269"/>
                </a:lnTo>
                <a:lnTo>
                  <a:pt x="659860" y="1957494"/>
                </a:lnTo>
                <a:lnTo>
                  <a:pt x="654781" y="1959719"/>
                </a:lnTo>
                <a:lnTo>
                  <a:pt x="649386" y="1962579"/>
                </a:lnTo>
                <a:lnTo>
                  <a:pt x="644625" y="1965440"/>
                </a:lnTo>
                <a:lnTo>
                  <a:pt x="639864" y="1968619"/>
                </a:lnTo>
                <a:lnTo>
                  <a:pt x="635103" y="1971797"/>
                </a:lnTo>
                <a:lnTo>
                  <a:pt x="630659" y="1975294"/>
                </a:lnTo>
                <a:lnTo>
                  <a:pt x="626533" y="1979108"/>
                </a:lnTo>
                <a:lnTo>
                  <a:pt x="622407" y="1982922"/>
                </a:lnTo>
                <a:lnTo>
                  <a:pt x="618599" y="1986736"/>
                </a:lnTo>
                <a:lnTo>
                  <a:pt x="615107" y="1991186"/>
                </a:lnTo>
                <a:lnTo>
                  <a:pt x="611616" y="1995318"/>
                </a:lnTo>
                <a:lnTo>
                  <a:pt x="608125" y="2000404"/>
                </a:lnTo>
                <a:lnTo>
                  <a:pt x="604951" y="2004854"/>
                </a:lnTo>
                <a:lnTo>
                  <a:pt x="602094" y="2010257"/>
                </a:lnTo>
                <a:lnTo>
                  <a:pt x="599555" y="2015025"/>
                </a:lnTo>
                <a:lnTo>
                  <a:pt x="597333" y="2020111"/>
                </a:lnTo>
                <a:lnTo>
                  <a:pt x="595112" y="2025514"/>
                </a:lnTo>
                <a:lnTo>
                  <a:pt x="593524" y="2030918"/>
                </a:lnTo>
                <a:lnTo>
                  <a:pt x="591620" y="2036639"/>
                </a:lnTo>
                <a:lnTo>
                  <a:pt x="590351" y="2042360"/>
                </a:lnTo>
                <a:lnTo>
                  <a:pt x="589081" y="2048082"/>
                </a:lnTo>
                <a:lnTo>
                  <a:pt x="588446" y="2054121"/>
                </a:lnTo>
                <a:lnTo>
                  <a:pt x="588129" y="2060160"/>
                </a:lnTo>
                <a:lnTo>
                  <a:pt x="587811" y="2065881"/>
                </a:lnTo>
                <a:lnTo>
                  <a:pt x="588129" y="2072238"/>
                </a:lnTo>
                <a:lnTo>
                  <a:pt x="588446" y="2078277"/>
                </a:lnTo>
                <a:lnTo>
                  <a:pt x="589081" y="2083999"/>
                </a:lnTo>
                <a:lnTo>
                  <a:pt x="590351" y="2089720"/>
                </a:lnTo>
                <a:lnTo>
                  <a:pt x="591620" y="2095759"/>
                </a:lnTo>
                <a:lnTo>
                  <a:pt x="593524" y="2101163"/>
                </a:lnTo>
                <a:lnTo>
                  <a:pt x="595112" y="2106566"/>
                </a:lnTo>
                <a:lnTo>
                  <a:pt x="597333" y="2111970"/>
                </a:lnTo>
                <a:lnTo>
                  <a:pt x="599555" y="2117373"/>
                </a:lnTo>
                <a:lnTo>
                  <a:pt x="602094" y="2122141"/>
                </a:lnTo>
                <a:lnTo>
                  <a:pt x="604951" y="2127227"/>
                </a:lnTo>
                <a:lnTo>
                  <a:pt x="608125" y="2131994"/>
                </a:lnTo>
                <a:lnTo>
                  <a:pt x="611616" y="2136444"/>
                </a:lnTo>
                <a:lnTo>
                  <a:pt x="615107" y="2140894"/>
                </a:lnTo>
                <a:lnTo>
                  <a:pt x="618599" y="2145344"/>
                </a:lnTo>
                <a:lnTo>
                  <a:pt x="622407" y="2149476"/>
                </a:lnTo>
                <a:lnTo>
                  <a:pt x="626533" y="2153291"/>
                </a:lnTo>
                <a:lnTo>
                  <a:pt x="630659" y="2157105"/>
                </a:lnTo>
                <a:lnTo>
                  <a:pt x="635103" y="2160601"/>
                </a:lnTo>
                <a:lnTo>
                  <a:pt x="639864" y="2163780"/>
                </a:lnTo>
                <a:lnTo>
                  <a:pt x="644625" y="2166958"/>
                </a:lnTo>
                <a:lnTo>
                  <a:pt x="649386" y="2169501"/>
                </a:lnTo>
                <a:lnTo>
                  <a:pt x="654781" y="2172362"/>
                </a:lnTo>
                <a:lnTo>
                  <a:pt x="659860" y="2174587"/>
                </a:lnTo>
                <a:lnTo>
                  <a:pt x="665255" y="2176494"/>
                </a:lnTo>
                <a:lnTo>
                  <a:pt x="670651" y="2178719"/>
                </a:lnTo>
                <a:lnTo>
                  <a:pt x="676364" y="2179990"/>
                </a:lnTo>
                <a:lnTo>
                  <a:pt x="682077" y="2181579"/>
                </a:lnTo>
                <a:lnTo>
                  <a:pt x="687790" y="2182533"/>
                </a:lnTo>
                <a:lnTo>
                  <a:pt x="693503" y="2183169"/>
                </a:lnTo>
                <a:lnTo>
                  <a:pt x="699851" y="2183486"/>
                </a:lnTo>
                <a:lnTo>
                  <a:pt x="705564" y="2184122"/>
                </a:lnTo>
                <a:lnTo>
                  <a:pt x="711595" y="2183486"/>
                </a:lnTo>
                <a:lnTo>
                  <a:pt x="717625" y="2183169"/>
                </a:lnTo>
                <a:lnTo>
                  <a:pt x="723338" y="2182533"/>
                </a:lnTo>
                <a:lnTo>
                  <a:pt x="729369" y="2181579"/>
                </a:lnTo>
                <a:lnTo>
                  <a:pt x="735082" y="2179990"/>
                </a:lnTo>
                <a:lnTo>
                  <a:pt x="740477" y="2178719"/>
                </a:lnTo>
                <a:lnTo>
                  <a:pt x="746190" y="2176494"/>
                </a:lnTo>
                <a:lnTo>
                  <a:pt x="751269" y="2174587"/>
                </a:lnTo>
                <a:lnTo>
                  <a:pt x="756664" y="2172362"/>
                </a:lnTo>
                <a:lnTo>
                  <a:pt x="761743" y="2169501"/>
                </a:lnTo>
                <a:lnTo>
                  <a:pt x="766821" y="2166958"/>
                </a:lnTo>
                <a:lnTo>
                  <a:pt x="771582" y="2163780"/>
                </a:lnTo>
                <a:lnTo>
                  <a:pt x="776025" y="2160601"/>
                </a:lnTo>
                <a:lnTo>
                  <a:pt x="780469" y="2157105"/>
                </a:lnTo>
                <a:lnTo>
                  <a:pt x="784912" y="2153291"/>
                </a:lnTo>
                <a:lnTo>
                  <a:pt x="789038" y="2149476"/>
                </a:lnTo>
                <a:lnTo>
                  <a:pt x="792847" y="2145344"/>
                </a:lnTo>
                <a:lnTo>
                  <a:pt x="796338" y="2140894"/>
                </a:lnTo>
                <a:lnTo>
                  <a:pt x="799830" y="2136444"/>
                </a:lnTo>
                <a:lnTo>
                  <a:pt x="803321" y="2131994"/>
                </a:lnTo>
                <a:lnTo>
                  <a:pt x="806495" y="2127227"/>
                </a:lnTo>
                <a:lnTo>
                  <a:pt x="809352" y="2122141"/>
                </a:lnTo>
                <a:lnTo>
                  <a:pt x="811573" y="2117373"/>
                </a:lnTo>
                <a:lnTo>
                  <a:pt x="814112" y="2111970"/>
                </a:lnTo>
                <a:lnTo>
                  <a:pt x="816017" y="2106566"/>
                </a:lnTo>
                <a:lnTo>
                  <a:pt x="817921" y="2101163"/>
                </a:lnTo>
                <a:lnTo>
                  <a:pt x="819508" y="2095759"/>
                </a:lnTo>
                <a:lnTo>
                  <a:pt x="821095" y="2089720"/>
                </a:lnTo>
                <a:lnTo>
                  <a:pt x="822047" y="2083999"/>
                </a:lnTo>
                <a:lnTo>
                  <a:pt x="822682" y="2078277"/>
                </a:lnTo>
                <a:lnTo>
                  <a:pt x="823000" y="2072238"/>
                </a:lnTo>
                <a:lnTo>
                  <a:pt x="823000" y="2065881"/>
                </a:lnTo>
                <a:lnTo>
                  <a:pt x="823000" y="2060160"/>
                </a:lnTo>
                <a:lnTo>
                  <a:pt x="822682" y="2054121"/>
                </a:lnTo>
                <a:lnTo>
                  <a:pt x="822047" y="2048082"/>
                </a:lnTo>
                <a:lnTo>
                  <a:pt x="821095" y="2042360"/>
                </a:lnTo>
                <a:lnTo>
                  <a:pt x="819508" y="2036639"/>
                </a:lnTo>
                <a:lnTo>
                  <a:pt x="817921" y="2030918"/>
                </a:lnTo>
                <a:lnTo>
                  <a:pt x="816017" y="2025514"/>
                </a:lnTo>
                <a:lnTo>
                  <a:pt x="814112" y="2020111"/>
                </a:lnTo>
                <a:lnTo>
                  <a:pt x="811573" y="2015025"/>
                </a:lnTo>
                <a:lnTo>
                  <a:pt x="809352" y="2010257"/>
                </a:lnTo>
                <a:lnTo>
                  <a:pt x="806495" y="2004854"/>
                </a:lnTo>
                <a:lnTo>
                  <a:pt x="803321" y="2000404"/>
                </a:lnTo>
                <a:lnTo>
                  <a:pt x="799830" y="1995318"/>
                </a:lnTo>
                <a:lnTo>
                  <a:pt x="796338" y="1991186"/>
                </a:lnTo>
                <a:lnTo>
                  <a:pt x="792847" y="1986736"/>
                </a:lnTo>
                <a:lnTo>
                  <a:pt x="789038" y="1982922"/>
                </a:lnTo>
                <a:lnTo>
                  <a:pt x="784912" y="1979108"/>
                </a:lnTo>
                <a:lnTo>
                  <a:pt x="780469" y="1975294"/>
                </a:lnTo>
                <a:lnTo>
                  <a:pt x="776025" y="1971797"/>
                </a:lnTo>
                <a:lnTo>
                  <a:pt x="771582" y="1968619"/>
                </a:lnTo>
                <a:lnTo>
                  <a:pt x="766821" y="1965440"/>
                </a:lnTo>
                <a:lnTo>
                  <a:pt x="761743" y="1962579"/>
                </a:lnTo>
                <a:lnTo>
                  <a:pt x="756664" y="1959719"/>
                </a:lnTo>
                <a:lnTo>
                  <a:pt x="751269" y="1957494"/>
                </a:lnTo>
                <a:lnTo>
                  <a:pt x="746190" y="1955269"/>
                </a:lnTo>
                <a:lnTo>
                  <a:pt x="740477" y="1953680"/>
                </a:lnTo>
                <a:lnTo>
                  <a:pt x="735082" y="1951772"/>
                </a:lnTo>
                <a:lnTo>
                  <a:pt x="729369" y="1950819"/>
                </a:lnTo>
                <a:lnTo>
                  <a:pt x="723338" y="1949865"/>
                </a:lnTo>
                <a:lnTo>
                  <a:pt x="717625" y="1948912"/>
                </a:lnTo>
                <a:lnTo>
                  <a:pt x="711595" y="1948276"/>
                </a:lnTo>
                <a:lnTo>
                  <a:pt x="705564" y="1948276"/>
                </a:lnTo>
                <a:lnTo>
                  <a:pt x="699851" y="1948276"/>
                </a:lnTo>
                <a:close/>
                <a:moveTo>
                  <a:pt x="0" y="1862138"/>
                </a:moveTo>
                <a:lnTo>
                  <a:pt x="941387" y="1862138"/>
                </a:lnTo>
                <a:lnTo>
                  <a:pt x="941387" y="2093534"/>
                </a:lnTo>
                <a:lnTo>
                  <a:pt x="941387" y="2574126"/>
                </a:lnTo>
                <a:lnTo>
                  <a:pt x="941387" y="3009901"/>
                </a:lnTo>
                <a:lnTo>
                  <a:pt x="0" y="3009901"/>
                </a:lnTo>
                <a:lnTo>
                  <a:pt x="0" y="1862138"/>
                </a:lnTo>
                <a:close/>
                <a:moveTo>
                  <a:pt x="1839398" y="1177026"/>
                </a:moveTo>
                <a:lnTo>
                  <a:pt x="1829243" y="1201810"/>
                </a:lnTo>
                <a:lnTo>
                  <a:pt x="1816551" y="1198314"/>
                </a:lnTo>
                <a:lnTo>
                  <a:pt x="1805127" y="1195455"/>
                </a:lnTo>
                <a:lnTo>
                  <a:pt x="1793704" y="1193230"/>
                </a:lnTo>
                <a:lnTo>
                  <a:pt x="1783232" y="1192277"/>
                </a:lnTo>
                <a:lnTo>
                  <a:pt x="1773078" y="1191959"/>
                </a:lnTo>
                <a:lnTo>
                  <a:pt x="1763241" y="1192277"/>
                </a:lnTo>
                <a:lnTo>
                  <a:pt x="1758799" y="1192595"/>
                </a:lnTo>
                <a:lnTo>
                  <a:pt x="1754356" y="1193230"/>
                </a:lnTo>
                <a:lnTo>
                  <a:pt x="1750231" y="1194501"/>
                </a:lnTo>
                <a:lnTo>
                  <a:pt x="1746106" y="1195455"/>
                </a:lnTo>
                <a:lnTo>
                  <a:pt x="1741981" y="1196726"/>
                </a:lnTo>
                <a:lnTo>
                  <a:pt x="1737856" y="1198314"/>
                </a:lnTo>
                <a:lnTo>
                  <a:pt x="1734365" y="1199903"/>
                </a:lnTo>
                <a:lnTo>
                  <a:pt x="1730557" y="1201810"/>
                </a:lnTo>
                <a:lnTo>
                  <a:pt x="1727067" y="1203716"/>
                </a:lnTo>
                <a:lnTo>
                  <a:pt x="1723576" y="1205940"/>
                </a:lnTo>
                <a:lnTo>
                  <a:pt x="1720403" y="1208482"/>
                </a:lnTo>
                <a:lnTo>
                  <a:pt x="1717230" y="1211024"/>
                </a:lnTo>
                <a:lnTo>
                  <a:pt x="1714691" y="1213884"/>
                </a:lnTo>
                <a:lnTo>
                  <a:pt x="1711835" y="1217061"/>
                </a:lnTo>
                <a:lnTo>
                  <a:pt x="1708980" y="1220239"/>
                </a:lnTo>
                <a:lnTo>
                  <a:pt x="1706441" y="1223734"/>
                </a:lnTo>
                <a:lnTo>
                  <a:pt x="1704220" y="1227547"/>
                </a:lnTo>
                <a:lnTo>
                  <a:pt x="1701998" y="1231360"/>
                </a:lnTo>
                <a:lnTo>
                  <a:pt x="1700095" y="1235173"/>
                </a:lnTo>
                <a:lnTo>
                  <a:pt x="1697873" y="1239303"/>
                </a:lnTo>
                <a:lnTo>
                  <a:pt x="1695652" y="1245023"/>
                </a:lnTo>
                <a:lnTo>
                  <a:pt x="1694066" y="1250106"/>
                </a:lnTo>
                <a:lnTo>
                  <a:pt x="1692162" y="1255508"/>
                </a:lnTo>
                <a:lnTo>
                  <a:pt x="1691210" y="1260592"/>
                </a:lnTo>
                <a:lnTo>
                  <a:pt x="1690575" y="1265676"/>
                </a:lnTo>
                <a:lnTo>
                  <a:pt x="1690575" y="1270442"/>
                </a:lnTo>
                <a:lnTo>
                  <a:pt x="1690575" y="1275526"/>
                </a:lnTo>
                <a:lnTo>
                  <a:pt x="1690892" y="1279974"/>
                </a:lnTo>
                <a:lnTo>
                  <a:pt x="1691844" y="1284423"/>
                </a:lnTo>
                <a:lnTo>
                  <a:pt x="1693114" y="1288871"/>
                </a:lnTo>
                <a:lnTo>
                  <a:pt x="1694066" y="1293320"/>
                </a:lnTo>
                <a:lnTo>
                  <a:pt x="1695335" y="1297450"/>
                </a:lnTo>
                <a:lnTo>
                  <a:pt x="1697239" y="1301263"/>
                </a:lnTo>
                <a:lnTo>
                  <a:pt x="1699143" y="1305076"/>
                </a:lnTo>
                <a:lnTo>
                  <a:pt x="1701364" y="1308889"/>
                </a:lnTo>
                <a:lnTo>
                  <a:pt x="1703902" y="1312384"/>
                </a:lnTo>
                <a:lnTo>
                  <a:pt x="1709931" y="1320328"/>
                </a:lnTo>
                <a:lnTo>
                  <a:pt x="1718816" y="1330495"/>
                </a:lnTo>
                <a:lnTo>
                  <a:pt x="1729923" y="1342570"/>
                </a:lnTo>
                <a:lnTo>
                  <a:pt x="1743885" y="1357186"/>
                </a:lnTo>
                <a:lnTo>
                  <a:pt x="1760385" y="1373073"/>
                </a:lnTo>
                <a:lnTo>
                  <a:pt x="1772443" y="1386418"/>
                </a:lnTo>
                <a:lnTo>
                  <a:pt x="1781646" y="1396268"/>
                </a:lnTo>
                <a:lnTo>
                  <a:pt x="1784184" y="1400081"/>
                </a:lnTo>
                <a:lnTo>
                  <a:pt x="1786405" y="1402623"/>
                </a:lnTo>
                <a:lnTo>
                  <a:pt x="1787675" y="1405165"/>
                </a:lnTo>
                <a:lnTo>
                  <a:pt x="1788944" y="1408025"/>
                </a:lnTo>
                <a:lnTo>
                  <a:pt x="1789578" y="1411202"/>
                </a:lnTo>
                <a:lnTo>
                  <a:pt x="1789896" y="1414062"/>
                </a:lnTo>
                <a:lnTo>
                  <a:pt x="1789896" y="1417557"/>
                </a:lnTo>
                <a:lnTo>
                  <a:pt x="1789261" y="1420734"/>
                </a:lnTo>
                <a:lnTo>
                  <a:pt x="1787992" y="1424230"/>
                </a:lnTo>
                <a:lnTo>
                  <a:pt x="1786723" y="1428360"/>
                </a:lnTo>
                <a:lnTo>
                  <a:pt x="1784501" y="1432491"/>
                </a:lnTo>
                <a:lnTo>
                  <a:pt x="1782598" y="1435986"/>
                </a:lnTo>
                <a:lnTo>
                  <a:pt x="1779742" y="1438210"/>
                </a:lnTo>
                <a:lnTo>
                  <a:pt x="1778472" y="1439481"/>
                </a:lnTo>
                <a:lnTo>
                  <a:pt x="1776568" y="1440435"/>
                </a:lnTo>
                <a:lnTo>
                  <a:pt x="1774982" y="1440752"/>
                </a:lnTo>
                <a:lnTo>
                  <a:pt x="1773395" y="1441070"/>
                </a:lnTo>
                <a:lnTo>
                  <a:pt x="1769587" y="1441388"/>
                </a:lnTo>
                <a:lnTo>
                  <a:pt x="1765462" y="1440752"/>
                </a:lnTo>
                <a:lnTo>
                  <a:pt x="1761337" y="1439481"/>
                </a:lnTo>
                <a:lnTo>
                  <a:pt x="1756260" y="1436939"/>
                </a:lnTo>
                <a:lnTo>
                  <a:pt x="1754356" y="1435668"/>
                </a:lnTo>
                <a:lnTo>
                  <a:pt x="1752452" y="1434080"/>
                </a:lnTo>
                <a:lnTo>
                  <a:pt x="1751183" y="1432809"/>
                </a:lnTo>
                <a:lnTo>
                  <a:pt x="1750231" y="1431220"/>
                </a:lnTo>
                <a:lnTo>
                  <a:pt x="1749279" y="1429631"/>
                </a:lnTo>
                <a:lnTo>
                  <a:pt x="1748644" y="1427725"/>
                </a:lnTo>
                <a:lnTo>
                  <a:pt x="1748644" y="1426136"/>
                </a:lnTo>
                <a:lnTo>
                  <a:pt x="1748644" y="1423912"/>
                </a:lnTo>
                <a:lnTo>
                  <a:pt x="1749914" y="1418510"/>
                </a:lnTo>
                <a:lnTo>
                  <a:pt x="1751818" y="1411838"/>
                </a:lnTo>
                <a:lnTo>
                  <a:pt x="1754991" y="1403894"/>
                </a:lnTo>
                <a:lnTo>
                  <a:pt x="1759433" y="1393091"/>
                </a:lnTo>
                <a:lnTo>
                  <a:pt x="1710883" y="1372438"/>
                </a:lnTo>
                <a:lnTo>
                  <a:pt x="1662334" y="1351466"/>
                </a:lnTo>
                <a:lnTo>
                  <a:pt x="1658526" y="1358457"/>
                </a:lnTo>
                <a:lnTo>
                  <a:pt x="1655987" y="1363223"/>
                </a:lnTo>
                <a:lnTo>
                  <a:pt x="1653131" y="1370531"/>
                </a:lnTo>
                <a:lnTo>
                  <a:pt x="1651545" y="1377521"/>
                </a:lnTo>
                <a:lnTo>
                  <a:pt x="1650910" y="1381017"/>
                </a:lnTo>
                <a:lnTo>
                  <a:pt x="1650593" y="1384512"/>
                </a:lnTo>
                <a:lnTo>
                  <a:pt x="1650593" y="1388007"/>
                </a:lnTo>
                <a:lnTo>
                  <a:pt x="1650593" y="1391502"/>
                </a:lnTo>
                <a:lnTo>
                  <a:pt x="1650910" y="1394997"/>
                </a:lnTo>
                <a:lnTo>
                  <a:pt x="1651227" y="1398492"/>
                </a:lnTo>
                <a:lnTo>
                  <a:pt x="1651862" y="1401670"/>
                </a:lnTo>
                <a:lnTo>
                  <a:pt x="1652814" y="1405165"/>
                </a:lnTo>
                <a:lnTo>
                  <a:pt x="1654083" y="1408660"/>
                </a:lnTo>
                <a:lnTo>
                  <a:pt x="1655353" y="1411838"/>
                </a:lnTo>
                <a:lnTo>
                  <a:pt x="1658843" y="1418510"/>
                </a:lnTo>
                <a:lnTo>
                  <a:pt x="1662968" y="1425183"/>
                </a:lnTo>
                <a:lnTo>
                  <a:pt x="1668363" y="1431220"/>
                </a:lnTo>
                <a:lnTo>
                  <a:pt x="1674392" y="1437575"/>
                </a:lnTo>
                <a:lnTo>
                  <a:pt x="1681373" y="1443930"/>
                </a:lnTo>
                <a:lnTo>
                  <a:pt x="1689623" y="1450285"/>
                </a:lnTo>
                <a:lnTo>
                  <a:pt x="1698191" y="1456004"/>
                </a:lnTo>
                <a:lnTo>
                  <a:pt x="1707710" y="1462041"/>
                </a:lnTo>
                <a:lnTo>
                  <a:pt x="1718499" y="1467760"/>
                </a:lnTo>
                <a:lnTo>
                  <a:pt x="1709614" y="1489049"/>
                </a:lnTo>
                <a:lnTo>
                  <a:pt x="1755308" y="1507796"/>
                </a:lnTo>
                <a:lnTo>
                  <a:pt x="1764193" y="1486507"/>
                </a:lnTo>
                <a:lnTo>
                  <a:pt x="1776568" y="1490320"/>
                </a:lnTo>
                <a:lnTo>
                  <a:pt x="1788944" y="1493498"/>
                </a:lnTo>
                <a:lnTo>
                  <a:pt x="1800050" y="1495722"/>
                </a:lnTo>
                <a:lnTo>
                  <a:pt x="1810839" y="1497311"/>
                </a:lnTo>
                <a:lnTo>
                  <a:pt x="1820993" y="1497946"/>
                </a:lnTo>
                <a:lnTo>
                  <a:pt x="1830513" y="1497946"/>
                </a:lnTo>
                <a:lnTo>
                  <a:pt x="1839398" y="1497311"/>
                </a:lnTo>
                <a:lnTo>
                  <a:pt x="1847648" y="1496040"/>
                </a:lnTo>
                <a:lnTo>
                  <a:pt x="1851456" y="1495086"/>
                </a:lnTo>
                <a:lnTo>
                  <a:pt x="1855264" y="1493815"/>
                </a:lnTo>
                <a:lnTo>
                  <a:pt x="1858754" y="1492862"/>
                </a:lnTo>
                <a:lnTo>
                  <a:pt x="1862245" y="1490956"/>
                </a:lnTo>
                <a:lnTo>
                  <a:pt x="1865418" y="1489367"/>
                </a:lnTo>
                <a:lnTo>
                  <a:pt x="1868591" y="1487460"/>
                </a:lnTo>
                <a:lnTo>
                  <a:pt x="1871764" y="1485554"/>
                </a:lnTo>
                <a:lnTo>
                  <a:pt x="1874620" y="1483330"/>
                </a:lnTo>
                <a:lnTo>
                  <a:pt x="1876841" y="1480788"/>
                </a:lnTo>
                <a:lnTo>
                  <a:pt x="1879380" y="1478564"/>
                </a:lnTo>
                <a:lnTo>
                  <a:pt x="1881918" y="1475704"/>
                </a:lnTo>
                <a:lnTo>
                  <a:pt x="1883822" y="1472527"/>
                </a:lnTo>
                <a:lnTo>
                  <a:pt x="1886044" y="1469667"/>
                </a:lnTo>
                <a:lnTo>
                  <a:pt x="1887947" y="1466172"/>
                </a:lnTo>
                <a:lnTo>
                  <a:pt x="1889534" y="1462677"/>
                </a:lnTo>
                <a:lnTo>
                  <a:pt x="1890803" y="1459181"/>
                </a:lnTo>
                <a:lnTo>
                  <a:pt x="1892707" y="1454097"/>
                </a:lnTo>
                <a:lnTo>
                  <a:pt x="1893976" y="1448696"/>
                </a:lnTo>
                <a:lnTo>
                  <a:pt x="1895246" y="1443930"/>
                </a:lnTo>
                <a:lnTo>
                  <a:pt x="1895563" y="1438846"/>
                </a:lnTo>
                <a:lnTo>
                  <a:pt x="1895880" y="1433444"/>
                </a:lnTo>
                <a:lnTo>
                  <a:pt x="1895563" y="1428360"/>
                </a:lnTo>
                <a:lnTo>
                  <a:pt x="1894611" y="1422959"/>
                </a:lnTo>
                <a:lnTo>
                  <a:pt x="1893342" y="1417875"/>
                </a:lnTo>
                <a:lnTo>
                  <a:pt x="1892073" y="1412791"/>
                </a:lnTo>
                <a:lnTo>
                  <a:pt x="1890169" y="1407707"/>
                </a:lnTo>
                <a:lnTo>
                  <a:pt x="1888582" y="1402941"/>
                </a:lnTo>
                <a:lnTo>
                  <a:pt x="1886361" y="1398492"/>
                </a:lnTo>
                <a:lnTo>
                  <a:pt x="1883822" y="1394044"/>
                </a:lnTo>
                <a:lnTo>
                  <a:pt x="1881601" y="1389913"/>
                </a:lnTo>
                <a:lnTo>
                  <a:pt x="1878745" y="1385783"/>
                </a:lnTo>
                <a:lnTo>
                  <a:pt x="1875572" y="1381652"/>
                </a:lnTo>
                <a:lnTo>
                  <a:pt x="1867956" y="1372755"/>
                </a:lnTo>
                <a:lnTo>
                  <a:pt x="1857168" y="1361317"/>
                </a:lnTo>
                <a:lnTo>
                  <a:pt x="1843205" y="1346700"/>
                </a:lnTo>
                <a:lnTo>
                  <a:pt x="1826388" y="1329542"/>
                </a:lnTo>
                <a:lnTo>
                  <a:pt x="1821310" y="1324141"/>
                </a:lnTo>
                <a:lnTo>
                  <a:pt x="1816551" y="1319374"/>
                </a:lnTo>
                <a:lnTo>
                  <a:pt x="1812743" y="1314608"/>
                </a:lnTo>
                <a:lnTo>
                  <a:pt x="1810204" y="1310160"/>
                </a:lnTo>
                <a:lnTo>
                  <a:pt x="1807348" y="1306029"/>
                </a:lnTo>
                <a:lnTo>
                  <a:pt x="1805444" y="1302534"/>
                </a:lnTo>
                <a:lnTo>
                  <a:pt x="1804492" y="1299039"/>
                </a:lnTo>
                <a:lnTo>
                  <a:pt x="1804175" y="1295861"/>
                </a:lnTo>
                <a:lnTo>
                  <a:pt x="1804175" y="1293320"/>
                </a:lnTo>
                <a:lnTo>
                  <a:pt x="1804492" y="1289824"/>
                </a:lnTo>
                <a:lnTo>
                  <a:pt x="1804810" y="1286329"/>
                </a:lnTo>
                <a:lnTo>
                  <a:pt x="1805762" y="1281881"/>
                </a:lnTo>
                <a:lnTo>
                  <a:pt x="1808618" y="1272984"/>
                </a:lnTo>
                <a:lnTo>
                  <a:pt x="1812426" y="1262498"/>
                </a:lnTo>
                <a:lnTo>
                  <a:pt x="1814647" y="1258686"/>
                </a:lnTo>
                <a:lnTo>
                  <a:pt x="1817185" y="1255508"/>
                </a:lnTo>
                <a:lnTo>
                  <a:pt x="1819724" y="1252966"/>
                </a:lnTo>
                <a:lnTo>
                  <a:pt x="1821310" y="1252013"/>
                </a:lnTo>
                <a:lnTo>
                  <a:pt x="1822897" y="1251377"/>
                </a:lnTo>
                <a:lnTo>
                  <a:pt x="1824801" y="1251060"/>
                </a:lnTo>
                <a:lnTo>
                  <a:pt x="1826388" y="1250742"/>
                </a:lnTo>
                <a:lnTo>
                  <a:pt x="1830195" y="1250106"/>
                </a:lnTo>
                <a:lnTo>
                  <a:pt x="1834320" y="1251377"/>
                </a:lnTo>
                <a:lnTo>
                  <a:pt x="1839080" y="1252648"/>
                </a:lnTo>
                <a:lnTo>
                  <a:pt x="1841936" y="1254237"/>
                </a:lnTo>
                <a:lnTo>
                  <a:pt x="1843840" y="1255190"/>
                </a:lnTo>
                <a:lnTo>
                  <a:pt x="1846061" y="1256461"/>
                </a:lnTo>
                <a:lnTo>
                  <a:pt x="1847648" y="1258368"/>
                </a:lnTo>
                <a:lnTo>
                  <a:pt x="1848917" y="1259639"/>
                </a:lnTo>
                <a:lnTo>
                  <a:pt x="1849869" y="1261545"/>
                </a:lnTo>
                <a:lnTo>
                  <a:pt x="1850504" y="1263134"/>
                </a:lnTo>
                <a:lnTo>
                  <a:pt x="1850821" y="1265040"/>
                </a:lnTo>
                <a:lnTo>
                  <a:pt x="1850504" y="1267265"/>
                </a:lnTo>
                <a:lnTo>
                  <a:pt x="1850186" y="1270124"/>
                </a:lnTo>
                <a:lnTo>
                  <a:pt x="1847965" y="1277432"/>
                </a:lnTo>
                <a:lnTo>
                  <a:pt x="1844792" y="1287282"/>
                </a:lnTo>
                <a:lnTo>
                  <a:pt x="1840032" y="1299039"/>
                </a:lnTo>
                <a:lnTo>
                  <a:pt x="1833369" y="1315562"/>
                </a:lnTo>
                <a:lnTo>
                  <a:pt x="1881918" y="1334944"/>
                </a:lnTo>
                <a:lnTo>
                  <a:pt x="1929834" y="1354008"/>
                </a:lnTo>
                <a:lnTo>
                  <a:pt x="1935228" y="1340981"/>
                </a:lnTo>
                <a:lnTo>
                  <a:pt x="1937132" y="1335262"/>
                </a:lnTo>
                <a:lnTo>
                  <a:pt x="1938718" y="1330178"/>
                </a:lnTo>
                <a:lnTo>
                  <a:pt x="1939988" y="1324776"/>
                </a:lnTo>
                <a:lnTo>
                  <a:pt x="1941257" y="1319692"/>
                </a:lnTo>
                <a:lnTo>
                  <a:pt x="1942209" y="1314926"/>
                </a:lnTo>
                <a:lnTo>
                  <a:pt x="1942526" y="1309842"/>
                </a:lnTo>
                <a:lnTo>
                  <a:pt x="1942844" y="1305076"/>
                </a:lnTo>
                <a:lnTo>
                  <a:pt x="1942526" y="1300628"/>
                </a:lnTo>
                <a:lnTo>
                  <a:pt x="1942209" y="1295861"/>
                </a:lnTo>
                <a:lnTo>
                  <a:pt x="1941574" y="1291413"/>
                </a:lnTo>
                <a:lnTo>
                  <a:pt x="1940305" y="1287282"/>
                </a:lnTo>
                <a:lnTo>
                  <a:pt x="1939036" y="1283152"/>
                </a:lnTo>
                <a:lnTo>
                  <a:pt x="1937132" y="1279021"/>
                </a:lnTo>
                <a:lnTo>
                  <a:pt x="1935545" y="1274890"/>
                </a:lnTo>
                <a:lnTo>
                  <a:pt x="1933007" y="1271078"/>
                </a:lnTo>
                <a:lnTo>
                  <a:pt x="1930786" y="1267265"/>
                </a:lnTo>
                <a:lnTo>
                  <a:pt x="1925074" y="1260274"/>
                </a:lnTo>
                <a:lnTo>
                  <a:pt x="1918727" y="1253602"/>
                </a:lnTo>
                <a:lnTo>
                  <a:pt x="1912064" y="1247565"/>
                </a:lnTo>
                <a:lnTo>
                  <a:pt x="1905083" y="1241210"/>
                </a:lnTo>
                <a:lnTo>
                  <a:pt x="1897467" y="1235490"/>
                </a:lnTo>
                <a:lnTo>
                  <a:pt x="1889534" y="1230089"/>
                </a:lnTo>
                <a:lnTo>
                  <a:pt x="1881284" y="1225005"/>
                </a:lnTo>
                <a:lnTo>
                  <a:pt x="1872082" y="1220556"/>
                </a:lnTo>
                <a:lnTo>
                  <a:pt x="1882553" y="1194819"/>
                </a:lnTo>
                <a:lnTo>
                  <a:pt x="1839398" y="1177026"/>
                </a:lnTo>
                <a:close/>
                <a:moveTo>
                  <a:pt x="1952046" y="1106804"/>
                </a:moveTo>
                <a:lnTo>
                  <a:pt x="1958075" y="1113159"/>
                </a:lnTo>
                <a:lnTo>
                  <a:pt x="1964421" y="1119832"/>
                </a:lnTo>
                <a:lnTo>
                  <a:pt x="1970768" y="1126504"/>
                </a:lnTo>
                <a:lnTo>
                  <a:pt x="1976162" y="1133813"/>
                </a:lnTo>
                <a:lnTo>
                  <a:pt x="1981557" y="1141438"/>
                </a:lnTo>
                <a:lnTo>
                  <a:pt x="1986634" y="1149064"/>
                </a:lnTo>
                <a:lnTo>
                  <a:pt x="1991711" y="1157326"/>
                </a:lnTo>
                <a:lnTo>
                  <a:pt x="1996153" y="1165905"/>
                </a:lnTo>
                <a:lnTo>
                  <a:pt x="2000278" y="1174484"/>
                </a:lnTo>
                <a:lnTo>
                  <a:pt x="2004086" y="1183698"/>
                </a:lnTo>
                <a:lnTo>
                  <a:pt x="2007577" y="1192595"/>
                </a:lnTo>
                <a:lnTo>
                  <a:pt x="2010750" y="1202127"/>
                </a:lnTo>
                <a:lnTo>
                  <a:pt x="2013606" y="1211977"/>
                </a:lnTo>
                <a:lnTo>
                  <a:pt x="2016462" y="1221510"/>
                </a:lnTo>
                <a:lnTo>
                  <a:pt x="2018366" y="1231677"/>
                </a:lnTo>
                <a:lnTo>
                  <a:pt x="2020587" y="1242163"/>
                </a:lnTo>
                <a:lnTo>
                  <a:pt x="2021856" y="1252648"/>
                </a:lnTo>
                <a:lnTo>
                  <a:pt x="2023443" y="1263134"/>
                </a:lnTo>
                <a:lnTo>
                  <a:pt x="2024077" y="1273937"/>
                </a:lnTo>
                <a:lnTo>
                  <a:pt x="2024395" y="1285058"/>
                </a:lnTo>
                <a:lnTo>
                  <a:pt x="2024712" y="1295861"/>
                </a:lnTo>
                <a:lnTo>
                  <a:pt x="2024395" y="1306982"/>
                </a:lnTo>
                <a:lnTo>
                  <a:pt x="2024077" y="1318739"/>
                </a:lnTo>
                <a:lnTo>
                  <a:pt x="2023125" y="1329860"/>
                </a:lnTo>
                <a:lnTo>
                  <a:pt x="2021539" y="1341299"/>
                </a:lnTo>
                <a:lnTo>
                  <a:pt x="2019952" y="1352737"/>
                </a:lnTo>
                <a:lnTo>
                  <a:pt x="2018048" y="1364494"/>
                </a:lnTo>
                <a:lnTo>
                  <a:pt x="2015827" y="1375933"/>
                </a:lnTo>
                <a:lnTo>
                  <a:pt x="2012654" y="1387371"/>
                </a:lnTo>
                <a:lnTo>
                  <a:pt x="2009481" y="1399128"/>
                </a:lnTo>
                <a:lnTo>
                  <a:pt x="2005990" y="1410884"/>
                </a:lnTo>
                <a:lnTo>
                  <a:pt x="2001865" y="1422323"/>
                </a:lnTo>
                <a:lnTo>
                  <a:pt x="1998057" y="1432809"/>
                </a:lnTo>
                <a:lnTo>
                  <a:pt x="1993615" y="1442976"/>
                </a:lnTo>
                <a:lnTo>
                  <a:pt x="1989172" y="1452509"/>
                </a:lnTo>
                <a:lnTo>
                  <a:pt x="1984412" y="1462359"/>
                </a:lnTo>
                <a:lnTo>
                  <a:pt x="1979018" y="1472209"/>
                </a:lnTo>
                <a:lnTo>
                  <a:pt x="1973941" y="1481106"/>
                </a:lnTo>
                <a:lnTo>
                  <a:pt x="1967912" y="1490638"/>
                </a:lnTo>
                <a:lnTo>
                  <a:pt x="1961883" y="1499852"/>
                </a:lnTo>
                <a:lnTo>
                  <a:pt x="1955854" y="1508432"/>
                </a:lnTo>
                <a:lnTo>
                  <a:pt x="1949507" y="1517011"/>
                </a:lnTo>
                <a:lnTo>
                  <a:pt x="1942526" y="1525272"/>
                </a:lnTo>
                <a:lnTo>
                  <a:pt x="1935545" y="1533215"/>
                </a:lnTo>
                <a:lnTo>
                  <a:pt x="1928247" y="1540841"/>
                </a:lnTo>
                <a:lnTo>
                  <a:pt x="1920631" y="1548149"/>
                </a:lnTo>
                <a:lnTo>
                  <a:pt x="1912381" y="1555457"/>
                </a:lnTo>
                <a:lnTo>
                  <a:pt x="1904448" y="1562130"/>
                </a:lnTo>
                <a:lnTo>
                  <a:pt x="1896198" y="1568803"/>
                </a:lnTo>
                <a:lnTo>
                  <a:pt x="1887947" y="1575158"/>
                </a:lnTo>
                <a:lnTo>
                  <a:pt x="1878745" y="1581195"/>
                </a:lnTo>
                <a:lnTo>
                  <a:pt x="1870178" y="1586279"/>
                </a:lnTo>
                <a:lnTo>
                  <a:pt x="1860658" y="1591680"/>
                </a:lnTo>
                <a:lnTo>
                  <a:pt x="1851138" y="1596129"/>
                </a:lnTo>
                <a:lnTo>
                  <a:pt x="1841302" y="1600577"/>
                </a:lnTo>
                <a:lnTo>
                  <a:pt x="1831782" y="1604390"/>
                </a:lnTo>
                <a:lnTo>
                  <a:pt x="1821628" y="1607885"/>
                </a:lnTo>
                <a:lnTo>
                  <a:pt x="1811474" y="1611063"/>
                </a:lnTo>
                <a:lnTo>
                  <a:pt x="1801002" y="1613922"/>
                </a:lnTo>
                <a:lnTo>
                  <a:pt x="1790213" y="1615829"/>
                </a:lnTo>
                <a:lnTo>
                  <a:pt x="1779742" y="1617735"/>
                </a:lnTo>
                <a:lnTo>
                  <a:pt x="1768636" y="1618688"/>
                </a:lnTo>
                <a:lnTo>
                  <a:pt x="1757529" y="1619324"/>
                </a:lnTo>
                <a:lnTo>
                  <a:pt x="1746423" y="1619642"/>
                </a:lnTo>
                <a:lnTo>
                  <a:pt x="1807666" y="1643472"/>
                </a:lnTo>
                <a:lnTo>
                  <a:pt x="1869226" y="1666668"/>
                </a:lnTo>
                <a:lnTo>
                  <a:pt x="1931103" y="1689227"/>
                </a:lnTo>
                <a:lnTo>
                  <a:pt x="1992663" y="1711469"/>
                </a:lnTo>
                <a:lnTo>
                  <a:pt x="2054857" y="1733076"/>
                </a:lnTo>
                <a:lnTo>
                  <a:pt x="2116734" y="1754047"/>
                </a:lnTo>
                <a:lnTo>
                  <a:pt x="2179246" y="1775018"/>
                </a:lnTo>
                <a:lnTo>
                  <a:pt x="2241758" y="1795353"/>
                </a:lnTo>
                <a:lnTo>
                  <a:pt x="2243345" y="1789952"/>
                </a:lnTo>
                <a:lnTo>
                  <a:pt x="2244614" y="1785503"/>
                </a:lnTo>
                <a:lnTo>
                  <a:pt x="2246518" y="1781373"/>
                </a:lnTo>
                <a:lnTo>
                  <a:pt x="2248422" y="1777242"/>
                </a:lnTo>
                <a:lnTo>
                  <a:pt x="2250643" y="1773429"/>
                </a:lnTo>
                <a:lnTo>
                  <a:pt x="2252547" y="1769616"/>
                </a:lnTo>
                <a:lnTo>
                  <a:pt x="2255086" y="1766121"/>
                </a:lnTo>
                <a:lnTo>
                  <a:pt x="2257941" y="1762626"/>
                </a:lnTo>
                <a:lnTo>
                  <a:pt x="2260797" y="1759131"/>
                </a:lnTo>
                <a:lnTo>
                  <a:pt x="2263970" y="1755953"/>
                </a:lnTo>
                <a:lnTo>
                  <a:pt x="2266826" y="1752776"/>
                </a:lnTo>
                <a:lnTo>
                  <a:pt x="2270317" y="1749916"/>
                </a:lnTo>
                <a:lnTo>
                  <a:pt x="2273807" y="1747057"/>
                </a:lnTo>
                <a:lnTo>
                  <a:pt x="2277298" y="1744832"/>
                </a:lnTo>
                <a:lnTo>
                  <a:pt x="2281106" y="1742290"/>
                </a:lnTo>
                <a:lnTo>
                  <a:pt x="2285231" y="1740066"/>
                </a:lnTo>
                <a:lnTo>
                  <a:pt x="2289356" y="1738160"/>
                </a:lnTo>
                <a:lnTo>
                  <a:pt x="2293481" y="1736253"/>
                </a:lnTo>
                <a:lnTo>
                  <a:pt x="2297606" y="1734665"/>
                </a:lnTo>
                <a:lnTo>
                  <a:pt x="2301731" y="1733076"/>
                </a:lnTo>
                <a:lnTo>
                  <a:pt x="2306491" y="1731805"/>
                </a:lnTo>
                <a:lnTo>
                  <a:pt x="2310934" y="1730852"/>
                </a:lnTo>
                <a:lnTo>
                  <a:pt x="2315376" y="1730216"/>
                </a:lnTo>
                <a:lnTo>
                  <a:pt x="2319819" y="1729263"/>
                </a:lnTo>
                <a:lnTo>
                  <a:pt x="2324578" y="1728627"/>
                </a:lnTo>
                <a:lnTo>
                  <a:pt x="2329338" y="1728627"/>
                </a:lnTo>
                <a:lnTo>
                  <a:pt x="2334098" y="1728310"/>
                </a:lnTo>
                <a:lnTo>
                  <a:pt x="2339175" y="1728627"/>
                </a:lnTo>
                <a:lnTo>
                  <a:pt x="2343618" y="1728945"/>
                </a:lnTo>
                <a:lnTo>
                  <a:pt x="2348377" y="1729581"/>
                </a:lnTo>
                <a:lnTo>
                  <a:pt x="2353454" y="1730534"/>
                </a:lnTo>
                <a:lnTo>
                  <a:pt x="2358214" y="1731487"/>
                </a:lnTo>
                <a:lnTo>
                  <a:pt x="2363291" y="1732758"/>
                </a:lnTo>
                <a:lnTo>
                  <a:pt x="2369003" y="1734982"/>
                </a:lnTo>
                <a:lnTo>
                  <a:pt x="2471180" y="1380699"/>
                </a:lnTo>
                <a:lnTo>
                  <a:pt x="2465468" y="1379428"/>
                </a:lnTo>
                <a:lnTo>
                  <a:pt x="2461026" y="1377839"/>
                </a:lnTo>
                <a:lnTo>
                  <a:pt x="2456583" y="1376250"/>
                </a:lnTo>
                <a:lnTo>
                  <a:pt x="2452458" y="1374344"/>
                </a:lnTo>
                <a:lnTo>
                  <a:pt x="2448333" y="1372438"/>
                </a:lnTo>
                <a:lnTo>
                  <a:pt x="2444208" y="1370213"/>
                </a:lnTo>
                <a:lnTo>
                  <a:pt x="2440400" y="1367989"/>
                </a:lnTo>
                <a:lnTo>
                  <a:pt x="2436592" y="1365447"/>
                </a:lnTo>
                <a:lnTo>
                  <a:pt x="2433102" y="1362587"/>
                </a:lnTo>
                <a:lnTo>
                  <a:pt x="2429611" y="1359728"/>
                </a:lnTo>
                <a:lnTo>
                  <a:pt x="2426438" y="1356550"/>
                </a:lnTo>
                <a:lnTo>
                  <a:pt x="2423582" y="1353691"/>
                </a:lnTo>
                <a:lnTo>
                  <a:pt x="2420726" y="1350513"/>
                </a:lnTo>
                <a:lnTo>
                  <a:pt x="2417870" y="1347018"/>
                </a:lnTo>
                <a:lnTo>
                  <a:pt x="2415332" y="1343523"/>
                </a:lnTo>
                <a:lnTo>
                  <a:pt x="2413110" y="1339710"/>
                </a:lnTo>
                <a:lnTo>
                  <a:pt x="2410889" y="1336215"/>
                </a:lnTo>
                <a:lnTo>
                  <a:pt x="2408668" y="1332402"/>
                </a:lnTo>
                <a:lnTo>
                  <a:pt x="2407081" y="1327954"/>
                </a:lnTo>
                <a:lnTo>
                  <a:pt x="2405177" y="1324141"/>
                </a:lnTo>
                <a:lnTo>
                  <a:pt x="2403908" y="1320010"/>
                </a:lnTo>
                <a:lnTo>
                  <a:pt x="2402639" y="1315879"/>
                </a:lnTo>
                <a:lnTo>
                  <a:pt x="2401370" y="1311749"/>
                </a:lnTo>
                <a:lnTo>
                  <a:pt x="2400735" y="1307618"/>
                </a:lnTo>
                <a:lnTo>
                  <a:pt x="2400100" y="1303170"/>
                </a:lnTo>
                <a:lnTo>
                  <a:pt x="2399783" y="1298721"/>
                </a:lnTo>
                <a:lnTo>
                  <a:pt x="2399783" y="1294590"/>
                </a:lnTo>
                <a:lnTo>
                  <a:pt x="2399783" y="1290142"/>
                </a:lnTo>
                <a:lnTo>
                  <a:pt x="2400100" y="1285376"/>
                </a:lnTo>
                <a:lnTo>
                  <a:pt x="2400418" y="1281245"/>
                </a:lnTo>
                <a:lnTo>
                  <a:pt x="2401052" y="1276797"/>
                </a:lnTo>
                <a:lnTo>
                  <a:pt x="2402322" y="1272348"/>
                </a:lnTo>
                <a:lnTo>
                  <a:pt x="2403591" y="1267900"/>
                </a:lnTo>
                <a:lnTo>
                  <a:pt x="2403908" y="1266947"/>
                </a:lnTo>
                <a:lnTo>
                  <a:pt x="2346473" y="1248835"/>
                </a:lnTo>
                <a:lnTo>
                  <a:pt x="2289673" y="1230406"/>
                </a:lnTo>
                <a:lnTo>
                  <a:pt x="2232873" y="1211660"/>
                </a:lnTo>
                <a:lnTo>
                  <a:pt x="2176073" y="1191642"/>
                </a:lnTo>
                <a:lnTo>
                  <a:pt x="2119590" y="1171306"/>
                </a:lnTo>
                <a:lnTo>
                  <a:pt x="2063425" y="1150335"/>
                </a:lnTo>
                <a:lnTo>
                  <a:pt x="2007577" y="1128729"/>
                </a:lnTo>
                <a:lnTo>
                  <a:pt x="1952046" y="1106804"/>
                </a:lnTo>
                <a:close/>
                <a:moveTo>
                  <a:pt x="1413556" y="857694"/>
                </a:moveTo>
                <a:lnTo>
                  <a:pt x="1413238" y="858329"/>
                </a:lnTo>
                <a:lnTo>
                  <a:pt x="1411017" y="862460"/>
                </a:lnTo>
                <a:lnTo>
                  <a:pt x="1408478" y="866273"/>
                </a:lnTo>
                <a:lnTo>
                  <a:pt x="1405940" y="869768"/>
                </a:lnTo>
                <a:lnTo>
                  <a:pt x="1403401" y="873263"/>
                </a:lnTo>
                <a:lnTo>
                  <a:pt x="1400228" y="876758"/>
                </a:lnTo>
                <a:lnTo>
                  <a:pt x="1397055" y="879936"/>
                </a:lnTo>
                <a:lnTo>
                  <a:pt x="1393882" y="882796"/>
                </a:lnTo>
                <a:lnTo>
                  <a:pt x="1390709" y="885655"/>
                </a:lnTo>
                <a:lnTo>
                  <a:pt x="1387218" y="888515"/>
                </a:lnTo>
                <a:lnTo>
                  <a:pt x="1383410" y="890739"/>
                </a:lnTo>
                <a:lnTo>
                  <a:pt x="1379920" y="892963"/>
                </a:lnTo>
                <a:lnTo>
                  <a:pt x="1376112" y="894870"/>
                </a:lnTo>
                <a:lnTo>
                  <a:pt x="1372304" y="897094"/>
                </a:lnTo>
                <a:lnTo>
                  <a:pt x="1368179" y="899000"/>
                </a:lnTo>
                <a:lnTo>
                  <a:pt x="1364371" y="900271"/>
                </a:lnTo>
                <a:lnTo>
                  <a:pt x="1360246" y="901542"/>
                </a:lnTo>
                <a:lnTo>
                  <a:pt x="1351361" y="903449"/>
                </a:lnTo>
                <a:lnTo>
                  <a:pt x="1347236" y="904084"/>
                </a:lnTo>
                <a:lnTo>
                  <a:pt x="1343111" y="904720"/>
                </a:lnTo>
                <a:lnTo>
                  <a:pt x="1338668" y="905038"/>
                </a:lnTo>
                <a:lnTo>
                  <a:pt x="1333908" y="905038"/>
                </a:lnTo>
                <a:lnTo>
                  <a:pt x="1329783" y="904720"/>
                </a:lnTo>
                <a:lnTo>
                  <a:pt x="1325341" y="904402"/>
                </a:lnTo>
                <a:lnTo>
                  <a:pt x="1320898" y="904084"/>
                </a:lnTo>
                <a:lnTo>
                  <a:pt x="1316456" y="903131"/>
                </a:lnTo>
                <a:lnTo>
                  <a:pt x="1312013" y="901860"/>
                </a:lnTo>
                <a:lnTo>
                  <a:pt x="1307571" y="900907"/>
                </a:lnTo>
                <a:lnTo>
                  <a:pt x="1303446" y="899636"/>
                </a:lnTo>
                <a:lnTo>
                  <a:pt x="1299321" y="897729"/>
                </a:lnTo>
                <a:lnTo>
                  <a:pt x="1294561" y="895823"/>
                </a:lnTo>
                <a:lnTo>
                  <a:pt x="1290436" y="893599"/>
                </a:lnTo>
                <a:lnTo>
                  <a:pt x="1289801" y="892963"/>
                </a:lnTo>
                <a:lnTo>
                  <a:pt x="1113054" y="1215790"/>
                </a:lnTo>
                <a:lnTo>
                  <a:pt x="1114006" y="1216426"/>
                </a:lnTo>
                <a:lnTo>
                  <a:pt x="1118131" y="1218968"/>
                </a:lnTo>
                <a:lnTo>
                  <a:pt x="1122891" y="1221510"/>
                </a:lnTo>
                <a:lnTo>
                  <a:pt x="1126699" y="1224369"/>
                </a:lnTo>
                <a:lnTo>
                  <a:pt x="1130507" y="1227547"/>
                </a:lnTo>
                <a:lnTo>
                  <a:pt x="1134315" y="1230724"/>
                </a:lnTo>
                <a:lnTo>
                  <a:pt x="1137805" y="1233902"/>
                </a:lnTo>
                <a:lnTo>
                  <a:pt x="1141296" y="1237397"/>
                </a:lnTo>
                <a:lnTo>
                  <a:pt x="1144469" y="1240892"/>
                </a:lnTo>
                <a:lnTo>
                  <a:pt x="1147325" y="1244387"/>
                </a:lnTo>
                <a:lnTo>
                  <a:pt x="1149863" y="1248200"/>
                </a:lnTo>
                <a:lnTo>
                  <a:pt x="1152719" y="1252013"/>
                </a:lnTo>
                <a:lnTo>
                  <a:pt x="1155258" y="1255826"/>
                </a:lnTo>
                <a:lnTo>
                  <a:pt x="1157479" y="1259957"/>
                </a:lnTo>
                <a:lnTo>
                  <a:pt x="1159383" y="1264087"/>
                </a:lnTo>
                <a:lnTo>
                  <a:pt x="1161287" y="1268536"/>
                </a:lnTo>
                <a:lnTo>
                  <a:pt x="1162873" y="1272666"/>
                </a:lnTo>
                <a:lnTo>
                  <a:pt x="1164143" y="1276797"/>
                </a:lnTo>
                <a:lnTo>
                  <a:pt x="1165412" y="1280928"/>
                </a:lnTo>
                <a:lnTo>
                  <a:pt x="1166364" y="1285376"/>
                </a:lnTo>
                <a:lnTo>
                  <a:pt x="1167316" y="1289824"/>
                </a:lnTo>
                <a:lnTo>
                  <a:pt x="1167633" y="1294273"/>
                </a:lnTo>
                <a:lnTo>
                  <a:pt x="1168268" y="1298403"/>
                </a:lnTo>
                <a:lnTo>
                  <a:pt x="1168585" y="1302852"/>
                </a:lnTo>
                <a:lnTo>
                  <a:pt x="1168268" y="1307618"/>
                </a:lnTo>
                <a:lnTo>
                  <a:pt x="1167633" y="1311749"/>
                </a:lnTo>
                <a:lnTo>
                  <a:pt x="1167316" y="1316197"/>
                </a:lnTo>
                <a:lnTo>
                  <a:pt x="1166364" y="1320328"/>
                </a:lnTo>
                <a:lnTo>
                  <a:pt x="1165412" y="1324776"/>
                </a:lnTo>
                <a:lnTo>
                  <a:pt x="1164143" y="1329224"/>
                </a:lnTo>
                <a:lnTo>
                  <a:pt x="1162556" y="1333355"/>
                </a:lnTo>
                <a:lnTo>
                  <a:pt x="1160652" y="1337486"/>
                </a:lnTo>
                <a:lnTo>
                  <a:pt x="1159066" y="1341616"/>
                </a:lnTo>
                <a:lnTo>
                  <a:pt x="1155892" y="1346700"/>
                </a:lnTo>
                <a:lnTo>
                  <a:pt x="1215231" y="1376568"/>
                </a:lnTo>
                <a:lnTo>
                  <a:pt x="1274887" y="1406118"/>
                </a:lnTo>
                <a:lnTo>
                  <a:pt x="1334226" y="1435351"/>
                </a:lnTo>
                <a:lnTo>
                  <a:pt x="1393882" y="1464265"/>
                </a:lnTo>
                <a:lnTo>
                  <a:pt x="1453855" y="1492227"/>
                </a:lnTo>
                <a:lnTo>
                  <a:pt x="1514146" y="1519870"/>
                </a:lnTo>
                <a:lnTo>
                  <a:pt x="1574754" y="1547196"/>
                </a:lnTo>
                <a:lnTo>
                  <a:pt x="1635679" y="1574204"/>
                </a:lnTo>
                <a:lnTo>
                  <a:pt x="1627746" y="1565943"/>
                </a:lnTo>
                <a:lnTo>
                  <a:pt x="1620448" y="1557682"/>
                </a:lnTo>
                <a:lnTo>
                  <a:pt x="1613466" y="1549103"/>
                </a:lnTo>
                <a:lnTo>
                  <a:pt x="1607120" y="1540206"/>
                </a:lnTo>
                <a:lnTo>
                  <a:pt x="1601091" y="1531309"/>
                </a:lnTo>
                <a:lnTo>
                  <a:pt x="1595379" y="1522094"/>
                </a:lnTo>
                <a:lnTo>
                  <a:pt x="1590620" y="1512562"/>
                </a:lnTo>
                <a:lnTo>
                  <a:pt x="1585542" y="1503030"/>
                </a:lnTo>
                <a:lnTo>
                  <a:pt x="1581417" y="1493180"/>
                </a:lnTo>
                <a:lnTo>
                  <a:pt x="1577609" y="1483330"/>
                </a:lnTo>
                <a:lnTo>
                  <a:pt x="1574436" y="1473162"/>
                </a:lnTo>
                <a:lnTo>
                  <a:pt x="1571263" y="1462994"/>
                </a:lnTo>
                <a:lnTo>
                  <a:pt x="1569042" y="1453144"/>
                </a:lnTo>
                <a:lnTo>
                  <a:pt x="1566821" y="1442659"/>
                </a:lnTo>
                <a:lnTo>
                  <a:pt x="1565234" y="1432173"/>
                </a:lnTo>
                <a:lnTo>
                  <a:pt x="1563647" y="1421688"/>
                </a:lnTo>
                <a:lnTo>
                  <a:pt x="1563013" y="1411202"/>
                </a:lnTo>
                <a:lnTo>
                  <a:pt x="1562378" y="1400717"/>
                </a:lnTo>
                <a:lnTo>
                  <a:pt x="1562378" y="1389913"/>
                </a:lnTo>
                <a:lnTo>
                  <a:pt x="1562378" y="1379110"/>
                </a:lnTo>
                <a:lnTo>
                  <a:pt x="1563013" y="1368625"/>
                </a:lnTo>
                <a:lnTo>
                  <a:pt x="1563965" y="1357821"/>
                </a:lnTo>
                <a:lnTo>
                  <a:pt x="1565551" y="1347336"/>
                </a:lnTo>
                <a:lnTo>
                  <a:pt x="1567138" y="1336533"/>
                </a:lnTo>
                <a:lnTo>
                  <a:pt x="1569359" y="1326047"/>
                </a:lnTo>
                <a:lnTo>
                  <a:pt x="1571580" y="1315562"/>
                </a:lnTo>
                <a:lnTo>
                  <a:pt x="1574436" y="1305076"/>
                </a:lnTo>
                <a:lnTo>
                  <a:pt x="1577609" y="1294590"/>
                </a:lnTo>
                <a:lnTo>
                  <a:pt x="1581100" y="1284105"/>
                </a:lnTo>
                <a:lnTo>
                  <a:pt x="1584908" y="1273937"/>
                </a:lnTo>
                <a:lnTo>
                  <a:pt x="1588716" y="1263769"/>
                </a:lnTo>
                <a:lnTo>
                  <a:pt x="1593158" y="1253602"/>
                </a:lnTo>
                <a:lnTo>
                  <a:pt x="1598552" y="1242481"/>
                </a:lnTo>
                <a:lnTo>
                  <a:pt x="1604582" y="1231677"/>
                </a:lnTo>
                <a:lnTo>
                  <a:pt x="1610293" y="1221192"/>
                </a:lnTo>
                <a:lnTo>
                  <a:pt x="1616322" y="1211024"/>
                </a:lnTo>
                <a:lnTo>
                  <a:pt x="1622986" y="1201174"/>
                </a:lnTo>
                <a:lnTo>
                  <a:pt x="1629650" y="1191642"/>
                </a:lnTo>
                <a:lnTo>
                  <a:pt x="1636631" y="1182109"/>
                </a:lnTo>
                <a:lnTo>
                  <a:pt x="1643612" y="1173213"/>
                </a:lnTo>
                <a:lnTo>
                  <a:pt x="1650910" y="1164316"/>
                </a:lnTo>
                <a:lnTo>
                  <a:pt x="1658526" y="1156055"/>
                </a:lnTo>
                <a:lnTo>
                  <a:pt x="1666141" y="1148111"/>
                </a:lnTo>
                <a:lnTo>
                  <a:pt x="1673757" y="1140485"/>
                </a:lnTo>
                <a:lnTo>
                  <a:pt x="1682325" y="1132859"/>
                </a:lnTo>
                <a:lnTo>
                  <a:pt x="1690258" y="1125551"/>
                </a:lnTo>
                <a:lnTo>
                  <a:pt x="1698508" y="1119196"/>
                </a:lnTo>
                <a:lnTo>
                  <a:pt x="1707076" y="1112841"/>
                </a:lnTo>
                <a:lnTo>
                  <a:pt x="1715643" y="1106804"/>
                </a:lnTo>
                <a:lnTo>
                  <a:pt x="1724211" y="1101403"/>
                </a:lnTo>
                <a:lnTo>
                  <a:pt x="1733096" y="1096001"/>
                </a:lnTo>
                <a:lnTo>
                  <a:pt x="1741981" y="1091235"/>
                </a:lnTo>
                <a:lnTo>
                  <a:pt x="1750866" y="1086469"/>
                </a:lnTo>
                <a:lnTo>
                  <a:pt x="1759751" y="1082656"/>
                </a:lnTo>
                <a:lnTo>
                  <a:pt x="1768953" y="1078843"/>
                </a:lnTo>
                <a:lnTo>
                  <a:pt x="1778155" y="1075666"/>
                </a:lnTo>
                <a:lnTo>
                  <a:pt x="1787357" y="1073124"/>
                </a:lnTo>
                <a:lnTo>
                  <a:pt x="1796560" y="1070582"/>
                </a:lnTo>
                <a:lnTo>
                  <a:pt x="1805444" y="1068357"/>
                </a:lnTo>
                <a:lnTo>
                  <a:pt x="1814647" y="1067086"/>
                </a:lnTo>
                <a:lnTo>
                  <a:pt x="1824166" y="1066133"/>
                </a:lnTo>
                <a:lnTo>
                  <a:pt x="1833051" y="1065180"/>
                </a:lnTo>
                <a:lnTo>
                  <a:pt x="1842254" y="1064862"/>
                </a:lnTo>
                <a:lnTo>
                  <a:pt x="1850821" y="1065180"/>
                </a:lnTo>
                <a:lnTo>
                  <a:pt x="1795290" y="1041349"/>
                </a:lnTo>
                <a:lnTo>
                  <a:pt x="1740077" y="1016883"/>
                </a:lnTo>
                <a:lnTo>
                  <a:pt x="1684863" y="991781"/>
                </a:lnTo>
                <a:lnTo>
                  <a:pt x="1630284" y="966044"/>
                </a:lnTo>
                <a:lnTo>
                  <a:pt x="1575388" y="939672"/>
                </a:lnTo>
                <a:lnTo>
                  <a:pt x="1521127" y="912663"/>
                </a:lnTo>
                <a:lnTo>
                  <a:pt x="1467182" y="885655"/>
                </a:lnTo>
                <a:lnTo>
                  <a:pt x="1413556" y="857694"/>
                </a:lnTo>
                <a:close/>
                <a:moveTo>
                  <a:pt x="1297417" y="692150"/>
                </a:moveTo>
                <a:lnTo>
                  <a:pt x="1336764" y="713756"/>
                </a:lnTo>
                <a:lnTo>
                  <a:pt x="1376112" y="734727"/>
                </a:lnTo>
                <a:lnTo>
                  <a:pt x="1415459" y="755698"/>
                </a:lnTo>
                <a:lnTo>
                  <a:pt x="1454807" y="776352"/>
                </a:lnTo>
                <a:lnTo>
                  <a:pt x="1494789" y="796687"/>
                </a:lnTo>
                <a:lnTo>
                  <a:pt x="1534454" y="816387"/>
                </a:lnTo>
                <a:lnTo>
                  <a:pt x="1574119" y="836405"/>
                </a:lnTo>
                <a:lnTo>
                  <a:pt x="1613784" y="855470"/>
                </a:lnTo>
                <a:lnTo>
                  <a:pt x="1654083" y="874852"/>
                </a:lnTo>
                <a:lnTo>
                  <a:pt x="1694066" y="893599"/>
                </a:lnTo>
                <a:lnTo>
                  <a:pt x="1734048" y="912028"/>
                </a:lnTo>
                <a:lnTo>
                  <a:pt x="1774664" y="930139"/>
                </a:lnTo>
                <a:lnTo>
                  <a:pt x="1814964" y="947933"/>
                </a:lnTo>
                <a:lnTo>
                  <a:pt x="1855264" y="965409"/>
                </a:lnTo>
                <a:lnTo>
                  <a:pt x="1896198" y="982885"/>
                </a:lnTo>
                <a:lnTo>
                  <a:pt x="1936815" y="999725"/>
                </a:lnTo>
                <a:lnTo>
                  <a:pt x="1977749" y="1016565"/>
                </a:lnTo>
                <a:lnTo>
                  <a:pt x="2018683" y="1032770"/>
                </a:lnTo>
                <a:lnTo>
                  <a:pt x="2059934" y="1049293"/>
                </a:lnTo>
                <a:lnTo>
                  <a:pt x="2101186" y="1064862"/>
                </a:lnTo>
                <a:lnTo>
                  <a:pt x="2142437" y="1080749"/>
                </a:lnTo>
                <a:lnTo>
                  <a:pt x="2184006" y="1095683"/>
                </a:lnTo>
                <a:lnTo>
                  <a:pt x="2225575" y="1110617"/>
                </a:lnTo>
                <a:lnTo>
                  <a:pt x="2267461" y="1125233"/>
                </a:lnTo>
                <a:lnTo>
                  <a:pt x="2309347" y="1139850"/>
                </a:lnTo>
                <a:lnTo>
                  <a:pt x="2351233" y="1153830"/>
                </a:lnTo>
                <a:lnTo>
                  <a:pt x="2393437" y="1167811"/>
                </a:lnTo>
                <a:lnTo>
                  <a:pt x="2435957" y="1181474"/>
                </a:lnTo>
                <a:lnTo>
                  <a:pt x="2478478" y="1194819"/>
                </a:lnTo>
                <a:lnTo>
                  <a:pt x="2520999" y="1207529"/>
                </a:lnTo>
                <a:lnTo>
                  <a:pt x="2563837" y="1220556"/>
                </a:lnTo>
                <a:lnTo>
                  <a:pt x="2606675" y="1233266"/>
                </a:lnTo>
                <a:lnTo>
                  <a:pt x="2415332" y="1938338"/>
                </a:lnTo>
                <a:lnTo>
                  <a:pt x="2366782" y="1924357"/>
                </a:lnTo>
                <a:lnTo>
                  <a:pt x="2318549" y="1910059"/>
                </a:lnTo>
                <a:lnTo>
                  <a:pt x="2270317" y="1895443"/>
                </a:lnTo>
                <a:lnTo>
                  <a:pt x="2222402" y="1880509"/>
                </a:lnTo>
                <a:lnTo>
                  <a:pt x="2174486" y="1865257"/>
                </a:lnTo>
                <a:lnTo>
                  <a:pt x="2126889" y="1849370"/>
                </a:lnTo>
                <a:lnTo>
                  <a:pt x="2079608" y="1833800"/>
                </a:lnTo>
                <a:lnTo>
                  <a:pt x="2032010" y="1817278"/>
                </a:lnTo>
                <a:lnTo>
                  <a:pt x="1984730" y="1800755"/>
                </a:lnTo>
                <a:lnTo>
                  <a:pt x="1937766" y="1783915"/>
                </a:lnTo>
                <a:lnTo>
                  <a:pt x="1890803" y="1766757"/>
                </a:lnTo>
                <a:lnTo>
                  <a:pt x="1844157" y="1749281"/>
                </a:lnTo>
                <a:lnTo>
                  <a:pt x="1797512" y="1731169"/>
                </a:lnTo>
                <a:lnTo>
                  <a:pt x="1751183" y="1713058"/>
                </a:lnTo>
                <a:lnTo>
                  <a:pt x="1704854" y="1694629"/>
                </a:lnTo>
                <a:lnTo>
                  <a:pt x="1658526" y="1675564"/>
                </a:lnTo>
                <a:lnTo>
                  <a:pt x="1612514" y="1656500"/>
                </a:lnTo>
                <a:lnTo>
                  <a:pt x="1566503" y="1636800"/>
                </a:lnTo>
                <a:lnTo>
                  <a:pt x="1520809" y="1617100"/>
                </a:lnTo>
                <a:lnTo>
                  <a:pt x="1475115" y="1596764"/>
                </a:lnTo>
                <a:lnTo>
                  <a:pt x="1429739" y="1576111"/>
                </a:lnTo>
                <a:lnTo>
                  <a:pt x="1384045" y="1555140"/>
                </a:lnTo>
                <a:lnTo>
                  <a:pt x="1338986" y="1534169"/>
                </a:lnTo>
                <a:lnTo>
                  <a:pt x="1293926" y="1512562"/>
                </a:lnTo>
                <a:lnTo>
                  <a:pt x="1248867" y="1490638"/>
                </a:lnTo>
                <a:lnTo>
                  <a:pt x="1204125" y="1468396"/>
                </a:lnTo>
                <a:lnTo>
                  <a:pt x="1159066" y="1446154"/>
                </a:lnTo>
                <a:lnTo>
                  <a:pt x="1114324" y="1422959"/>
                </a:lnTo>
                <a:lnTo>
                  <a:pt x="1069899" y="1399446"/>
                </a:lnTo>
                <a:lnTo>
                  <a:pt x="1025474" y="1376250"/>
                </a:lnTo>
                <a:lnTo>
                  <a:pt x="981050" y="1352102"/>
                </a:lnTo>
                <a:lnTo>
                  <a:pt x="936625" y="1327636"/>
                </a:lnTo>
                <a:lnTo>
                  <a:pt x="1297417" y="692150"/>
                </a:lnTo>
                <a:close/>
                <a:moveTo>
                  <a:pt x="2337312" y="325877"/>
                </a:moveTo>
                <a:lnTo>
                  <a:pt x="2306540" y="337312"/>
                </a:lnTo>
                <a:lnTo>
                  <a:pt x="2313202" y="355098"/>
                </a:lnTo>
                <a:lnTo>
                  <a:pt x="2305271" y="358910"/>
                </a:lnTo>
                <a:lnTo>
                  <a:pt x="2297974" y="363356"/>
                </a:lnTo>
                <a:lnTo>
                  <a:pt x="2291312" y="367803"/>
                </a:lnTo>
                <a:lnTo>
                  <a:pt x="2285285" y="372250"/>
                </a:lnTo>
                <a:lnTo>
                  <a:pt x="2280209" y="376696"/>
                </a:lnTo>
                <a:lnTo>
                  <a:pt x="2275450" y="381778"/>
                </a:lnTo>
                <a:lnTo>
                  <a:pt x="2271644" y="386543"/>
                </a:lnTo>
                <a:lnTo>
                  <a:pt x="2268154" y="391625"/>
                </a:lnTo>
                <a:lnTo>
                  <a:pt x="2265299" y="396706"/>
                </a:lnTo>
                <a:lnTo>
                  <a:pt x="2263078" y="402106"/>
                </a:lnTo>
                <a:lnTo>
                  <a:pt x="2261809" y="407506"/>
                </a:lnTo>
                <a:lnTo>
                  <a:pt x="2261175" y="413223"/>
                </a:lnTo>
                <a:lnTo>
                  <a:pt x="2260540" y="418622"/>
                </a:lnTo>
                <a:lnTo>
                  <a:pt x="2261492" y="424657"/>
                </a:lnTo>
                <a:lnTo>
                  <a:pt x="2262444" y="431009"/>
                </a:lnTo>
                <a:lnTo>
                  <a:pt x="2264664" y="436727"/>
                </a:lnTo>
                <a:lnTo>
                  <a:pt x="2265933" y="440538"/>
                </a:lnTo>
                <a:lnTo>
                  <a:pt x="2267202" y="444032"/>
                </a:lnTo>
                <a:lnTo>
                  <a:pt x="2269106" y="447526"/>
                </a:lnTo>
                <a:lnTo>
                  <a:pt x="2271009" y="450702"/>
                </a:lnTo>
                <a:lnTo>
                  <a:pt x="2273230" y="453560"/>
                </a:lnTo>
                <a:lnTo>
                  <a:pt x="2275450" y="456419"/>
                </a:lnTo>
                <a:lnTo>
                  <a:pt x="2277671" y="458325"/>
                </a:lnTo>
                <a:lnTo>
                  <a:pt x="2280209" y="460866"/>
                </a:lnTo>
                <a:lnTo>
                  <a:pt x="2285285" y="464359"/>
                </a:lnTo>
                <a:lnTo>
                  <a:pt x="2290678" y="467536"/>
                </a:lnTo>
                <a:lnTo>
                  <a:pt x="2296388" y="469759"/>
                </a:lnTo>
                <a:lnTo>
                  <a:pt x="2301781" y="471347"/>
                </a:lnTo>
                <a:lnTo>
                  <a:pt x="2308761" y="472300"/>
                </a:lnTo>
                <a:lnTo>
                  <a:pt x="2318278" y="473253"/>
                </a:lnTo>
                <a:lnTo>
                  <a:pt x="2329698" y="474206"/>
                </a:lnTo>
                <a:lnTo>
                  <a:pt x="2343657" y="474841"/>
                </a:lnTo>
                <a:lnTo>
                  <a:pt x="2359519" y="475158"/>
                </a:lnTo>
                <a:lnTo>
                  <a:pt x="2372209" y="476111"/>
                </a:lnTo>
                <a:lnTo>
                  <a:pt x="2381726" y="477064"/>
                </a:lnTo>
                <a:lnTo>
                  <a:pt x="2387119" y="478017"/>
                </a:lnTo>
                <a:lnTo>
                  <a:pt x="2389340" y="478335"/>
                </a:lnTo>
                <a:lnTo>
                  <a:pt x="2390926" y="479288"/>
                </a:lnTo>
                <a:lnTo>
                  <a:pt x="2392829" y="480558"/>
                </a:lnTo>
                <a:lnTo>
                  <a:pt x="2394098" y="481828"/>
                </a:lnTo>
                <a:lnTo>
                  <a:pt x="2396002" y="483734"/>
                </a:lnTo>
                <a:lnTo>
                  <a:pt x="2396953" y="485640"/>
                </a:lnTo>
                <a:lnTo>
                  <a:pt x="2398222" y="488181"/>
                </a:lnTo>
                <a:lnTo>
                  <a:pt x="2399491" y="490722"/>
                </a:lnTo>
                <a:lnTo>
                  <a:pt x="2400443" y="493580"/>
                </a:lnTo>
                <a:lnTo>
                  <a:pt x="2400760" y="496439"/>
                </a:lnTo>
                <a:lnTo>
                  <a:pt x="2400760" y="499298"/>
                </a:lnTo>
                <a:lnTo>
                  <a:pt x="2400126" y="501839"/>
                </a:lnTo>
                <a:lnTo>
                  <a:pt x="2398540" y="503744"/>
                </a:lnTo>
                <a:lnTo>
                  <a:pt x="2396953" y="505650"/>
                </a:lnTo>
                <a:lnTo>
                  <a:pt x="2394415" y="507238"/>
                </a:lnTo>
                <a:lnTo>
                  <a:pt x="2391560" y="508826"/>
                </a:lnTo>
                <a:lnTo>
                  <a:pt x="2387753" y="509779"/>
                </a:lnTo>
                <a:lnTo>
                  <a:pt x="2384581" y="510097"/>
                </a:lnTo>
                <a:lnTo>
                  <a:pt x="2382360" y="509779"/>
                </a:lnTo>
                <a:lnTo>
                  <a:pt x="2380774" y="509461"/>
                </a:lnTo>
                <a:lnTo>
                  <a:pt x="2379822" y="508826"/>
                </a:lnTo>
                <a:lnTo>
                  <a:pt x="2378236" y="506603"/>
                </a:lnTo>
                <a:lnTo>
                  <a:pt x="2376016" y="503427"/>
                </a:lnTo>
                <a:lnTo>
                  <a:pt x="2373795" y="498980"/>
                </a:lnTo>
                <a:lnTo>
                  <a:pt x="2371574" y="493263"/>
                </a:lnTo>
                <a:lnTo>
                  <a:pt x="2368719" y="485640"/>
                </a:lnTo>
                <a:lnTo>
                  <a:pt x="2334140" y="498662"/>
                </a:lnTo>
                <a:lnTo>
                  <a:pt x="2299243" y="510732"/>
                </a:lnTo>
                <a:lnTo>
                  <a:pt x="2300830" y="516449"/>
                </a:lnTo>
                <a:lnTo>
                  <a:pt x="2301781" y="519943"/>
                </a:lnTo>
                <a:lnTo>
                  <a:pt x="2304002" y="525025"/>
                </a:lnTo>
                <a:lnTo>
                  <a:pt x="2306223" y="529154"/>
                </a:lnTo>
                <a:lnTo>
                  <a:pt x="2309078" y="533600"/>
                </a:lnTo>
                <a:lnTo>
                  <a:pt x="2312568" y="537094"/>
                </a:lnTo>
                <a:lnTo>
                  <a:pt x="2316057" y="539953"/>
                </a:lnTo>
                <a:lnTo>
                  <a:pt x="2320181" y="542811"/>
                </a:lnTo>
                <a:lnTo>
                  <a:pt x="2324940" y="545035"/>
                </a:lnTo>
                <a:lnTo>
                  <a:pt x="2329698" y="546623"/>
                </a:lnTo>
                <a:lnTo>
                  <a:pt x="2334774" y="548211"/>
                </a:lnTo>
                <a:lnTo>
                  <a:pt x="2340485" y="548846"/>
                </a:lnTo>
                <a:lnTo>
                  <a:pt x="2346829" y="549164"/>
                </a:lnTo>
                <a:lnTo>
                  <a:pt x="2353174" y="548846"/>
                </a:lnTo>
                <a:lnTo>
                  <a:pt x="2360154" y="548211"/>
                </a:lnTo>
                <a:lnTo>
                  <a:pt x="2367450" y="546940"/>
                </a:lnTo>
                <a:lnTo>
                  <a:pt x="2375381" y="545670"/>
                </a:lnTo>
                <a:lnTo>
                  <a:pt x="2383312" y="543447"/>
                </a:lnTo>
                <a:lnTo>
                  <a:pt x="2389022" y="558375"/>
                </a:lnTo>
                <a:lnTo>
                  <a:pt x="2421381" y="545988"/>
                </a:lnTo>
                <a:lnTo>
                  <a:pt x="2415353" y="531377"/>
                </a:lnTo>
                <a:lnTo>
                  <a:pt x="2423602" y="527248"/>
                </a:lnTo>
                <a:lnTo>
                  <a:pt x="2431533" y="523119"/>
                </a:lnTo>
                <a:lnTo>
                  <a:pt x="2438512" y="518672"/>
                </a:lnTo>
                <a:lnTo>
                  <a:pt x="2444222" y="514226"/>
                </a:lnTo>
                <a:lnTo>
                  <a:pt x="2449932" y="509779"/>
                </a:lnTo>
                <a:lnTo>
                  <a:pt x="2455008" y="505650"/>
                </a:lnTo>
                <a:lnTo>
                  <a:pt x="2459450" y="500568"/>
                </a:lnTo>
                <a:lnTo>
                  <a:pt x="2462939" y="496121"/>
                </a:lnTo>
                <a:lnTo>
                  <a:pt x="2465477" y="491675"/>
                </a:lnTo>
                <a:lnTo>
                  <a:pt x="2467698" y="486593"/>
                </a:lnTo>
                <a:lnTo>
                  <a:pt x="2469284" y="481828"/>
                </a:lnTo>
                <a:lnTo>
                  <a:pt x="2470553" y="477064"/>
                </a:lnTo>
                <a:lnTo>
                  <a:pt x="2470553" y="471982"/>
                </a:lnTo>
                <a:lnTo>
                  <a:pt x="2470236" y="466900"/>
                </a:lnTo>
                <a:lnTo>
                  <a:pt x="2468967" y="461818"/>
                </a:lnTo>
                <a:lnTo>
                  <a:pt x="2467381" y="456737"/>
                </a:lnTo>
                <a:lnTo>
                  <a:pt x="2465477" y="453243"/>
                </a:lnTo>
                <a:lnTo>
                  <a:pt x="2463891" y="450067"/>
                </a:lnTo>
                <a:lnTo>
                  <a:pt x="2461988" y="446890"/>
                </a:lnTo>
                <a:lnTo>
                  <a:pt x="2459767" y="444032"/>
                </a:lnTo>
                <a:lnTo>
                  <a:pt x="2457546" y="441491"/>
                </a:lnTo>
                <a:lnTo>
                  <a:pt x="2454691" y="438950"/>
                </a:lnTo>
                <a:lnTo>
                  <a:pt x="2451836" y="436409"/>
                </a:lnTo>
                <a:lnTo>
                  <a:pt x="2448981" y="434503"/>
                </a:lnTo>
                <a:lnTo>
                  <a:pt x="2442636" y="431009"/>
                </a:lnTo>
                <a:lnTo>
                  <a:pt x="2435974" y="428151"/>
                </a:lnTo>
                <a:lnTo>
                  <a:pt x="2429312" y="425927"/>
                </a:lnTo>
                <a:lnTo>
                  <a:pt x="2422650" y="424657"/>
                </a:lnTo>
                <a:lnTo>
                  <a:pt x="2414402" y="424022"/>
                </a:lnTo>
                <a:lnTo>
                  <a:pt x="2403298" y="422751"/>
                </a:lnTo>
                <a:lnTo>
                  <a:pt x="2372843" y="421481"/>
                </a:lnTo>
                <a:lnTo>
                  <a:pt x="2362691" y="420846"/>
                </a:lnTo>
                <a:lnTo>
                  <a:pt x="2358567" y="420210"/>
                </a:lnTo>
                <a:lnTo>
                  <a:pt x="2355078" y="419257"/>
                </a:lnTo>
                <a:lnTo>
                  <a:pt x="2351905" y="418622"/>
                </a:lnTo>
                <a:lnTo>
                  <a:pt x="2349050" y="417669"/>
                </a:lnTo>
                <a:lnTo>
                  <a:pt x="2347147" y="416717"/>
                </a:lnTo>
                <a:lnTo>
                  <a:pt x="2345243" y="415128"/>
                </a:lnTo>
                <a:lnTo>
                  <a:pt x="2342705" y="411635"/>
                </a:lnTo>
                <a:lnTo>
                  <a:pt x="2339850" y="407188"/>
                </a:lnTo>
                <a:lnTo>
                  <a:pt x="2336678" y="401153"/>
                </a:lnTo>
                <a:lnTo>
                  <a:pt x="2333823" y="393848"/>
                </a:lnTo>
                <a:lnTo>
                  <a:pt x="2332871" y="390672"/>
                </a:lnTo>
                <a:lnTo>
                  <a:pt x="2332554" y="388448"/>
                </a:lnTo>
                <a:lnTo>
                  <a:pt x="2332871" y="385590"/>
                </a:lnTo>
                <a:lnTo>
                  <a:pt x="2333505" y="383366"/>
                </a:lnTo>
                <a:lnTo>
                  <a:pt x="2334774" y="381461"/>
                </a:lnTo>
                <a:lnTo>
                  <a:pt x="2336995" y="379237"/>
                </a:lnTo>
                <a:lnTo>
                  <a:pt x="2339533" y="377967"/>
                </a:lnTo>
                <a:lnTo>
                  <a:pt x="2342705" y="376379"/>
                </a:lnTo>
                <a:lnTo>
                  <a:pt x="2346512" y="375108"/>
                </a:lnTo>
                <a:lnTo>
                  <a:pt x="2349685" y="375108"/>
                </a:lnTo>
                <a:lnTo>
                  <a:pt x="2350954" y="375108"/>
                </a:lnTo>
                <a:lnTo>
                  <a:pt x="2352223" y="375426"/>
                </a:lnTo>
                <a:lnTo>
                  <a:pt x="2353492" y="376061"/>
                </a:lnTo>
                <a:lnTo>
                  <a:pt x="2354443" y="377332"/>
                </a:lnTo>
                <a:lnTo>
                  <a:pt x="2356664" y="379873"/>
                </a:lnTo>
                <a:lnTo>
                  <a:pt x="2358885" y="384637"/>
                </a:lnTo>
                <a:lnTo>
                  <a:pt x="2362057" y="391307"/>
                </a:lnTo>
                <a:lnTo>
                  <a:pt x="2365229" y="399565"/>
                </a:lnTo>
                <a:lnTo>
                  <a:pt x="2369671" y="410999"/>
                </a:lnTo>
                <a:lnTo>
                  <a:pt x="2403615" y="397659"/>
                </a:lnTo>
                <a:lnTo>
                  <a:pt x="2436926" y="384637"/>
                </a:lnTo>
                <a:lnTo>
                  <a:pt x="2433436" y="375426"/>
                </a:lnTo>
                <a:lnTo>
                  <a:pt x="2429946" y="368121"/>
                </a:lnTo>
                <a:lnTo>
                  <a:pt x="2426457" y="361768"/>
                </a:lnTo>
                <a:lnTo>
                  <a:pt x="2422333" y="356051"/>
                </a:lnTo>
                <a:lnTo>
                  <a:pt x="2420429" y="353510"/>
                </a:lnTo>
                <a:lnTo>
                  <a:pt x="2417891" y="351287"/>
                </a:lnTo>
                <a:lnTo>
                  <a:pt x="2415671" y="349381"/>
                </a:lnTo>
                <a:lnTo>
                  <a:pt x="2412815" y="347158"/>
                </a:lnTo>
                <a:lnTo>
                  <a:pt x="2410595" y="345570"/>
                </a:lnTo>
                <a:lnTo>
                  <a:pt x="2407740" y="343982"/>
                </a:lnTo>
                <a:lnTo>
                  <a:pt x="2405202" y="343029"/>
                </a:lnTo>
                <a:lnTo>
                  <a:pt x="2402029" y="341758"/>
                </a:lnTo>
                <a:lnTo>
                  <a:pt x="2399491" y="340805"/>
                </a:lnTo>
                <a:lnTo>
                  <a:pt x="2396319" y="340170"/>
                </a:lnTo>
                <a:lnTo>
                  <a:pt x="2389974" y="339217"/>
                </a:lnTo>
                <a:lnTo>
                  <a:pt x="2383629" y="338900"/>
                </a:lnTo>
                <a:lnTo>
                  <a:pt x="2377284" y="338582"/>
                </a:lnTo>
                <a:lnTo>
                  <a:pt x="2370940" y="338900"/>
                </a:lnTo>
                <a:lnTo>
                  <a:pt x="2364278" y="339535"/>
                </a:lnTo>
                <a:lnTo>
                  <a:pt x="2357616" y="340488"/>
                </a:lnTo>
                <a:lnTo>
                  <a:pt x="2350954" y="342394"/>
                </a:lnTo>
                <a:lnTo>
                  <a:pt x="2344292" y="343982"/>
                </a:lnTo>
                <a:lnTo>
                  <a:pt x="2337312" y="325877"/>
                </a:lnTo>
                <a:close/>
                <a:moveTo>
                  <a:pt x="2259588" y="275058"/>
                </a:moveTo>
                <a:lnTo>
                  <a:pt x="2219933" y="289351"/>
                </a:lnTo>
                <a:lnTo>
                  <a:pt x="2179961" y="303326"/>
                </a:lnTo>
                <a:lnTo>
                  <a:pt x="2139672" y="316984"/>
                </a:lnTo>
                <a:lnTo>
                  <a:pt x="2099700" y="329689"/>
                </a:lnTo>
                <a:lnTo>
                  <a:pt x="2059727" y="342394"/>
                </a:lnTo>
                <a:lnTo>
                  <a:pt x="2019121" y="354463"/>
                </a:lnTo>
                <a:lnTo>
                  <a:pt x="1978514" y="366533"/>
                </a:lnTo>
                <a:lnTo>
                  <a:pt x="1937590" y="377967"/>
                </a:lnTo>
                <a:lnTo>
                  <a:pt x="1937907" y="378285"/>
                </a:lnTo>
                <a:lnTo>
                  <a:pt x="1939493" y="384637"/>
                </a:lnTo>
                <a:lnTo>
                  <a:pt x="1940128" y="390672"/>
                </a:lnTo>
                <a:lnTo>
                  <a:pt x="1940128" y="397024"/>
                </a:lnTo>
                <a:lnTo>
                  <a:pt x="1939493" y="403059"/>
                </a:lnTo>
                <a:lnTo>
                  <a:pt x="1938542" y="409094"/>
                </a:lnTo>
                <a:lnTo>
                  <a:pt x="1936638" y="414811"/>
                </a:lnTo>
                <a:lnTo>
                  <a:pt x="1934100" y="420528"/>
                </a:lnTo>
                <a:lnTo>
                  <a:pt x="1931562" y="425610"/>
                </a:lnTo>
                <a:lnTo>
                  <a:pt x="1928390" y="431009"/>
                </a:lnTo>
                <a:lnTo>
                  <a:pt x="1924583" y="435456"/>
                </a:lnTo>
                <a:lnTo>
                  <a:pt x="1919824" y="439903"/>
                </a:lnTo>
                <a:lnTo>
                  <a:pt x="1915383" y="443714"/>
                </a:lnTo>
                <a:lnTo>
                  <a:pt x="1910307" y="447208"/>
                </a:lnTo>
                <a:lnTo>
                  <a:pt x="1904597" y="450384"/>
                </a:lnTo>
                <a:lnTo>
                  <a:pt x="1898569" y="452925"/>
                </a:lnTo>
                <a:lnTo>
                  <a:pt x="1892542" y="454513"/>
                </a:lnTo>
                <a:lnTo>
                  <a:pt x="1891590" y="454831"/>
                </a:lnTo>
                <a:lnTo>
                  <a:pt x="1955038" y="703844"/>
                </a:lnTo>
                <a:lnTo>
                  <a:pt x="1955673" y="703209"/>
                </a:lnTo>
                <a:lnTo>
                  <a:pt x="1962652" y="701939"/>
                </a:lnTo>
                <a:lnTo>
                  <a:pt x="1969314" y="701303"/>
                </a:lnTo>
                <a:lnTo>
                  <a:pt x="1976293" y="700986"/>
                </a:lnTo>
                <a:lnTo>
                  <a:pt x="1982955" y="701303"/>
                </a:lnTo>
                <a:lnTo>
                  <a:pt x="1989300" y="702256"/>
                </a:lnTo>
                <a:lnTo>
                  <a:pt x="1995645" y="704162"/>
                </a:lnTo>
                <a:lnTo>
                  <a:pt x="2001355" y="706068"/>
                </a:lnTo>
                <a:lnTo>
                  <a:pt x="2007383" y="708609"/>
                </a:lnTo>
                <a:lnTo>
                  <a:pt x="2012776" y="711785"/>
                </a:lnTo>
                <a:lnTo>
                  <a:pt x="2017852" y="715279"/>
                </a:lnTo>
                <a:lnTo>
                  <a:pt x="2022293" y="719408"/>
                </a:lnTo>
                <a:lnTo>
                  <a:pt x="2026417" y="723854"/>
                </a:lnTo>
                <a:lnTo>
                  <a:pt x="2030541" y="728936"/>
                </a:lnTo>
                <a:lnTo>
                  <a:pt x="2033396" y="734018"/>
                </a:lnTo>
                <a:lnTo>
                  <a:pt x="2036252" y="740053"/>
                </a:lnTo>
                <a:lnTo>
                  <a:pt x="2038472" y="745770"/>
                </a:lnTo>
                <a:lnTo>
                  <a:pt x="2039107" y="749582"/>
                </a:lnTo>
                <a:lnTo>
                  <a:pt x="2083838" y="736877"/>
                </a:lnTo>
                <a:lnTo>
                  <a:pt x="2127934" y="723537"/>
                </a:lnTo>
                <a:lnTo>
                  <a:pt x="2172347" y="709879"/>
                </a:lnTo>
                <a:lnTo>
                  <a:pt x="2216444" y="695904"/>
                </a:lnTo>
                <a:lnTo>
                  <a:pt x="2260223" y="681611"/>
                </a:lnTo>
                <a:lnTo>
                  <a:pt x="2304319" y="667318"/>
                </a:lnTo>
                <a:lnTo>
                  <a:pt x="2348098" y="652390"/>
                </a:lnTo>
                <a:lnTo>
                  <a:pt x="2391560" y="637144"/>
                </a:lnTo>
                <a:lnTo>
                  <a:pt x="2383947" y="636827"/>
                </a:lnTo>
                <a:lnTo>
                  <a:pt x="2376016" y="635874"/>
                </a:lnTo>
                <a:lnTo>
                  <a:pt x="2368719" y="634921"/>
                </a:lnTo>
                <a:lnTo>
                  <a:pt x="2361105" y="633333"/>
                </a:lnTo>
                <a:lnTo>
                  <a:pt x="2353809" y="631427"/>
                </a:lnTo>
                <a:lnTo>
                  <a:pt x="2346512" y="629839"/>
                </a:lnTo>
                <a:lnTo>
                  <a:pt x="2339533" y="627298"/>
                </a:lnTo>
                <a:lnTo>
                  <a:pt x="2332554" y="624440"/>
                </a:lnTo>
                <a:lnTo>
                  <a:pt x="2325892" y="621581"/>
                </a:lnTo>
                <a:lnTo>
                  <a:pt x="2319230" y="618087"/>
                </a:lnTo>
                <a:lnTo>
                  <a:pt x="2312568" y="614593"/>
                </a:lnTo>
                <a:lnTo>
                  <a:pt x="2306223" y="611100"/>
                </a:lnTo>
                <a:lnTo>
                  <a:pt x="2300195" y="606970"/>
                </a:lnTo>
                <a:lnTo>
                  <a:pt x="2294168" y="602841"/>
                </a:lnTo>
                <a:lnTo>
                  <a:pt x="2288140" y="598395"/>
                </a:lnTo>
                <a:lnTo>
                  <a:pt x="2282747" y="593313"/>
                </a:lnTo>
                <a:lnTo>
                  <a:pt x="2277037" y="588549"/>
                </a:lnTo>
                <a:lnTo>
                  <a:pt x="2271961" y="583467"/>
                </a:lnTo>
                <a:lnTo>
                  <a:pt x="2266568" y="578067"/>
                </a:lnTo>
                <a:lnTo>
                  <a:pt x="2261809" y="572668"/>
                </a:lnTo>
                <a:lnTo>
                  <a:pt x="2256733" y="566950"/>
                </a:lnTo>
                <a:lnTo>
                  <a:pt x="2252292" y="560916"/>
                </a:lnTo>
                <a:lnTo>
                  <a:pt x="2248168" y="554881"/>
                </a:lnTo>
                <a:lnTo>
                  <a:pt x="2244044" y="548528"/>
                </a:lnTo>
                <a:lnTo>
                  <a:pt x="2239920" y="542176"/>
                </a:lnTo>
                <a:lnTo>
                  <a:pt x="2236113" y="535506"/>
                </a:lnTo>
                <a:lnTo>
                  <a:pt x="2232623" y="528836"/>
                </a:lnTo>
                <a:lnTo>
                  <a:pt x="2229133" y="522166"/>
                </a:lnTo>
                <a:lnTo>
                  <a:pt x="2225961" y="515178"/>
                </a:lnTo>
                <a:lnTo>
                  <a:pt x="2223106" y="508509"/>
                </a:lnTo>
                <a:lnTo>
                  <a:pt x="2220251" y="500886"/>
                </a:lnTo>
                <a:lnTo>
                  <a:pt x="2217713" y="493898"/>
                </a:lnTo>
                <a:lnTo>
                  <a:pt x="2215492" y="485640"/>
                </a:lnTo>
                <a:lnTo>
                  <a:pt x="2212954" y="477699"/>
                </a:lnTo>
                <a:lnTo>
                  <a:pt x="2210734" y="469441"/>
                </a:lnTo>
                <a:lnTo>
                  <a:pt x="2209465" y="461183"/>
                </a:lnTo>
                <a:lnTo>
                  <a:pt x="2207878" y="453243"/>
                </a:lnTo>
                <a:lnTo>
                  <a:pt x="2206609" y="444985"/>
                </a:lnTo>
                <a:lnTo>
                  <a:pt x="2205658" y="436727"/>
                </a:lnTo>
                <a:lnTo>
                  <a:pt x="2205023" y="429104"/>
                </a:lnTo>
                <a:lnTo>
                  <a:pt x="2204706" y="421163"/>
                </a:lnTo>
                <a:lnTo>
                  <a:pt x="2204706" y="413223"/>
                </a:lnTo>
                <a:lnTo>
                  <a:pt x="2204706" y="405600"/>
                </a:lnTo>
                <a:lnTo>
                  <a:pt x="2205023" y="397659"/>
                </a:lnTo>
                <a:lnTo>
                  <a:pt x="2205658" y="390036"/>
                </a:lnTo>
                <a:lnTo>
                  <a:pt x="2206292" y="382414"/>
                </a:lnTo>
                <a:lnTo>
                  <a:pt x="2207244" y="375108"/>
                </a:lnTo>
                <a:lnTo>
                  <a:pt x="2208830" y="367803"/>
                </a:lnTo>
                <a:lnTo>
                  <a:pt x="2210099" y="360816"/>
                </a:lnTo>
                <a:lnTo>
                  <a:pt x="2212320" y="353828"/>
                </a:lnTo>
                <a:lnTo>
                  <a:pt x="2213906" y="346840"/>
                </a:lnTo>
                <a:lnTo>
                  <a:pt x="2216444" y="340170"/>
                </a:lnTo>
                <a:lnTo>
                  <a:pt x="2218982" y="333500"/>
                </a:lnTo>
                <a:lnTo>
                  <a:pt x="2221202" y="327465"/>
                </a:lnTo>
                <a:lnTo>
                  <a:pt x="2224375" y="321113"/>
                </a:lnTo>
                <a:lnTo>
                  <a:pt x="2227547" y="315078"/>
                </a:lnTo>
                <a:lnTo>
                  <a:pt x="2230720" y="309679"/>
                </a:lnTo>
                <a:lnTo>
                  <a:pt x="2234209" y="303962"/>
                </a:lnTo>
                <a:lnTo>
                  <a:pt x="2238016" y="298244"/>
                </a:lnTo>
                <a:lnTo>
                  <a:pt x="2241823" y="293163"/>
                </a:lnTo>
                <a:lnTo>
                  <a:pt x="2245947" y="288398"/>
                </a:lnTo>
                <a:lnTo>
                  <a:pt x="2250388" y="283634"/>
                </a:lnTo>
                <a:lnTo>
                  <a:pt x="2254830" y="279187"/>
                </a:lnTo>
                <a:lnTo>
                  <a:pt x="2259588" y="275058"/>
                </a:lnTo>
                <a:close/>
                <a:moveTo>
                  <a:pt x="2637421" y="114660"/>
                </a:moveTo>
                <a:lnTo>
                  <a:pt x="2599352" y="132765"/>
                </a:lnTo>
                <a:lnTo>
                  <a:pt x="2561601" y="150551"/>
                </a:lnTo>
                <a:lnTo>
                  <a:pt x="2523849" y="167703"/>
                </a:lnTo>
                <a:lnTo>
                  <a:pt x="2485463" y="184537"/>
                </a:lnTo>
                <a:lnTo>
                  <a:pt x="2447077" y="201053"/>
                </a:lnTo>
                <a:lnTo>
                  <a:pt x="2408374" y="216934"/>
                </a:lnTo>
                <a:lnTo>
                  <a:pt x="2369671" y="233133"/>
                </a:lnTo>
                <a:lnTo>
                  <a:pt x="2330650" y="248061"/>
                </a:lnTo>
                <a:lnTo>
                  <a:pt x="2336995" y="248378"/>
                </a:lnTo>
                <a:lnTo>
                  <a:pt x="2343340" y="248696"/>
                </a:lnTo>
                <a:lnTo>
                  <a:pt x="2349685" y="249331"/>
                </a:lnTo>
                <a:lnTo>
                  <a:pt x="2355712" y="250284"/>
                </a:lnTo>
                <a:lnTo>
                  <a:pt x="2362374" y="251554"/>
                </a:lnTo>
                <a:lnTo>
                  <a:pt x="2368719" y="253143"/>
                </a:lnTo>
                <a:lnTo>
                  <a:pt x="2375064" y="255048"/>
                </a:lnTo>
                <a:lnTo>
                  <a:pt x="2381409" y="257272"/>
                </a:lnTo>
                <a:lnTo>
                  <a:pt x="2387436" y="259495"/>
                </a:lnTo>
                <a:lnTo>
                  <a:pt x="2393781" y="262353"/>
                </a:lnTo>
                <a:lnTo>
                  <a:pt x="2400126" y="265212"/>
                </a:lnTo>
                <a:lnTo>
                  <a:pt x="2405836" y="268706"/>
                </a:lnTo>
                <a:lnTo>
                  <a:pt x="2412181" y="272200"/>
                </a:lnTo>
                <a:lnTo>
                  <a:pt x="2418208" y="276011"/>
                </a:lnTo>
                <a:lnTo>
                  <a:pt x="2424236" y="280140"/>
                </a:lnTo>
                <a:lnTo>
                  <a:pt x="2429946" y="284269"/>
                </a:lnTo>
                <a:lnTo>
                  <a:pt x="2435974" y="289034"/>
                </a:lnTo>
                <a:lnTo>
                  <a:pt x="2441684" y="293798"/>
                </a:lnTo>
                <a:lnTo>
                  <a:pt x="2447077" y="299197"/>
                </a:lnTo>
                <a:lnTo>
                  <a:pt x="2452788" y="304279"/>
                </a:lnTo>
                <a:lnTo>
                  <a:pt x="2457863" y="309996"/>
                </a:lnTo>
                <a:lnTo>
                  <a:pt x="2463257" y="315714"/>
                </a:lnTo>
                <a:lnTo>
                  <a:pt x="2468015" y="321748"/>
                </a:lnTo>
                <a:lnTo>
                  <a:pt x="2472774" y="328101"/>
                </a:lnTo>
                <a:lnTo>
                  <a:pt x="2477850" y="334453"/>
                </a:lnTo>
                <a:lnTo>
                  <a:pt x="2482291" y="340805"/>
                </a:lnTo>
                <a:lnTo>
                  <a:pt x="2486732" y="347793"/>
                </a:lnTo>
                <a:lnTo>
                  <a:pt x="2490856" y="354781"/>
                </a:lnTo>
                <a:lnTo>
                  <a:pt x="2495298" y="362086"/>
                </a:lnTo>
                <a:lnTo>
                  <a:pt x="2499105" y="370026"/>
                </a:lnTo>
                <a:lnTo>
                  <a:pt x="2502912" y="377332"/>
                </a:lnTo>
                <a:lnTo>
                  <a:pt x="2506401" y="385272"/>
                </a:lnTo>
                <a:lnTo>
                  <a:pt x="2509256" y="392260"/>
                </a:lnTo>
                <a:lnTo>
                  <a:pt x="2511794" y="399565"/>
                </a:lnTo>
                <a:lnTo>
                  <a:pt x="2514015" y="406553"/>
                </a:lnTo>
                <a:lnTo>
                  <a:pt x="2516553" y="413858"/>
                </a:lnTo>
                <a:lnTo>
                  <a:pt x="2518139" y="421163"/>
                </a:lnTo>
                <a:lnTo>
                  <a:pt x="2520042" y="428468"/>
                </a:lnTo>
                <a:lnTo>
                  <a:pt x="2521311" y="436091"/>
                </a:lnTo>
                <a:lnTo>
                  <a:pt x="2522580" y="443397"/>
                </a:lnTo>
                <a:lnTo>
                  <a:pt x="2523849" y="450702"/>
                </a:lnTo>
                <a:lnTo>
                  <a:pt x="2524484" y="458325"/>
                </a:lnTo>
                <a:lnTo>
                  <a:pt x="2524801" y="465948"/>
                </a:lnTo>
                <a:lnTo>
                  <a:pt x="2525118" y="473570"/>
                </a:lnTo>
                <a:lnTo>
                  <a:pt x="2525118" y="480876"/>
                </a:lnTo>
                <a:lnTo>
                  <a:pt x="2524801" y="488181"/>
                </a:lnTo>
                <a:lnTo>
                  <a:pt x="2524167" y="495486"/>
                </a:lnTo>
                <a:lnTo>
                  <a:pt x="2523215" y="502791"/>
                </a:lnTo>
                <a:lnTo>
                  <a:pt x="2521946" y="510097"/>
                </a:lnTo>
                <a:lnTo>
                  <a:pt x="2520677" y="517402"/>
                </a:lnTo>
                <a:lnTo>
                  <a:pt x="2518774" y="524389"/>
                </a:lnTo>
                <a:lnTo>
                  <a:pt x="2516870" y="531695"/>
                </a:lnTo>
                <a:lnTo>
                  <a:pt x="2514649" y="538682"/>
                </a:lnTo>
                <a:lnTo>
                  <a:pt x="2512112" y="545670"/>
                </a:lnTo>
                <a:lnTo>
                  <a:pt x="2509256" y="552340"/>
                </a:lnTo>
                <a:lnTo>
                  <a:pt x="2506084" y="559010"/>
                </a:lnTo>
                <a:lnTo>
                  <a:pt x="2502594" y="565680"/>
                </a:lnTo>
                <a:lnTo>
                  <a:pt x="2499105" y="572032"/>
                </a:lnTo>
                <a:lnTo>
                  <a:pt x="2494980" y="578385"/>
                </a:lnTo>
                <a:lnTo>
                  <a:pt x="2490222" y="584737"/>
                </a:lnTo>
                <a:lnTo>
                  <a:pt x="2485781" y="590772"/>
                </a:lnTo>
                <a:lnTo>
                  <a:pt x="2481022" y="596489"/>
                </a:lnTo>
                <a:lnTo>
                  <a:pt x="2475312" y="602206"/>
                </a:lnTo>
                <a:lnTo>
                  <a:pt x="2469601" y="607923"/>
                </a:lnTo>
                <a:lnTo>
                  <a:pt x="2512112" y="590454"/>
                </a:lnTo>
                <a:lnTo>
                  <a:pt x="2554622" y="572985"/>
                </a:lnTo>
                <a:lnTo>
                  <a:pt x="2596815" y="555199"/>
                </a:lnTo>
                <a:lnTo>
                  <a:pt x="2639008" y="537094"/>
                </a:lnTo>
                <a:lnTo>
                  <a:pt x="2680883" y="518355"/>
                </a:lnTo>
                <a:lnTo>
                  <a:pt x="2722759" y="499615"/>
                </a:lnTo>
                <a:lnTo>
                  <a:pt x="2764634" y="480558"/>
                </a:lnTo>
                <a:lnTo>
                  <a:pt x="2805876" y="460866"/>
                </a:lnTo>
                <a:lnTo>
                  <a:pt x="2803972" y="457372"/>
                </a:lnTo>
                <a:lnTo>
                  <a:pt x="2801434" y="451655"/>
                </a:lnTo>
                <a:lnTo>
                  <a:pt x="2799848" y="445620"/>
                </a:lnTo>
                <a:lnTo>
                  <a:pt x="2798579" y="439585"/>
                </a:lnTo>
                <a:lnTo>
                  <a:pt x="2798262" y="433233"/>
                </a:lnTo>
                <a:lnTo>
                  <a:pt x="2798579" y="427198"/>
                </a:lnTo>
                <a:lnTo>
                  <a:pt x="2799214" y="421163"/>
                </a:lnTo>
                <a:lnTo>
                  <a:pt x="2800800" y="414811"/>
                </a:lnTo>
                <a:lnTo>
                  <a:pt x="2802703" y="409411"/>
                </a:lnTo>
                <a:lnTo>
                  <a:pt x="2805241" y="403377"/>
                </a:lnTo>
                <a:lnTo>
                  <a:pt x="2808414" y="397659"/>
                </a:lnTo>
                <a:lnTo>
                  <a:pt x="2812220" y="392577"/>
                </a:lnTo>
                <a:lnTo>
                  <a:pt x="2816345" y="387813"/>
                </a:lnTo>
                <a:lnTo>
                  <a:pt x="2821103" y="382731"/>
                </a:lnTo>
                <a:lnTo>
                  <a:pt x="2826179" y="378602"/>
                </a:lnTo>
                <a:lnTo>
                  <a:pt x="2831889" y="374473"/>
                </a:lnTo>
                <a:lnTo>
                  <a:pt x="2837917" y="371297"/>
                </a:lnTo>
                <a:lnTo>
                  <a:pt x="2841724" y="369391"/>
                </a:lnTo>
                <a:lnTo>
                  <a:pt x="2725614" y="140388"/>
                </a:lnTo>
                <a:lnTo>
                  <a:pt x="2722124" y="141976"/>
                </a:lnTo>
                <a:lnTo>
                  <a:pt x="2716097" y="144834"/>
                </a:lnTo>
                <a:lnTo>
                  <a:pt x="2710069" y="147058"/>
                </a:lnTo>
                <a:lnTo>
                  <a:pt x="2704042" y="148328"/>
                </a:lnTo>
                <a:lnTo>
                  <a:pt x="2697697" y="148963"/>
                </a:lnTo>
                <a:lnTo>
                  <a:pt x="2691669" y="149281"/>
                </a:lnTo>
                <a:lnTo>
                  <a:pt x="2685324" y="148646"/>
                </a:lnTo>
                <a:lnTo>
                  <a:pt x="2679614" y="147693"/>
                </a:lnTo>
                <a:lnTo>
                  <a:pt x="2673587" y="146422"/>
                </a:lnTo>
                <a:lnTo>
                  <a:pt x="2667876" y="144199"/>
                </a:lnTo>
                <a:lnTo>
                  <a:pt x="2662483" y="141341"/>
                </a:lnTo>
                <a:lnTo>
                  <a:pt x="2657407" y="138164"/>
                </a:lnTo>
                <a:lnTo>
                  <a:pt x="2652649" y="134353"/>
                </a:lnTo>
                <a:lnTo>
                  <a:pt x="2648207" y="130224"/>
                </a:lnTo>
                <a:lnTo>
                  <a:pt x="2644083" y="125777"/>
                </a:lnTo>
                <a:lnTo>
                  <a:pt x="2640594" y="120378"/>
                </a:lnTo>
                <a:lnTo>
                  <a:pt x="2637421" y="114978"/>
                </a:lnTo>
                <a:lnTo>
                  <a:pt x="2637421" y="114660"/>
                </a:lnTo>
                <a:close/>
                <a:moveTo>
                  <a:pt x="2724345" y="0"/>
                </a:moveTo>
                <a:lnTo>
                  <a:pt x="2962275" y="451019"/>
                </a:lnTo>
                <a:lnTo>
                  <a:pt x="2931186" y="467218"/>
                </a:lnTo>
                <a:lnTo>
                  <a:pt x="2899779" y="482781"/>
                </a:lnTo>
                <a:lnTo>
                  <a:pt x="2868055" y="498345"/>
                </a:lnTo>
                <a:lnTo>
                  <a:pt x="2836331" y="513590"/>
                </a:lnTo>
                <a:lnTo>
                  <a:pt x="2804924" y="528518"/>
                </a:lnTo>
                <a:lnTo>
                  <a:pt x="2773200" y="543129"/>
                </a:lnTo>
                <a:lnTo>
                  <a:pt x="2741159" y="557739"/>
                </a:lnTo>
                <a:lnTo>
                  <a:pt x="2709435" y="572032"/>
                </a:lnTo>
                <a:lnTo>
                  <a:pt x="2677394" y="586008"/>
                </a:lnTo>
                <a:lnTo>
                  <a:pt x="2645352" y="599983"/>
                </a:lnTo>
                <a:lnTo>
                  <a:pt x="2613311" y="613640"/>
                </a:lnTo>
                <a:lnTo>
                  <a:pt x="2581270" y="626980"/>
                </a:lnTo>
                <a:lnTo>
                  <a:pt x="2548911" y="640003"/>
                </a:lnTo>
                <a:lnTo>
                  <a:pt x="2516870" y="652708"/>
                </a:lnTo>
                <a:lnTo>
                  <a:pt x="2483877" y="665412"/>
                </a:lnTo>
                <a:lnTo>
                  <a:pt x="2451519" y="677800"/>
                </a:lnTo>
                <a:lnTo>
                  <a:pt x="2419160" y="690187"/>
                </a:lnTo>
                <a:lnTo>
                  <a:pt x="2386484" y="701939"/>
                </a:lnTo>
                <a:lnTo>
                  <a:pt x="2353809" y="713373"/>
                </a:lnTo>
                <a:lnTo>
                  <a:pt x="2320499" y="725125"/>
                </a:lnTo>
                <a:lnTo>
                  <a:pt x="2287823" y="736242"/>
                </a:lnTo>
                <a:lnTo>
                  <a:pt x="2254830" y="747358"/>
                </a:lnTo>
                <a:lnTo>
                  <a:pt x="2221520" y="758157"/>
                </a:lnTo>
                <a:lnTo>
                  <a:pt x="2188209" y="768639"/>
                </a:lnTo>
                <a:lnTo>
                  <a:pt x="2155217" y="779120"/>
                </a:lnTo>
                <a:lnTo>
                  <a:pt x="2121589" y="789284"/>
                </a:lnTo>
                <a:lnTo>
                  <a:pt x="2087962" y="798813"/>
                </a:lnTo>
                <a:lnTo>
                  <a:pt x="2054334" y="808341"/>
                </a:lnTo>
                <a:lnTo>
                  <a:pt x="2020707" y="817870"/>
                </a:lnTo>
                <a:lnTo>
                  <a:pt x="1986445" y="827081"/>
                </a:lnTo>
                <a:lnTo>
                  <a:pt x="1952817" y="835974"/>
                </a:lnTo>
                <a:lnTo>
                  <a:pt x="1918556" y="844550"/>
                </a:lnTo>
                <a:lnTo>
                  <a:pt x="1800225" y="349064"/>
                </a:lnTo>
                <a:lnTo>
                  <a:pt x="1830363" y="341123"/>
                </a:lnTo>
                <a:lnTo>
                  <a:pt x="1860501" y="333183"/>
                </a:lnTo>
                <a:lnTo>
                  <a:pt x="1890321" y="324925"/>
                </a:lnTo>
                <a:lnTo>
                  <a:pt x="1920142" y="316349"/>
                </a:lnTo>
                <a:lnTo>
                  <a:pt x="1950280" y="308091"/>
                </a:lnTo>
                <a:lnTo>
                  <a:pt x="1979783" y="299515"/>
                </a:lnTo>
                <a:lnTo>
                  <a:pt x="2009603" y="290304"/>
                </a:lnTo>
                <a:lnTo>
                  <a:pt x="2039107" y="281411"/>
                </a:lnTo>
                <a:lnTo>
                  <a:pt x="2068293" y="271882"/>
                </a:lnTo>
                <a:lnTo>
                  <a:pt x="2098113" y="262353"/>
                </a:lnTo>
                <a:lnTo>
                  <a:pt x="2127299" y="252825"/>
                </a:lnTo>
                <a:lnTo>
                  <a:pt x="2156168" y="242661"/>
                </a:lnTo>
                <a:lnTo>
                  <a:pt x="2185354" y="232497"/>
                </a:lnTo>
                <a:lnTo>
                  <a:pt x="2214223" y="222333"/>
                </a:lnTo>
                <a:lnTo>
                  <a:pt x="2243409" y="211534"/>
                </a:lnTo>
                <a:lnTo>
                  <a:pt x="2272278" y="200735"/>
                </a:lnTo>
                <a:lnTo>
                  <a:pt x="2301147" y="189936"/>
                </a:lnTo>
                <a:lnTo>
                  <a:pt x="2329698" y="178820"/>
                </a:lnTo>
                <a:lnTo>
                  <a:pt x="2358250" y="167068"/>
                </a:lnTo>
                <a:lnTo>
                  <a:pt x="2386802" y="155633"/>
                </a:lnTo>
                <a:lnTo>
                  <a:pt x="2415353" y="143881"/>
                </a:lnTo>
                <a:lnTo>
                  <a:pt x="2443588" y="132130"/>
                </a:lnTo>
                <a:lnTo>
                  <a:pt x="2472139" y="119742"/>
                </a:lnTo>
                <a:lnTo>
                  <a:pt x="2500374" y="107355"/>
                </a:lnTo>
                <a:lnTo>
                  <a:pt x="2528608" y="94650"/>
                </a:lnTo>
                <a:lnTo>
                  <a:pt x="2556842" y="81628"/>
                </a:lnTo>
                <a:lnTo>
                  <a:pt x="2584759" y="68923"/>
                </a:lnTo>
                <a:lnTo>
                  <a:pt x="2612994" y="55583"/>
                </a:lnTo>
                <a:lnTo>
                  <a:pt x="2640911" y="41926"/>
                </a:lnTo>
                <a:lnTo>
                  <a:pt x="2668828" y="28268"/>
                </a:lnTo>
                <a:lnTo>
                  <a:pt x="2696428" y="14293"/>
                </a:lnTo>
                <a:lnTo>
                  <a:pt x="2724345" y="0"/>
                </a:lnTo>
                <a:close/>
              </a:path>
            </a:pathLst>
          </a:custGeom>
          <a:solidFill>
            <a:schemeClr val="accent1"/>
          </a:solidFill>
          <a:ln>
            <a:noFill/>
          </a:ln>
          <a:extLst>
            <a:ext uri="{91240B29-F687-4F45-9708-019B960494DF}">
              <a14:hiddenLine w="9525">
                <a:solidFill>
                  <a:srgbClr val="000000"/>
                </a:solidFill>
                <a:round/>
              </a14:hiddenLine>
            </a:ex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rgbClr val="FFFFFF"/>
              </a:solidFill>
              <a:latin typeface="+mn-lt"/>
              <a:ea typeface="+mn-ea"/>
              <a:cs typeface="+mn-ea"/>
              <a:sym typeface="+mn-lt"/>
            </a:endParaRPr>
          </a:p>
        </p:txBody>
      </p:sp>
      <p:sp>
        <p:nvSpPr>
          <p:cNvPr id="22" name="KSO_Shape"/>
          <p:cNvSpPr/>
          <p:nvPr/>
        </p:nvSpPr>
        <p:spPr bwMode="auto">
          <a:xfrm>
            <a:off x="616376" y="5086679"/>
            <a:ext cx="800100" cy="800100"/>
          </a:xfrm>
          <a:custGeom>
            <a:gdLst>
              <a:gd fmla="*/ 366124 w 1611313" name="T0"/>
              <a:gd fmla="*/ 1610945 h 1611313" name="T1"/>
              <a:gd fmla="*/ 489434 w 1611313" name="T2"/>
              <a:gd fmla="*/ 1727064 h 1611313" name="T3"/>
              <a:gd fmla="*/ 599113 w 1611313" name="T4"/>
              <a:gd fmla="*/ 1611260 h 1611313" name="T5"/>
              <a:gd fmla="*/ 599113 w 1611313" name="T6"/>
              <a:gd fmla="*/ 1952659 h 1611313" name="T7"/>
              <a:gd fmla="*/ 366124 w 1611313" name="T8"/>
              <a:gd fmla="*/ 1952659 h 1611313" name="T9"/>
              <a:gd fmla="*/ 1027366 w 1611313" name="T10"/>
              <a:gd fmla="*/ 1324703 h 1611313" name="T11"/>
              <a:gd fmla="*/ 1156381 w 1611313" name="T12"/>
              <a:gd fmla="*/ 1446550 h 1611313" name="T13"/>
              <a:gd fmla="*/ 1252430 w 1611313" name="T14"/>
              <a:gd fmla="*/ 1537618 h 1611313" name="T15"/>
              <a:gd fmla="*/ 1260354 w 1611313" name="T16"/>
              <a:gd fmla="*/ 1529368 h 1611313" name="T17"/>
              <a:gd fmla="*/ 1260354 w 1611313" name="T18"/>
              <a:gd fmla="*/ 1952661 h 1611313" name="T19"/>
              <a:gd fmla="*/ 1027366 w 1611313" name="T20"/>
              <a:gd fmla="*/ 1952661 h 1611313" name="T21"/>
              <a:gd fmla="*/ 929733 w 1611313" name="T22"/>
              <a:gd fmla="*/ 1260353 h 1611313" name="T23"/>
              <a:gd fmla="*/ 929733 w 1611313" name="T24"/>
              <a:gd fmla="*/ 1952659 h 1611313" name="T25"/>
              <a:gd fmla="*/ 696745 w 1611313" name="T26"/>
              <a:gd fmla="*/ 1952659 h 1611313" name="T27"/>
              <a:gd fmla="*/ 696745 w 1611313" name="T28"/>
              <a:gd fmla="*/ 1507605 h 1611313" name="T29"/>
              <a:gd fmla="*/ 1590975 w 1611313" name="T30"/>
              <a:gd fmla="*/ 1180471 h 1611313" name="T31"/>
              <a:gd fmla="*/ 1590975 w 1611313" name="T32"/>
              <a:gd fmla="*/ 1952659 h 1611313" name="T33"/>
              <a:gd fmla="*/ 1357986 w 1611313" name="T34"/>
              <a:gd fmla="*/ 1952659 h 1611313" name="T35"/>
              <a:gd fmla="*/ 1357986 w 1611313" name="T36"/>
              <a:gd fmla="*/ 1427204 h 1611313" name="T37"/>
              <a:gd fmla="*/ 1846571 w 1611313" name="T38"/>
              <a:gd fmla="*/ 909762 h 1611313" name="T39"/>
              <a:gd fmla="*/ 1921595 w 1611313" name="T40"/>
              <a:gd fmla="*/ 980386 h 1611313" name="T41"/>
              <a:gd fmla="*/ 1921595 w 1611313" name="T42"/>
              <a:gd fmla="*/ 1952659 h 1611313" name="T43"/>
              <a:gd fmla="*/ 1688608 w 1611313" name="T44"/>
              <a:gd fmla="*/ 1952659 h 1611313" name="T45"/>
              <a:gd fmla="*/ 1688608 w 1611313" name="T46"/>
              <a:gd fmla="*/ 1077614 h 1611313" name="T47"/>
              <a:gd fmla="*/ 1369516 w 1611313" name="T48"/>
              <a:gd fmla="*/ 201924 h 1611313" name="T49"/>
              <a:gd fmla="*/ 1966622 w 1611313" name="T50"/>
              <a:gd fmla="*/ 256445 h 1611313" name="T51"/>
              <a:gd fmla="*/ 2048074 w 1611313" name="T52"/>
              <a:gd fmla="*/ 848901 h 1611313" name="T53"/>
              <a:gd fmla="*/ 1846503 w 1611313" name="T54"/>
              <a:gd fmla="*/ 655536 h 1611313" name="T55"/>
              <a:gd fmla="*/ 1253200 w 1611313" name="T56"/>
              <a:gd fmla="*/ 1284446 h 1611313" name="T57"/>
              <a:gd fmla="*/ 1157170 w 1611313" name="T58"/>
              <a:gd fmla="*/ 1193787 h 1611313" name="T59"/>
              <a:gd fmla="*/ 977783 w 1611313" name="T60"/>
              <a:gd fmla="*/ 1024514 h 1611313" name="T61"/>
              <a:gd fmla="*/ 944188 w 1611313" name="T62"/>
              <a:gd fmla="*/ 992815 h 1611313" name="T63"/>
              <a:gd fmla="*/ 490970 w 1611313" name="T64"/>
              <a:gd fmla="*/ 1473371 h 1611313" name="T65"/>
              <a:gd fmla="*/ 215237 w 1611313" name="T66"/>
              <a:gd fmla="*/ 1213123 h 1611313" name="T67"/>
              <a:gd fmla="*/ 668454 w 1611313" name="T68"/>
              <a:gd fmla="*/ 732565 h 1611313" name="T69"/>
              <a:gd fmla="*/ 793961 w 1611313" name="T70"/>
              <a:gd fmla="*/ 599429 h 1611313" name="T71"/>
              <a:gd fmla="*/ 919784 w 1611313" name="T72"/>
              <a:gd fmla="*/ 466293 h 1611313" name="T73"/>
              <a:gd fmla="*/ 1228796 w 1611313" name="T74"/>
              <a:gd fmla="*/ 757924 h 1611313" name="T75"/>
              <a:gd fmla="*/ 1570770 w 1611313" name="T76"/>
              <a:gd fmla="*/ 395287 h 1611313" name="T77"/>
              <a:gd fmla="*/ 0 w 1611313" name="T78"/>
              <a:gd fmla="*/ 0 h 1611313" name="T79"/>
              <a:gd fmla="*/ 96958 w 1611313" name="T80"/>
              <a:gd fmla="*/ 0 h 1611313" name="T81"/>
              <a:gd fmla="*/ 96958 w 1611313" name="T82"/>
              <a:gd fmla="*/ 2155273 h 1611313" name="T83"/>
              <a:gd fmla="*/ 2252216 w 1611313" name="T84"/>
              <a:gd fmla="*/ 2155273 h 1611313" name="T85"/>
              <a:gd fmla="*/ 2252216 w 1611313" name="T86"/>
              <a:gd fmla="*/ 2252216 h 1611313" name="T87"/>
              <a:gd fmla="*/ 96958 w 1611313" name="T88"/>
              <a:gd fmla="*/ 2252216 h 1611313" name="T89"/>
              <a:gd fmla="*/ 0 w 1611313" name="T90"/>
              <a:gd fmla="*/ 2252216 h 1611313" name="T91"/>
              <a:gd fmla="*/ 0 w 1611313" name="T92"/>
              <a:gd fmla="*/ 2155273 h 1611313"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b" l="0" r="r" t="0"/>
            <a:pathLst>
              <a:path h="1611313" w="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chemeClr val="accent5"/>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chemeClr val="accent5"/>
              </a:solidFill>
              <a:latin typeface="+mn-lt"/>
              <a:ea typeface="+mn-ea"/>
              <a:cs typeface="+mn-ea"/>
              <a:sym typeface="+mn-lt"/>
            </a:endParaRPr>
          </a:p>
        </p:txBody>
      </p:sp>
      <p:sp>
        <p:nvSpPr>
          <p:cNvPr id="23" name="KSO_Shape"/>
          <p:cNvSpPr/>
          <p:nvPr/>
        </p:nvSpPr>
        <p:spPr bwMode="auto">
          <a:xfrm>
            <a:off x="616376" y="3307974"/>
            <a:ext cx="800100" cy="762762"/>
          </a:xfrm>
          <a:custGeom>
            <a:gdLst>
              <a:gd fmla="*/ 809074 w 1703388" name="T0"/>
              <a:gd fmla="*/ 1478228 h 1624013" name="T1"/>
              <a:gd fmla="*/ 791320 w 1703388" name="T2"/>
              <a:gd fmla="*/ 1498504 h 1624013" name="T3"/>
              <a:gd fmla="*/ 767225 w 1703388" name="T4"/>
              <a:gd fmla="*/ 1669343 h 1624013" name="T5"/>
              <a:gd fmla="*/ 784979 w 1703388" name="T6"/>
              <a:gd fmla="*/ 1689619 h 1624013" name="T7"/>
              <a:gd fmla="*/ 1094912 w 1703388" name="T8"/>
              <a:gd fmla="*/ 1696209 h 1624013" name="T9"/>
              <a:gd fmla="*/ 1123318 w 1703388" name="T10"/>
              <a:gd fmla="*/ 1687592 h 1624013" name="T11"/>
              <a:gd fmla="*/ 1138790 w 1703388" name="T12"/>
              <a:gd fmla="*/ 1665793 h 1624013" name="T13"/>
              <a:gd fmla="*/ 1112159 w 1703388" name="T14"/>
              <a:gd fmla="*/ 1494956 h 1624013" name="T15"/>
              <a:gd fmla="*/ 1091869 w 1703388" name="T16"/>
              <a:gd fmla="*/ 1476453 h 1624013" name="T17"/>
              <a:gd fmla="*/ 420515 w 1703388" name="T18"/>
              <a:gd fmla="*/ 1084591 h 1624013" name="T19"/>
              <a:gd fmla="*/ 1484232 w 1703388" name="T20"/>
              <a:gd fmla="*/ 1089660 h 1624013" name="T21"/>
              <a:gd fmla="*/ 991959 w 1703388" name="T22"/>
              <a:gd fmla="*/ 702499 h 1624013" name="T23"/>
              <a:gd fmla="*/ 840325 w 1703388" name="T24"/>
              <a:gd fmla="*/ 542724 h 1624013" name="T25"/>
              <a:gd fmla="*/ 585098 w 1703388" name="T26"/>
              <a:gd fmla="*/ 161549 h 1624013" name="T27"/>
              <a:gd fmla="*/ 552147 w 1703388" name="T28"/>
              <a:gd fmla="*/ 161549 h 1624013" name="T29"/>
              <a:gd fmla="*/ 946033 w 1703388" name="T30"/>
              <a:gd fmla="*/ 19770 h 1624013" name="T31"/>
              <a:gd fmla="*/ 936648 w 1703388" name="T32"/>
              <a:gd fmla="*/ 33458 h 1624013" name="T33"/>
              <a:gd fmla="*/ 943496 w 1703388" name="T34"/>
              <a:gd fmla="*/ 53482 h 1624013" name="T35"/>
              <a:gd fmla="*/ 970128 w 1703388" name="T36"/>
              <a:gd fmla="*/ 54496 h 1624013" name="T37"/>
              <a:gd fmla="*/ 979258 w 1703388" name="T38"/>
              <a:gd fmla="*/ 40556 h 1624013" name="T39"/>
              <a:gd fmla="*/ 972156 w 1703388" name="T40"/>
              <a:gd fmla="*/ 20784 h 1624013" name="T41"/>
              <a:gd fmla="*/ 227758 w 1703388" name="T42"/>
              <a:gd fmla="*/ 0 h 1624013" name="T43"/>
              <a:gd fmla="*/ 1692713 w 1703388" name="T44"/>
              <a:gd fmla="*/ 2281 h 1624013" name="T45"/>
              <a:gd fmla="*/ 1716554 w 1703388" name="T46"/>
              <a:gd fmla="*/ 12167 h 1624013" name="T47"/>
              <a:gd fmla="*/ 1735324 w 1703388" name="T48"/>
              <a:gd fmla="*/ 28389 h 1624013" name="T49"/>
              <a:gd fmla="*/ 1746990 w 1703388" name="T50"/>
              <a:gd fmla="*/ 49427 h 1624013" name="T51"/>
              <a:gd fmla="*/ 1750794 w 1703388" name="T52"/>
              <a:gd fmla="*/ 1014127 h 1624013" name="T53"/>
              <a:gd fmla="*/ 1745976 w 1703388" name="T54"/>
              <a:gd fmla="*/ 1038460 h 1624013" name="T55"/>
              <a:gd fmla="*/ 1733040 w 1703388" name="T56"/>
              <a:gd fmla="*/ 1058990 h 1624013" name="T57"/>
              <a:gd fmla="*/ 1713257 w 1703388" name="T58"/>
              <a:gd fmla="*/ 1074452 h 1624013" name="T59"/>
              <a:gd fmla="*/ 1688909 w 1703388" name="T60"/>
              <a:gd fmla="*/ 1083070 h 1624013" name="T61"/>
              <a:gd fmla="*/ 1619162 w 1703388" name="T62"/>
              <a:gd fmla="*/ 1089660 h 1624013" name="T63"/>
              <a:gd fmla="*/ 1688402 w 1703388" name="T64"/>
              <a:gd fmla="*/ 1097011 h 1624013" name="T65"/>
              <a:gd fmla="*/ 1711229 w 1703388" name="T66"/>
              <a:gd fmla="*/ 1105882 h 1624013" name="T67"/>
              <a:gd fmla="*/ 1733294 w 1703388" name="T68"/>
              <a:gd fmla="*/ 1127681 h 1624013" name="T69"/>
              <a:gd fmla="*/ 1905000 w 1703388" name="T70"/>
              <a:gd fmla="*/ 1740820 h 1624013" name="T71"/>
              <a:gd fmla="*/ 1900435 w 1703388" name="T72"/>
              <a:gd fmla="*/ 1766674 h 1624013" name="T73"/>
              <a:gd fmla="*/ 1887500 w 1703388" name="T74"/>
              <a:gd fmla="*/ 1788472 h 1624013" name="T75"/>
              <a:gd fmla="*/ 1867970 w 1703388" name="T76"/>
              <a:gd fmla="*/ 1804947 h 1624013" name="T77"/>
              <a:gd fmla="*/ 1843368 w 1703388" name="T78"/>
              <a:gd fmla="*/ 1814579 h 1624013" name="T79"/>
              <a:gd fmla="*/ 69241 w 1703388" name="T80"/>
              <a:gd fmla="*/ 1815593 h 1624013" name="T81"/>
              <a:gd fmla="*/ 43624 w 1703388" name="T82"/>
              <a:gd fmla="*/ 1808750 h 1624013" name="T83"/>
              <a:gd fmla="*/ 22573 w 1703388" name="T84"/>
              <a:gd fmla="*/ 1794049 h 1624013" name="T85"/>
              <a:gd fmla="*/ 7609 w 1703388" name="T86"/>
              <a:gd fmla="*/ 1773517 h 1624013" name="T87"/>
              <a:gd fmla="*/ 508 w 1703388" name="T88"/>
              <a:gd fmla="*/ 1748678 h 1624013" name="T89"/>
              <a:gd fmla="*/ 165365 w 1703388" name="T90"/>
              <a:gd fmla="*/ 1142635 h 1624013" name="T91"/>
              <a:gd fmla="*/ 191490 w 1703388" name="T92"/>
              <a:gd fmla="*/ 1108924 h 1624013" name="T93"/>
              <a:gd fmla="*/ 213047 w 1703388" name="T94"/>
              <a:gd fmla="*/ 1098025 h 1624013" name="T95"/>
              <a:gd fmla="*/ 286093 w 1703388" name="T96"/>
              <a:gd fmla="*/ 1092448 h 1624013" name="T97"/>
              <a:gd fmla="*/ 219896 w 1703388" name="T98"/>
              <a:gd fmla="*/ 1083831 h 1624013" name="T99"/>
              <a:gd fmla="*/ 194787 w 1703388" name="T100"/>
              <a:gd fmla="*/ 1075972 h 1624013" name="T101"/>
              <a:gd fmla="*/ 174497 w 1703388" name="T102"/>
              <a:gd fmla="*/ 1061778 h 1624013" name="T103"/>
              <a:gd fmla="*/ 160547 w 1703388" name="T104"/>
              <a:gd fmla="*/ 1041502 h 1624013" name="T105"/>
              <a:gd fmla="*/ 154460 w 1703388" name="T106"/>
              <a:gd fmla="*/ 1017675 h 1624013" name="T107"/>
              <a:gd fmla="*/ 156996 w 1703388" name="T108"/>
              <a:gd fmla="*/ 52975 h 1624013" name="T109"/>
              <a:gd fmla="*/ 167649 w 1703388" name="T110"/>
              <a:gd fmla="*/ 31177 h 1624013" name="T111"/>
              <a:gd fmla="*/ 185403 w 1703388" name="T112"/>
              <a:gd fmla="*/ 14194 h 1624013" name="T113"/>
              <a:gd fmla="*/ 208736 w 1703388" name="T114"/>
              <a:gd fmla="*/ 3296 h 1624013"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b" l="0" r="r" t="0"/>
            <a:pathLst>
              <a:path h="1624013" w="1703388">
                <a:moveTo>
                  <a:pt x="746125" y="1315983"/>
                </a:moveTo>
                <a:lnTo>
                  <a:pt x="742043" y="1316210"/>
                </a:lnTo>
                <a:lnTo>
                  <a:pt x="737961" y="1316663"/>
                </a:lnTo>
                <a:lnTo>
                  <a:pt x="734333" y="1317570"/>
                </a:lnTo>
                <a:lnTo>
                  <a:pt x="730477" y="1318930"/>
                </a:lnTo>
                <a:lnTo>
                  <a:pt x="727075" y="1320290"/>
                </a:lnTo>
                <a:lnTo>
                  <a:pt x="723447" y="1321877"/>
                </a:lnTo>
                <a:lnTo>
                  <a:pt x="720499" y="1323690"/>
                </a:lnTo>
                <a:lnTo>
                  <a:pt x="717550" y="1326183"/>
                </a:lnTo>
                <a:lnTo>
                  <a:pt x="715056" y="1328450"/>
                </a:lnTo>
                <a:lnTo>
                  <a:pt x="712788" y="1331170"/>
                </a:lnTo>
                <a:lnTo>
                  <a:pt x="710520" y="1334116"/>
                </a:lnTo>
                <a:lnTo>
                  <a:pt x="708933" y="1336836"/>
                </a:lnTo>
                <a:lnTo>
                  <a:pt x="707572" y="1340009"/>
                </a:lnTo>
                <a:lnTo>
                  <a:pt x="706665" y="1343409"/>
                </a:lnTo>
                <a:lnTo>
                  <a:pt x="705984" y="1346582"/>
                </a:lnTo>
                <a:lnTo>
                  <a:pt x="705984" y="1350209"/>
                </a:lnTo>
                <a:lnTo>
                  <a:pt x="684213" y="1482805"/>
                </a:lnTo>
                <a:lnTo>
                  <a:pt x="684440" y="1486204"/>
                </a:lnTo>
                <a:lnTo>
                  <a:pt x="685120" y="1489604"/>
                </a:lnTo>
                <a:lnTo>
                  <a:pt x="686027" y="1492778"/>
                </a:lnTo>
                <a:lnTo>
                  <a:pt x="687388" y="1495951"/>
                </a:lnTo>
                <a:lnTo>
                  <a:pt x="689202" y="1499124"/>
                </a:lnTo>
                <a:lnTo>
                  <a:pt x="691243" y="1501844"/>
                </a:lnTo>
                <a:lnTo>
                  <a:pt x="693511" y="1504564"/>
                </a:lnTo>
                <a:lnTo>
                  <a:pt x="696233" y="1506830"/>
                </a:lnTo>
                <a:lnTo>
                  <a:pt x="698954" y="1509097"/>
                </a:lnTo>
                <a:lnTo>
                  <a:pt x="701902" y="1510910"/>
                </a:lnTo>
                <a:lnTo>
                  <a:pt x="705304" y="1512950"/>
                </a:lnTo>
                <a:lnTo>
                  <a:pt x="708706" y="1514310"/>
                </a:lnTo>
                <a:lnTo>
                  <a:pt x="712561" y="1515443"/>
                </a:lnTo>
                <a:lnTo>
                  <a:pt x="716417" y="1516123"/>
                </a:lnTo>
                <a:lnTo>
                  <a:pt x="720499" y="1516803"/>
                </a:lnTo>
                <a:lnTo>
                  <a:pt x="724354" y="1516803"/>
                </a:lnTo>
                <a:lnTo>
                  <a:pt x="979034" y="1516803"/>
                </a:lnTo>
                <a:lnTo>
                  <a:pt x="982890" y="1516803"/>
                </a:lnTo>
                <a:lnTo>
                  <a:pt x="986972" y="1516123"/>
                </a:lnTo>
                <a:lnTo>
                  <a:pt x="990827" y="1515443"/>
                </a:lnTo>
                <a:lnTo>
                  <a:pt x="994683" y="1514310"/>
                </a:lnTo>
                <a:lnTo>
                  <a:pt x="998084" y="1512950"/>
                </a:lnTo>
                <a:lnTo>
                  <a:pt x="1001486" y="1510910"/>
                </a:lnTo>
                <a:lnTo>
                  <a:pt x="1004434" y="1509097"/>
                </a:lnTo>
                <a:lnTo>
                  <a:pt x="1007156" y="1506830"/>
                </a:lnTo>
                <a:lnTo>
                  <a:pt x="1009877" y="1504564"/>
                </a:lnTo>
                <a:lnTo>
                  <a:pt x="1012145" y="1501844"/>
                </a:lnTo>
                <a:lnTo>
                  <a:pt x="1014186" y="1499124"/>
                </a:lnTo>
                <a:lnTo>
                  <a:pt x="1016001" y="1495951"/>
                </a:lnTo>
                <a:lnTo>
                  <a:pt x="1017361" y="1492778"/>
                </a:lnTo>
                <a:lnTo>
                  <a:pt x="1018268" y="1489604"/>
                </a:lnTo>
                <a:lnTo>
                  <a:pt x="1018949" y="1486204"/>
                </a:lnTo>
                <a:lnTo>
                  <a:pt x="1019176" y="1482805"/>
                </a:lnTo>
                <a:lnTo>
                  <a:pt x="997404" y="1350209"/>
                </a:lnTo>
                <a:lnTo>
                  <a:pt x="997404" y="1346582"/>
                </a:lnTo>
                <a:lnTo>
                  <a:pt x="996724" y="1343409"/>
                </a:lnTo>
                <a:lnTo>
                  <a:pt x="995817" y="1340009"/>
                </a:lnTo>
                <a:lnTo>
                  <a:pt x="994456" y="1336836"/>
                </a:lnTo>
                <a:lnTo>
                  <a:pt x="992868" y="1334116"/>
                </a:lnTo>
                <a:lnTo>
                  <a:pt x="990601" y="1331170"/>
                </a:lnTo>
                <a:lnTo>
                  <a:pt x="988333" y="1328450"/>
                </a:lnTo>
                <a:lnTo>
                  <a:pt x="985838" y="1326183"/>
                </a:lnTo>
                <a:lnTo>
                  <a:pt x="982890" y="1323690"/>
                </a:lnTo>
                <a:lnTo>
                  <a:pt x="979942" y="1321877"/>
                </a:lnTo>
                <a:lnTo>
                  <a:pt x="976313" y="1320290"/>
                </a:lnTo>
                <a:lnTo>
                  <a:pt x="972911" y="1318930"/>
                </a:lnTo>
                <a:lnTo>
                  <a:pt x="969056" y="1317570"/>
                </a:lnTo>
                <a:lnTo>
                  <a:pt x="965427" y="1316663"/>
                </a:lnTo>
                <a:lnTo>
                  <a:pt x="961345" y="1316210"/>
                </a:lnTo>
                <a:lnTo>
                  <a:pt x="957263" y="1315983"/>
                </a:lnTo>
                <a:lnTo>
                  <a:pt x="746125" y="1315983"/>
                </a:lnTo>
                <a:close/>
                <a:moveTo>
                  <a:pt x="376011" y="969875"/>
                </a:moveTo>
                <a:lnTo>
                  <a:pt x="376238" y="972141"/>
                </a:lnTo>
                <a:lnTo>
                  <a:pt x="376238" y="974408"/>
                </a:lnTo>
                <a:lnTo>
                  <a:pt x="376238" y="976901"/>
                </a:lnTo>
                <a:lnTo>
                  <a:pt x="375784" y="979848"/>
                </a:lnTo>
                <a:lnTo>
                  <a:pt x="1327604" y="979848"/>
                </a:lnTo>
                <a:lnTo>
                  <a:pt x="1327151" y="976901"/>
                </a:lnTo>
                <a:lnTo>
                  <a:pt x="1327151" y="974408"/>
                </a:lnTo>
                <a:lnTo>
                  <a:pt x="1327151" y="972141"/>
                </a:lnTo>
                <a:lnTo>
                  <a:pt x="1327377" y="969875"/>
                </a:lnTo>
                <a:lnTo>
                  <a:pt x="376011" y="969875"/>
                </a:lnTo>
                <a:close/>
                <a:moveTo>
                  <a:pt x="1190625" y="246062"/>
                </a:moveTo>
                <a:lnTo>
                  <a:pt x="1179043" y="466952"/>
                </a:lnTo>
                <a:lnTo>
                  <a:pt x="1105004" y="394834"/>
                </a:lnTo>
                <a:lnTo>
                  <a:pt x="886977" y="628196"/>
                </a:lnTo>
                <a:lnTo>
                  <a:pt x="869943" y="612775"/>
                </a:lnTo>
                <a:lnTo>
                  <a:pt x="821114" y="566964"/>
                </a:lnTo>
                <a:lnTo>
                  <a:pt x="810667" y="557212"/>
                </a:lnTo>
                <a:lnTo>
                  <a:pt x="624436" y="758825"/>
                </a:lnTo>
                <a:lnTo>
                  <a:pt x="558800" y="693284"/>
                </a:lnTo>
                <a:lnTo>
                  <a:pt x="695067" y="545193"/>
                </a:lnTo>
                <a:lnTo>
                  <a:pt x="751391" y="485321"/>
                </a:lnTo>
                <a:lnTo>
                  <a:pt x="808169" y="425450"/>
                </a:lnTo>
                <a:lnTo>
                  <a:pt x="890838" y="502557"/>
                </a:lnTo>
                <a:lnTo>
                  <a:pt x="1044819" y="339498"/>
                </a:lnTo>
                <a:lnTo>
                  <a:pt x="970781" y="267607"/>
                </a:lnTo>
                <a:lnTo>
                  <a:pt x="1190625" y="246062"/>
                </a:lnTo>
                <a:close/>
                <a:moveTo>
                  <a:pt x="493712" y="144462"/>
                </a:moveTo>
                <a:lnTo>
                  <a:pt x="523175" y="144462"/>
                </a:lnTo>
                <a:lnTo>
                  <a:pt x="523175" y="796255"/>
                </a:lnTo>
                <a:lnTo>
                  <a:pt x="1174750" y="796255"/>
                </a:lnTo>
                <a:lnTo>
                  <a:pt x="1174750" y="825500"/>
                </a:lnTo>
                <a:lnTo>
                  <a:pt x="523175" y="825500"/>
                </a:lnTo>
                <a:lnTo>
                  <a:pt x="493712" y="825500"/>
                </a:lnTo>
                <a:lnTo>
                  <a:pt x="493712" y="796255"/>
                </a:lnTo>
                <a:lnTo>
                  <a:pt x="493712" y="144462"/>
                </a:lnTo>
                <a:close/>
                <a:moveTo>
                  <a:pt x="207282" y="64825"/>
                </a:moveTo>
                <a:lnTo>
                  <a:pt x="207282" y="905277"/>
                </a:lnTo>
                <a:lnTo>
                  <a:pt x="1496106" y="905277"/>
                </a:lnTo>
                <a:lnTo>
                  <a:pt x="1496106" y="64825"/>
                </a:lnTo>
                <a:lnTo>
                  <a:pt x="207282" y="64825"/>
                </a:lnTo>
                <a:close/>
                <a:moveTo>
                  <a:pt x="846818" y="17453"/>
                </a:moveTo>
                <a:lnTo>
                  <a:pt x="845911" y="17679"/>
                </a:lnTo>
                <a:lnTo>
                  <a:pt x="844777" y="18133"/>
                </a:lnTo>
                <a:lnTo>
                  <a:pt x="843643" y="18586"/>
                </a:lnTo>
                <a:lnTo>
                  <a:pt x="841829" y="19946"/>
                </a:lnTo>
                <a:lnTo>
                  <a:pt x="840468" y="21986"/>
                </a:lnTo>
                <a:lnTo>
                  <a:pt x="839108" y="24479"/>
                </a:lnTo>
                <a:lnTo>
                  <a:pt x="838200" y="26973"/>
                </a:lnTo>
                <a:lnTo>
                  <a:pt x="837520" y="29919"/>
                </a:lnTo>
                <a:lnTo>
                  <a:pt x="837520" y="33319"/>
                </a:lnTo>
                <a:lnTo>
                  <a:pt x="837520" y="36266"/>
                </a:lnTo>
                <a:lnTo>
                  <a:pt x="838200" y="39439"/>
                </a:lnTo>
                <a:lnTo>
                  <a:pt x="839108" y="41932"/>
                </a:lnTo>
                <a:lnTo>
                  <a:pt x="840468" y="44199"/>
                </a:lnTo>
                <a:lnTo>
                  <a:pt x="841829" y="46465"/>
                </a:lnTo>
                <a:lnTo>
                  <a:pt x="843643" y="47825"/>
                </a:lnTo>
                <a:lnTo>
                  <a:pt x="844777" y="48279"/>
                </a:lnTo>
                <a:lnTo>
                  <a:pt x="845911" y="48732"/>
                </a:lnTo>
                <a:lnTo>
                  <a:pt x="846818" y="48959"/>
                </a:lnTo>
                <a:lnTo>
                  <a:pt x="847952" y="48959"/>
                </a:lnTo>
                <a:lnTo>
                  <a:pt x="865188" y="48959"/>
                </a:lnTo>
                <a:lnTo>
                  <a:pt x="866095" y="48959"/>
                </a:lnTo>
                <a:lnTo>
                  <a:pt x="867456" y="48732"/>
                </a:lnTo>
                <a:lnTo>
                  <a:pt x="868363" y="48279"/>
                </a:lnTo>
                <a:lnTo>
                  <a:pt x="869270" y="47825"/>
                </a:lnTo>
                <a:lnTo>
                  <a:pt x="871084" y="46465"/>
                </a:lnTo>
                <a:lnTo>
                  <a:pt x="872445" y="44199"/>
                </a:lnTo>
                <a:lnTo>
                  <a:pt x="874033" y="41932"/>
                </a:lnTo>
                <a:lnTo>
                  <a:pt x="874940" y="39439"/>
                </a:lnTo>
                <a:lnTo>
                  <a:pt x="875620" y="36266"/>
                </a:lnTo>
                <a:lnTo>
                  <a:pt x="875847" y="33319"/>
                </a:lnTo>
                <a:lnTo>
                  <a:pt x="875620" y="29919"/>
                </a:lnTo>
                <a:lnTo>
                  <a:pt x="874940" y="26973"/>
                </a:lnTo>
                <a:lnTo>
                  <a:pt x="874033" y="24479"/>
                </a:lnTo>
                <a:lnTo>
                  <a:pt x="872445" y="21986"/>
                </a:lnTo>
                <a:lnTo>
                  <a:pt x="871084" y="19946"/>
                </a:lnTo>
                <a:lnTo>
                  <a:pt x="869270" y="18586"/>
                </a:lnTo>
                <a:lnTo>
                  <a:pt x="868363" y="18133"/>
                </a:lnTo>
                <a:lnTo>
                  <a:pt x="867456" y="17679"/>
                </a:lnTo>
                <a:lnTo>
                  <a:pt x="866095" y="17453"/>
                </a:lnTo>
                <a:lnTo>
                  <a:pt x="865188" y="17453"/>
                </a:lnTo>
                <a:lnTo>
                  <a:pt x="847952" y="17453"/>
                </a:lnTo>
                <a:lnTo>
                  <a:pt x="846818" y="17453"/>
                </a:lnTo>
                <a:close/>
                <a:moveTo>
                  <a:pt x="203654" y="0"/>
                </a:moveTo>
                <a:lnTo>
                  <a:pt x="207282" y="0"/>
                </a:lnTo>
                <a:lnTo>
                  <a:pt x="1496106" y="0"/>
                </a:lnTo>
                <a:lnTo>
                  <a:pt x="1499961" y="0"/>
                </a:lnTo>
                <a:lnTo>
                  <a:pt x="1503363" y="227"/>
                </a:lnTo>
                <a:lnTo>
                  <a:pt x="1506765" y="680"/>
                </a:lnTo>
                <a:lnTo>
                  <a:pt x="1510167" y="1360"/>
                </a:lnTo>
                <a:lnTo>
                  <a:pt x="1513568" y="2040"/>
                </a:lnTo>
                <a:lnTo>
                  <a:pt x="1516743" y="2947"/>
                </a:lnTo>
                <a:lnTo>
                  <a:pt x="1520145" y="3853"/>
                </a:lnTo>
                <a:lnTo>
                  <a:pt x="1523093" y="4987"/>
                </a:lnTo>
                <a:lnTo>
                  <a:pt x="1526042" y="6347"/>
                </a:lnTo>
                <a:lnTo>
                  <a:pt x="1529217" y="7706"/>
                </a:lnTo>
                <a:lnTo>
                  <a:pt x="1531938" y="9293"/>
                </a:lnTo>
                <a:lnTo>
                  <a:pt x="1534886" y="10880"/>
                </a:lnTo>
                <a:lnTo>
                  <a:pt x="1537608" y="12693"/>
                </a:lnTo>
                <a:lnTo>
                  <a:pt x="1540102" y="14506"/>
                </a:lnTo>
                <a:lnTo>
                  <a:pt x="1542824" y="16546"/>
                </a:lnTo>
                <a:lnTo>
                  <a:pt x="1545092" y="18586"/>
                </a:lnTo>
                <a:lnTo>
                  <a:pt x="1547360" y="20626"/>
                </a:lnTo>
                <a:lnTo>
                  <a:pt x="1549627" y="22893"/>
                </a:lnTo>
                <a:lnTo>
                  <a:pt x="1551669" y="25386"/>
                </a:lnTo>
                <a:lnTo>
                  <a:pt x="1553483" y="27879"/>
                </a:lnTo>
                <a:lnTo>
                  <a:pt x="1555297" y="30372"/>
                </a:lnTo>
                <a:lnTo>
                  <a:pt x="1557111" y="33092"/>
                </a:lnTo>
                <a:lnTo>
                  <a:pt x="1558472" y="35812"/>
                </a:lnTo>
                <a:lnTo>
                  <a:pt x="1559833" y="38759"/>
                </a:lnTo>
                <a:lnTo>
                  <a:pt x="1561194" y="41479"/>
                </a:lnTo>
                <a:lnTo>
                  <a:pt x="1562101" y="44199"/>
                </a:lnTo>
                <a:lnTo>
                  <a:pt x="1563008" y="47372"/>
                </a:lnTo>
                <a:lnTo>
                  <a:pt x="1564142" y="50318"/>
                </a:lnTo>
                <a:lnTo>
                  <a:pt x="1564595" y="53718"/>
                </a:lnTo>
                <a:lnTo>
                  <a:pt x="1565049" y="56665"/>
                </a:lnTo>
                <a:lnTo>
                  <a:pt x="1565276" y="59838"/>
                </a:lnTo>
                <a:lnTo>
                  <a:pt x="1565502" y="63238"/>
                </a:lnTo>
                <a:lnTo>
                  <a:pt x="1565502" y="906864"/>
                </a:lnTo>
                <a:lnTo>
                  <a:pt x="1565276" y="910037"/>
                </a:lnTo>
                <a:lnTo>
                  <a:pt x="1565049" y="913437"/>
                </a:lnTo>
                <a:lnTo>
                  <a:pt x="1564595" y="916383"/>
                </a:lnTo>
                <a:lnTo>
                  <a:pt x="1564142" y="919783"/>
                </a:lnTo>
                <a:lnTo>
                  <a:pt x="1563008" y="922730"/>
                </a:lnTo>
                <a:lnTo>
                  <a:pt x="1562101" y="925676"/>
                </a:lnTo>
                <a:lnTo>
                  <a:pt x="1561194" y="928623"/>
                </a:lnTo>
                <a:lnTo>
                  <a:pt x="1559833" y="931343"/>
                </a:lnTo>
                <a:lnTo>
                  <a:pt x="1558472" y="934289"/>
                </a:lnTo>
                <a:lnTo>
                  <a:pt x="1557111" y="937009"/>
                </a:lnTo>
                <a:lnTo>
                  <a:pt x="1555297" y="939502"/>
                </a:lnTo>
                <a:lnTo>
                  <a:pt x="1553483" y="942222"/>
                </a:lnTo>
                <a:lnTo>
                  <a:pt x="1551669" y="944716"/>
                </a:lnTo>
                <a:lnTo>
                  <a:pt x="1549627" y="946982"/>
                </a:lnTo>
                <a:lnTo>
                  <a:pt x="1547360" y="949475"/>
                </a:lnTo>
                <a:lnTo>
                  <a:pt x="1545092" y="951515"/>
                </a:lnTo>
                <a:lnTo>
                  <a:pt x="1542824" y="953555"/>
                </a:lnTo>
                <a:lnTo>
                  <a:pt x="1540102" y="955369"/>
                </a:lnTo>
                <a:lnTo>
                  <a:pt x="1537608" y="957409"/>
                </a:lnTo>
                <a:lnTo>
                  <a:pt x="1534886" y="959222"/>
                </a:lnTo>
                <a:lnTo>
                  <a:pt x="1531938" y="960808"/>
                </a:lnTo>
                <a:lnTo>
                  <a:pt x="1529217" y="962168"/>
                </a:lnTo>
                <a:lnTo>
                  <a:pt x="1526042" y="963755"/>
                </a:lnTo>
                <a:lnTo>
                  <a:pt x="1523093" y="965115"/>
                </a:lnTo>
                <a:lnTo>
                  <a:pt x="1520145" y="966248"/>
                </a:lnTo>
                <a:lnTo>
                  <a:pt x="1516743" y="967155"/>
                </a:lnTo>
                <a:lnTo>
                  <a:pt x="1513568" y="967835"/>
                </a:lnTo>
                <a:lnTo>
                  <a:pt x="1510167" y="968515"/>
                </a:lnTo>
                <a:lnTo>
                  <a:pt x="1506765" y="969195"/>
                </a:lnTo>
                <a:lnTo>
                  <a:pt x="1503363" y="969648"/>
                </a:lnTo>
                <a:lnTo>
                  <a:pt x="1499961" y="969875"/>
                </a:lnTo>
                <a:lnTo>
                  <a:pt x="1496106" y="969875"/>
                </a:lnTo>
                <a:lnTo>
                  <a:pt x="1447347" y="969875"/>
                </a:lnTo>
                <a:lnTo>
                  <a:pt x="1447801" y="972141"/>
                </a:lnTo>
                <a:lnTo>
                  <a:pt x="1447801" y="974408"/>
                </a:lnTo>
                <a:lnTo>
                  <a:pt x="1447801" y="976901"/>
                </a:lnTo>
                <a:lnTo>
                  <a:pt x="1447347" y="979848"/>
                </a:lnTo>
                <a:lnTo>
                  <a:pt x="1496106" y="979848"/>
                </a:lnTo>
                <a:lnTo>
                  <a:pt x="1499735" y="979848"/>
                </a:lnTo>
                <a:lnTo>
                  <a:pt x="1503136" y="980074"/>
                </a:lnTo>
                <a:lnTo>
                  <a:pt x="1506538" y="980528"/>
                </a:lnTo>
                <a:lnTo>
                  <a:pt x="1509713" y="980981"/>
                </a:lnTo>
                <a:lnTo>
                  <a:pt x="1513115" y="981661"/>
                </a:lnTo>
                <a:lnTo>
                  <a:pt x="1516063" y="982568"/>
                </a:lnTo>
                <a:lnTo>
                  <a:pt x="1519238" y="983474"/>
                </a:lnTo>
                <a:lnTo>
                  <a:pt x="1521960" y="984608"/>
                </a:lnTo>
                <a:lnTo>
                  <a:pt x="1524681" y="985968"/>
                </a:lnTo>
                <a:lnTo>
                  <a:pt x="1527629" y="987328"/>
                </a:lnTo>
                <a:lnTo>
                  <a:pt x="1530124" y="988914"/>
                </a:lnTo>
                <a:lnTo>
                  <a:pt x="1532619" y="990501"/>
                </a:lnTo>
                <a:lnTo>
                  <a:pt x="1535113" y="992314"/>
                </a:lnTo>
                <a:lnTo>
                  <a:pt x="1537381" y="994354"/>
                </a:lnTo>
                <a:lnTo>
                  <a:pt x="1539649" y="996394"/>
                </a:lnTo>
                <a:lnTo>
                  <a:pt x="1541917" y="998434"/>
                </a:lnTo>
                <a:lnTo>
                  <a:pt x="1545999" y="1003194"/>
                </a:lnTo>
                <a:lnTo>
                  <a:pt x="1549854" y="1008407"/>
                </a:lnTo>
                <a:lnTo>
                  <a:pt x="1553256" y="1013847"/>
                </a:lnTo>
                <a:lnTo>
                  <a:pt x="1556431" y="1019740"/>
                </a:lnTo>
                <a:lnTo>
                  <a:pt x="1559152" y="1026086"/>
                </a:lnTo>
                <a:lnTo>
                  <a:pt x="1561420" y="1032886"/>
                </a:lnTo>
                <a:lnTo>
                  <a:pt x="1563688" y="1039686"/>
                </a:lnTo>
                <a:lnTo>
                  <a:pt x="1565502" y="1046939"/>
                </a:lnTo>
                <a:lnTo>
                  <a:pt x="1703388" y="1556695"/>
                </a:lnTo>
                <a:lnTo>
                  <a:pt x="1703388" y="1560095"/>
                </a:lnTo>
                <a:lnTo>
                  <a:pt x="1702935" y="1563722"/>
                </a:lnTo>
                <a:lnTo>
                  <a:pt x="1702708" y="1566895"/>
                </a:lnTo>
                <a:lnTo>
                  <a:pt x="1702027" y="1570068"/>
                </a:lnTo>
                <a:lnTo>
                  <a:pt x="1701347" y="1573468"/>
                </a:lnTo>
                <a:lnTo>
                  <a:pt x="1700440" y="1576641"/>
                </a:lnTo>
                <a:lnTo>
                  <a:pt x="1699306" y="1579815"/>
                </a:lnTo>
                <a:lnTo>
                  <a:pt x="1698172" y="1582761"/>
                </a:lnTo>
                <a:lnTo>
                  <a:pt x="1696585" y="1585934"/>
                </a:lnTo>
                <a:lnTo>
                  <a:pt x="1694997" y="1588654"/>
                </a:lnTo>
                <a:lnTo>
                  <a:pt x="1693410" y="1591374"/>
                </a:lnTo>
                <a:lnTo>
                  <a:pt x="1691822" y="1594321"/>
                </a:lnTo>
                <a:lnTo>
                  <a:pt x="1689781" y="1596814"/>
                </a:lnTo>
                <a:lnTo>
                  <a:pt x="1687740" y="1599307"/>
                </a:lnTo>
                <a:lnTo>
                  <a:pt x="1685472" y="1602027"/>
                </a:lnTo>
                <a:lnTo>
                  <a:pt x="1683204" y="1604294"/>
                </a:lnTo>
                <a:lnTo>
                  <a:pt x="1680710" y="1606334"/>
                </a:lnTo>
                <a:lnTo>
                  <a:pt x="1678442" y="1608600"/>
                </a:lnTo>
                <a:lnTo>
                  <a:pt x="1675720" y="1610640"/>
                </a:lnTo>
                <a:lnTo>
                  <a:pt x="1672999" y="1612454"/>
                </a:lnTo>
                <a:lnTo>
                  <a:pt x="1670277" y="1614040"/>
                </a:lnTo>
                <a:lnTo>
                  <a:pt x="1667329" y="1615853"/>
                </a:lnTo>
                <a:lnTo>
                  <a:pt x="1664381" y="1617440"/>
                </a:lnTo>
                <a:lnTo>
                  <a:pt x="1661433" y="1618573"/>
                </a:lnTo>
                <a:lnTo>
                  <a:pt x="1658031" y="1619707"/>
                </a:lnTo>
                <a:lnTo>
                  <a:pt x="1655083" y="1620840"/>
                </a:lnTo>
                <a:lnTo>
                  <a:pt x="1651681" y="1621747"/>
                </a:lnTo>
                <a:lnTo>
                  <a:pt x="1648279" y="1622653"/>
                </a:lnTo>
                <a:lnTo>
                  <a:pt x="1645104" y="1623333"/>
                </a:lnTo>
                <a:lnTo>
                  <a:pt x="1641476" y="1623560"/>
                </a:lnTo>
                <a:lnTo>
                  <a:pt x="1638074" y="1624013"/>
                </a:lnTo>
                <a:lnTo>
                  <a:pt x="1634445" y="1624013"/>
                </a:lnTo>
                <a:lnTo>
                  <a:pt x="68943" y="1624013"/>
                </a:lnTo>
                <a:lnTo>
                  <a:pt x="65314" y="1624013"/>
                </a:lnTo>
                <a:lnTo>
                  <a:pt x="61913" y="1623560"/>
                </a:lnTo>
                <a:lnTo>
                  <a:pt x="58511" y="1623333"/>
                </a:lnTo>
                <a:lnTo>
                  <a:pt x="55109" y="1622653"/>
                </a:lnTo>
                <a:lnTo>
                  <a:pt x="51934" y="1621747"/>
                </a:lnTo>
                <a:lnTo>
                  <a:pt x="48532" y="1620840"/>
                </a:lnTo>
                <a:lnTo>
                  <a:pt x="45357" y="1619707"/>
                </a:lnTo>
                <a:lnTo>
                  <a:pt x="41955" y="1618573"/>
                </a:lnTo>
                <a:lnTo>
                  <a:pt x="39007" y="1617440"/>
                </a:lnTo>
                <a:lnTo>
                  <a:pt x="36286" y="1615853"/>
                </a:lnTo>
                <a:lnTo>
                  <a:pt x="33111" y="1614040"/>
                </a:lnTo>
                <a:lnTo>
                  <a:pt x="30389" y="1612454"/>
                </a:lnTo>
                <a:lnTo>
                  <a:pt x="27668" y="1610640"/>
                </a:lnTo>
                <a:lnTo>
                  <a:pt x="25173" y="1608600"/>
                </a:lnTo>
                <a:lnTo>
                  <a:pt x="22679" y="1606334"/>
                </a:lnTo>
                <a:lnTo>
                  <a:pt x="20184" y="1604294"/>
                </a:lnTo>
                <a:lnTo>
                  <a:pt x="17916" y="1602027"/>
                </a:lnTo>
                <a:lnTo>
                  <a:pt x="15875" y="1599307"/>
                </a:lnTo>
                <a:lnTo>
                  <a:pt x="13607" y="1596814"/>
                </a:lnTo>
                <a:lnTo>
                  <a:pt x="11793" y="1594321"/>
                </a:lnTo>
                <a:lnTo>
                  <a:pt x="9979" y="1591374"/>
                </a:lnTo>
                <a:lnTo>
                  <a:pt x="8391" y="1588654"/>
                </a:lnTo>
                <a:lnTo>
                  <a:pt x="6804" y="1585934"/>
                </a:lnTo>
                <a:lnTo>
                  <a:pt x="5216" y="1582761"/>
                </a:lnTo>
                <a:lnTo>
                  <a:pt x="4082" y="1579815"/>
                </a:lnTo>
                <a:lnTo>
                  <a:pt x="2948" y="1576641"/>
                </a:lnTo>
                <a:lnTo>
                  <a:pt x="2041" y="1573468"/>
                </a:lnTo>
                <a:lnTo>
                  <a:pt x="1361" y="1570068"/>
                </a:lnTo>
                <a:lnTo>
                  <a:pt x="680" y="1566895"/>
                </a:lnTo>
                <a:lnTo>
                  <a:pt x="454" y="1563722"/>
                </a:lnTo>
                <a:lnTo>
                  <a:pt x="0" y="1560095"/>
                </a:lnTo>
                <a:lnTo>
                  <a:pt x="0" y="1556695"/>
                </a:lnTo>
                <a:lnTo>
                  <a:pt x="137886" y="1046939"/>
                </a:lnTo>
                <a:lnTo>
                  <a:pt x="140154" y="1040592"/>
                </a:lnTo>
                <a:lnTo>
                  <a:pt x="142422" y="1034019"/>
                </a:lnTo>
                <a:lnTo>
                  <a:pt x="144916" y="1027673"/>
                </a:lnTo>
                <a:lnTo>
                  <a:pt x="147864" y="1021780"/>
                </a:lnTo>
                <a:lnTo>
                  <a:pt x="150813" y="1016113"/>
                </a:lnTo>
                <a:lnTo>
                  <a:pt x="154214" y="1010447"/>
                </a:lnTo>
                <a:lnTo>
                  <a:pt x="158070" y="1005007"/>
                </a:lnTo>
                <a:lnTo>
                  <a:pt x="161925" y="1000474"/>
                </a:lnTo>
                <a:lnTo>
                  <a:pt x="166461" y="995714"/>
                </a:lnTo>
                <a:lnTo>
                  <a:pt x="168729" y="993901"/>
                </a:lnTo>
                <a:lnTo>
                  <a:pt x="171224" y="991634"/>
                </a:lnTo>
                <a:lnTo>
                  <a:pt x="173718" y="990047"/>
                </a:lnTo>
                <a:lnTo>
                  <a:pt x="176213" y="988234"/>
                </a:lnTo>
                <a:lnTo>
                  <a:pt x="178934" y="986874"/>
                </a:lnTo>
                <a:lnTo>
                  <a:pt x="181656" y="985288"/>
                </a:lnTo>
                <a:lnTo>
                  <a:pt x="184604" y="983928"/>
                </a:lnTo>
                <a:lnTo>
                  <a:pt x="187552" y="982794"/>
                </a:lnTo>
                <a:lnTo>
                  <a:pt x="190500" y="981888"/>
                </a:lnTo>
                <a:lnTo>
                  <a:pt x="193675" y="981208"/>
                </a:lnTo>
                <a:lnTo>
                  <a:pt x="196850" y="980528"/>
                </a:lnTo>
                <a:lnTo>
                  <a:pt x="200252" y="980074"/>
                </a:lnTo>
                <a:lnTo>
                  <a:pt x="203654" y="979848"/>
                </a:lnTo>
                <a:lnTo>
                  <a:pt x="207282" y="979848"/>
                </a:lnTo>
                <a:lnTo>
                  <a:pt x="256041" y="979848"/>
                </a:lnTo>
                <a:lnTo>
                  <a:pt x="255815" y="976901"/>
                </a:lnTo>
                <a:lnTo>
                  <a:pt x="255588" y="974408"/>
                </a:lnTo>
                <a:lnTo>
                  <a:pt x="255588" y="972141"/>
                </a:lnTo>
                <a:lnTo>
                  <a:pt x="256041" y="969875"/>
                </a:lnTo>
                <a:lnTo>
                  <a:pt x="207282" y="969875"/>
                </a:lnTo>
                <a:lnTo>
                  <a:pt x="203654" y="969875"/>
                </a:lnTo>
                <a:lnTo>
                  <a:pt x="200252" y="969648"/>
                </a:lnTo>
                <a:lnTo>
                  <a:pt x="196624" y="969195"/>
                </a:lnTo>
                <a:lnTo>
                  <a:pt x="193222" y="968515"/>
                </a:lnTo>
                <a:lnTo>
                  <a:pt x="189820" y="967835"/>
                </a:lnTo>
                <a:lnTo>
                  <a:pt x="186645" y="967155"/>
                </a:lnTo>
                <a:lnTo>
                  <a:pt x="183243" y="966248"/>
                </a:lnTo>
                <a:lnTo>
                  <a:pt x="180295" y="965115"/>
                </a:lnTo>
                <a:lnTo>
                  <a:pt x="177347" y="963755"/>
                </a:lnTo>
                <a:lnTo>
                  <a:pt x="174172" y="962168"/>
                </a:lnTo>
                <a:lnTo>
                  <a:pt x="171450" y="960808"/>
                </a:lnTo>
                <a:lnTo>
                  <a:pt x="168502" y="959222"/>
                </a:lnTo>
                <a:lnTo>
                  <a:pt x="165781" y="957409"/>
                </a:lnTo>
                <a:lnTo>
                  <a:pt x="163286" y="955369"/>
                </a:lnTo>
                <a:lnTo>
                  <a:pt x="160564" y="953555"/>
                </a:lnTo>
                <a:lnTo>
                  <a:pt x="158297" y="951515"/>
                </a:lnTo>
                <a:lnTo>
                  <a:pt x="156029" y="949475"/>
                </a:lnTo>
                <a:lnTo>
                  <a:pt x="153761" y="946982"/>
                </a:lnTo>
                <a:lnTo>
                  <a:pt x="151720" y="944716"/>
                </a:lnTo>
                <a:lnTo>
                  <a:pt x="149906" y="942222"/>
                </a:lnTo>
                <a:lnTo>
                  <a:pt x="148091" y="939502"/>
                </a:lnTo>
                <a:lnTo>
                  <a:pt x="146277" y="937009"/>
                </a:lnTo>
                <a:lnTo>
                  <a:pt x="144916" y="934289"/>
                </a:lnTo>
                <a:lnTo>
                  <a:pt x="143556" y="931343"/>
                </a:lnTo>
                <a:lnTo>
                  <a:pt x="142195" y="928623"/>
                </a:lnTo>
                <a:lnTo>
                  <a:pt x="141288" y="925676"/>
                </a:lnTo>
                <a:lnTo>
                  <a:pt x="140381" y="922730"/>
                </a:lnTo>
                <a:lnTo>
                  <a:pt x="139247" y="919783"/>
                </a:lnTo>
                <a:lnTo>
                  <a:pt x="138793" y="916383"/>
                </a:lnTo>
                <a:lnTo>
                  <a:pt x="138339" y="913437"/>
                </a:lnTo>
                <a:lnTo>
                  <a:pt x="138113" y="910037"/>
                </a:lnTo>
                <a:lnTo>
                  <a:pt x="137886" y="906864"/>
                </a:lnTo>
                <a:lnTo>
                  <a:pt x="137886" y="63238"/>
                </a:lnTo>
                <a:lnTo>
                  <a:pt x="138113" y="59838"/>
                </a:lnTo>
                <a:lnTo>
                  <a:pt x="138339" y="56665"/>
                </a:lnTo>
                <a:lnTo>
                  <a:pt x="138793" y="53718"/>
                </a:lnTo>
                <a:lnTo>
                  <a:pt x="139247" y="50318"/>
                </a:lnTo>
                <a:lnTo>
                  <a:pt x="140381" y="47372"/>
                </a:lnTo>
                <a:lnTo>
                  <a:pt x="141288" y="44199"/>
                </a:lnTo>
                <a:lnTo>
                  <a:pt x="142195" y="41479"/>
                </a:lnTo>
                <a:lnTo>
                  <a:pt x="143556" y="38759"/>
                </a:lnTo>
                <a:lnTo>
                  <a:pt x="144916" y="35812"/>
                </a:lnTo>
                <a:lnTo>
                  <a:pt x="146277" y="33092"/>
                </a:lnTo>
                <a:lnTo>
                  <a:pt x="148091" y="30372"/>
                </a:lnTo>
                <a:lnTo>
                  <a:pt x="149906" y="27879"/>
                </a:lnTo>
                <a:lnTo>
                  <a:pt x="151720" y="25386"/>
                </a:lnTo>
                <a:lnTo>
                  <a:pt x="153761" y="22893"/>
                </a:lnTo>
                <a:lnTo>
                  <a:pt x="156029" y="20626"/>
                </a:lnTo>
                <a:lnTo>
                  <a:pt x="158297" y="18586"/>
                </a:lnTo>
                <a:lnTo>
                  <a:pt x="160564" y="16546"/>
                </a:lnTo>
                <a:lnTo>
                  <a:pt x="163286" y="14506"/>
                </a:lnTo>
                <a:lnTo>
                  <a:pt x="165781" y="12693"/>
                </a:lnTo>
                <a:lnTo>
                  <a:pt x="168502" y="10880"/>
                </a:lnTo>
                <a:lnTo>
                  <a:pt x="171450" y="9293"/>
                </a:lnTo>
                <a:lnTo>
                  <a:pt x="174172" y="7706"/>
                </a:lnTo>
                <a:lnTo>
                  <a:pt x="177347" y="6347"/>
                </a:lnTo>
                <a:lnTo>
                  <a:pt x="180295" y="4987"/>
                </a:lnTo>
                <a:lnTo>
                  <a:pt x="183243" y="3853"/>
                </a:lnTo>
                <a:lnTo>
                  <a:pt x="186645" y="2947"/>
                </a:lnTo>
                <a:lnTo>
                  <a:pt x="189820" y="2040"/>
                </a:lnTo>
                <a:lnTo>
                  <a:pt x="193222" y="1360"/>
                </a:lnTo>
                <a:lnTo>
                  <a:pt x="196624" y="680"/>
                </a:lnTo>
                <a:lnTo>
                  <a:pt x="200252" y="227"/>
                </a:lnTo>
                <a:lnTo>
                  <a:pt x="203654" y="0"/>
                </a:lnTo>
                <a:close/>
              </a:path>
            </a:pathLst>
          </a:custGeom>
          <a:solidFill>
            <a:schemeClr val="accent3"/>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rgbClr val="FFFFFF"/>
              </a:solidFill>
              <a:latin typeface="+mn-lt"/>
              <a:ea typeface="+mn-ea"/>
              <a:cs typeface="+mn-ea"/>
              <a:sym typeface="+mn-lt"/>
            </a:endParaRPr>
          </a:p>
        </p:txBody>
      </p:sp>
      <p:sp>
        <p:nvSpPr>
          <p:cNvPr id="24" name="文本框 23"/>
          <p:cNvSpPr txBox="1"/>
          <p:nvPr/>
        </p:nvSpPr>
        <p:spPr>
          <a:xfrm>
            <a:off x="1522955" y="1887319"/>
            <a:ext cx="2845845" cy="822960"/>
          </a:xfrm>
          <a:prstGeom prst="rect">
            <a:avLst/>
          </a:prstGeom>
          <a:noFill/>
        </p:spPr>
        <p:txBody>
          <a:bodyPr rtlCol="0" wrap="square">
            <a:spAutoFit/>
          </a:bodyPr>
          <a:lstStyle/>
          <a:p>
            <a:pPr>
              <a:lnSpc>
                <a:spcPct val="150000"/>
              </a:lnSpc>
            </a:pPr>
            <a:r>
              <a:rPr altLang="en-US" lang="zh-CN" sz="1600">
                <a:solidFill>
                  <a:schemeClr val="tx1">
                    <a:lumMod val="65000"/>
                    <a:lumOff val="35000"/>
                  </a:schemeClr>
                </a:solidFill>
                <a:cs typeface="+mn-ea"/>
                <a:sym typeface="+mn-lt"/>
              </a:rPr>
              <a:t>请在这里添加相应的文字内容请在这里添加相应的文字内容</a:t>
            </a:r>
          </a:p>
        </p:txBody>
      </p:sp>
      <p:sp>
        <p:nvSpPr>
          <p:cNvPr id="25" name="矩形 24"/>
          <p:cNvSpPr/>
          <p:nvPr/>
        </p:nvSpPr>
        <p:spPr>
          <a:xfrm>
            <a:off x="1522955" y="1487209"/>
            <a:ext cx="2214880" cy="396240"/>
          </a:xfrm>
          <a:prstGeom prst="rect">
            <a:avLst/>
          </a:prstGeom>
        </p:spPr>
        <p:txBody>
          <a:bodyPr wrap="none">
            <a:spAutoFit/>
          </a:bodyPr>
          <a:lstStyle/>
          <a:p>
            <a:r>
              <a:rPr altLang="en-US" b="1" lang="zh-CN" sz="2000">
                <a:solidFill>
                  <a:schemeClr val="accent1"/>
                </a:solidFill>
                <a:cs typeface="+mn-ea"/>
                <a:sym typeface="+mn-lt"/>
              </a:rPr>
              <a:t>这里添加文字标题</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平行四边形 11"/>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rot="12648828">
            <a:off x="3867583" y="3594155"/>
            <a:ext cx="357278"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圆角矩形 13"/>
          <p:cNvSpPr/>
          <p:nvPr/>
        </p:nvSpPr>
        <p:spPr>
          <a:xfrm rot="12653304">
            <a:off x="9943872" y="-415455"/>
            <a:ext cx="94887"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rot="12752664">
            <a:off x="909580" y="3590694"/>
            <a:ext cx="357278"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圆角矩形 15"/>
          <p:cNvSpPr/>
          <p:nvPr/>
        </p:nvSpPr>
        <p:spPr>
          <a:xfrm rot="12651570">
            <a:off x="1942446" y="257056"/>
            <a:ext cx="84570"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圆角矩形 1"/>
          <p:cNvSpPr/>
          <p:nvPr/>
        </p:nvSpPr>
        <p:spPr>
          <a:xfrm>
            <a:off x="1524000" y="1161143"/>
            <a:ext cx="9486900" cy="4822893"/>
          </a:xfrm>
          <a:prstGeom prst="roundRect">
            <a:avLst>
              <a:gd fmla="val 0" name="adj"/>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文本框 2"/>
          <p:cNvSpPr txBox="1"/>
          <p:nvPr/>
        </p:nvSpPr>
        <p:spPr>
          <a:xfrm>
            <a:off x="1998978" y="2198897"/>
            <a:ext cx="8782050" cy="1325880"/>
          </a:xfrm>
          <a:prstGeom prst="rect">
            <a:avLst/>
          </a:prstGeom>
          <a:noFill/>
        </p:spPr>
        <p:txBody>
          <a:bodyPr rtlCol="0" wrap="square">
            <a:spAutoFit/>
          </a:bodyPr>
          <a:lstStyle/>
          <a:p>
            <a:pPr>
              <a:lnSpc>
                <a:spcPct val="150000"/>
              </a:lnSpc>
            </a:pPr>
            <a:r>
              <a:rPr altLang="en-US" lang="zh-CN">
                <a:solidFill>
                  <a:schemeClr val="tx1">
                    <a:lumMod val="75000"/>
                    <a:lumOff val="25000"/>
                  </a:schemeClr>
                </a:solidFill>
              </a:rPr>
              <a:t>毕业论文，泛指专科毕业论文、本科毕业论文（学士学位毕业论文）、硕士研究生毕业论文（硕士学位论文）、博士研究生毕业论文（博士学位论文）等，即需要在学业完成前写作并提交的论文，是教学或科研活动的重要组成部分之一。</a:t>
            </a:r>
          </a:p>
        </p:txBody>
      </p:sp>
      <p:sp>
        <p:nvSpPr>
          <p:cNvPr id="4" name="文本框 3"/>
          <p:cNvSpPr txBox="1"/>
          <p:nvPr/>
        </p:nvSpPr>
        <p:spPr>
          <a:xfrm>
            <a:off x="1998978" y="3577756"/>
            <a:ext cx="1960880" cy="518160"/>
          </a:xfrm>
          <a:prstGeom prst="rect">
            <a:avLst/>
          </a:prstGeom>
          <a:noFill/>
        </p:spPr>
        <p:txBody>
          <a:bodyPr rtlCol="0" wrap="none">
            <a:spAutoFit/>
          </a:bodyPr>
          <a:lstStyle/>
          <a:p>
            <a:r>
              <a:rPr altLang="en-US" b="1" lang="zh-CN" sz="2800">
                <a:solidFill>
                  <a:schemeClr val="accent1"/>
                </a:solidFill>
              </a:rPr>
              <a:t>填写关键词</a:t>
            </a:r>
          </a:p>
        </p:txBody>
      </p:sp>
      <p:sp>
        <p:nvSpPr>
          <p:cNvPr id="5" name="文本框 4"/>
          <p:cNvSpPr txBox="1"/>
          <p:nvPr/>
        </p:nvSpPr>
        <p:spPr>
          <a:xfrm>
            <a:off x="4169507" y="3577756"/>
            <a:ext cx="1960880" cy="518160"/>
          </a:xfrm>
          <a:prstGeom prst="rect">
            <a:avLst/>
          </a:prstGeom>
          <a:noFill/>
        </p:spPr>
        <p:txBody>
          <a:bodyPr rtlCol="0" wrap="none">
            <a:spAutoFit/>
          </a:bodyPr>
          <a:lstStyle/>
          <a:p>
            <a:r>
              <a:rPr altLang="en-US" b="1" lang="zh-CN" sz="2800">
                <a:solidFill>
                  <a:schemeClr val="accent1"/>
                </a:solidFill>
              </a:rPr>
              <a:t>填写关键词</a:t>
            </a:r>
          </a:p>
        </p:txBody>
      </p:sp>
      <p:sp>
        <p:nvSpPr>
          <p:cNvPr id="8" name="文本框 7"/>
          <p:cNvSpPr txBox="1"/>
          <p:nvPr/>
        </p:nvSpPr>
        <p:spPr>
          <a:xfrm>
            <a:off x="1998978" y="4159565"/>
            <a:ext cx="8561269" cy="1463040"/>
          </a:xfrm>
          <a:prstGeom prst="rect">
            <a:avLst/>
          </a:prstGeom>
          <a:noFill/>
        </p:spPr>
        <p:txBody>
          <a:bodyPr rtlCol="0" wrap="square">
            <a:spAutoFit/>
          </a:bodyPr>
          <a:lstStyle/>
          <a:p>
            <a:pPr algn="just"/>
            <a:r>
              <a:rPr altLang="zh-CN" lang="en-US">
                <a:solidFill>
                  <a:schemeClr val="tx1">
                    <a:lumMod val="50000"/>
                    <a:lumOff val="50000"/>
                  </a:schemeClr>
                </a:solidFill>
              </a:rPr>
              <a:t>Graduation thesis, refers to the specialized graduation thesis, undergraduate graduation thesis (graduated with a bachelor's degree thesis), master's graduate student graduation thesis (M.A. thesis, doctoral students graduation thesis (Doctoral Dissertation), namely the need in studies of writing and submitting the is one of an important part of the teaching and scientific research activities</a:t>
            </a:r>
          </a:p>
        </p:txBody>
      </p:sp>
      <p:sp>
        <p:nvSpPr>
          <p:cNvPr id="9" name="文本框 8"/>
          <p:cNvSpPr txBox="1"/>
          <p:nvPr/>
        </p:nvSpPr>
        <p:spPr>
          <a:xfrm>
            <a:off x="2067015" y="1416838"/>
            <a:ext cx="1300480" cy="762000"/>
          </a:xfrm>
          <a:prstGeom prst="rect">
            <a:avLst/>
          </a:prstGeom>
          <a:noFill/>
        </p:spPr>
        <p:txBody>
          <a:bodyPr rtlCol="0" wrap="none">
            <a:spAutoFit/>
          </a:bodyPr>
          <a:lstStyle/>
          <a:p>
            <a:r>
              <a:rPr altLang="en-US" b="1" lang="zh-CN" sz="4400">
                <a:solidFill>
                  <a:schemeClr val="accent1"/>
                </a:solidFill>
              </a:rPr>
              <a:t>摘要</a:t>
            </a:r>
          </a:p>
        </p:txBody>
      </p:sp>
      <p:sp>
        <p:nvSpPr>
          <p:cNvPr id="10" name="矩形 9"/>
          <p:cNvSpPr/>
          <p:nvPr/>
        </p:nvSpPr>
        <p:spPr>
          <a:xfrm>
            <a:off x="3193685" y="1675677"/>
            <a:ext cx="2078355" cy="518160"/>
          </a:xfrm>
          <a:prstGeom prst="rect">
            <a:avLst/>
          </a:prstGeom>
        </p:spPr>
        <p:txBody>
          <a:bodyPr wrap="none">
            <a:spAutoFit/>
          </a:bodyPr>
          <a:lstStyle/>
          <a:p>
            <a:r>
              <a:rPr altLang="zh-CN" lang="en-US" sz="2800">
                <a:solidFill>
                  <a:schemeClr val="accent1"/>
                </a:solidFill>
              </a:rPr>
              <a:t>ABSTRACT</a:t>
            </a:r>
          </a:p>
        </p:txBody>
      </p:sp>
      <p:sp>
        <p:nvSpPr>
          <p:cNvPr id="6" name="文本框 5"/>
          <p:cNvSpPr txBox="1"/>
          <p:nvPr/>
        </p:nvSpPr>
        <p:spPr>
          <a:xfrm>
            <a:off x="6340035" y="3577756"/>
            <a:ext cx="1960880" cy="518160"/>
          </a:xfrm>
          <a:prstGeom prst="rect">
            <a:avLst/>
          </a:prstGeom>
          <a:noFill/>
        </p:spPr>
        <p:txBody>
          <a:bodyPr rtlCol="0" wrap="none">
            <a:spAutoFit/>
          </a:bodyPr>
          <a:lstStyle/>
          <a:p>
            <a:r>
              <a:rPr altLang="en-US" b="1" lang="zh-CN" sz="2800">
                <a:solidFill>
                  <a:schemeClr val="accent1"/>
                </a:solidFill>
              </a:rPr>
              <a:t>填写关键词</a:t>
            </a:r>
          </a:p>
        </p:txBody>
      </p:sp>
      <p:sp>
        <p:nvSpPr>
          <p:cNvPr id="7" name="文本框 6"/>
          <p:cNvSpPr txBox="1"/>
          <p:nvPr/>
        </p:nvSpPr>
        <p:spPr>
          <a:xfrm>
            <a:off x="8580219" y="3577756"/>
            <a:ext cx="1960880" cy="518160"/>
          </a:xfrm>
          <a:prstGeom prst="rect">
            <a:avLst/>
          </a:prstGeom>
          <a:noFill/>
        </p:spPr>
        <p:txBody>
          <a:bodyPr rtlCol="0" wrap="none">
            <a:spAutoFit/>
          </a:bodyPr>
          <a:lstStyle/>
          <a:p>
            <a:r>
              <a:rPr altLang="en-US" b="1" lang="zh-CN" sz="2800">
                <a:solidFill>
                  <a:schemeClr val="accent1"/>
                </a:solidFill>
              </a:rPr>
              <a:t>填写关键词</a:t>
            </a:r>
          </a:p>
        </p:txBody>
      </p:sp>
    </p:spTree>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平行四边形 5"/>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圆角矩形 13"/>
          <p:cNvSpPr/>
          <p:nvPr/>
        </p:nvSpPr>
        <p:spPr>
          <a:xfrm rot="12648828">
            <a:off x="3867583" y="3594155"/>
            <a:ext cx="357278"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rot="12343551">
            <a:off x="7027488" y="2611931"/>
            <a:ext cx="94887"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2322499" y="3086100"/>
            <a:ext cx="7486650" cy="1409700"/>
          </a:xfrm>
          <a:prstGeom prst="rect">
            <a:avLst/>
          </a:prstGeom>
          <a:solidFill>
            <a:srgbClr val="16D1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4668031" y="1809750"/>
            <a:ext cx="3676650" cy="704850"/>
          </a:xfrm>
          <a:prstGeom prst="rect">
            <a:avLst/>
          </a:prstGeom>
          <a:solidFill>
            <a:srgbClr val="0BB86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5024219" y="1839009"/>
            <a:ext cx="2621280" cy="640080"/>
          </a:xfrm>
          <a:prstGeom prst="rect">
            <a:avLst/>
          </a:prstGeom>
          <a:noFill/>
        </p:spPr>
        <p:txBody>
          <a:bodyPr rtlCol="0" wrap="none">
            <a:spAutoFit/>
          </a:bodyPr>
          <a:lstStyle/>
          <a:p>
            <a:r>
              <a:rPr altLang="en-US" b="1" lang="zh-CN" sz="3600">
                <a:solidFill>
                  <a:schemeClr val="bg1"/>
                </a:solidFill>
              </a:rPr>
              <a:t>中国XX大学</a:t>
            </a:r>
          </a:p>
        </p:txBody>
      </p:sp>
      <p:sp>
        <p:nvSpPr>
          <p:cNvPr id="12" name="文本框 11"/>
          <p:cNvSpPr txBox="1"/>
          <p:nvPr/>
        </p:nvSpPr>
        <p:spPr>
          <a:xfrm>
            <a:off x="2557870" y="3965227"/>
            <a:ext cx="7453630" cy="457200"/>
          </a:xfrm>
          <a:prstGeom prst="rect">
            <a:avLst/>
          </a:prstGeom>
          <a:noFill/>
        </p:spPr>
        <p:txBody>
          <a:bodyPr rtlCol="0" wrap="none">
            <a:spAutoFit/>
          </a:bodyPr>
          <a:lstStyle/>
          <a:p>
            <a:r>
              <a:rPr altLang="en-US" lang="zh-CN" sz="2400">
                <a:solidFill>
                  <a:schemeClr val="bg1"/>
                </a:solidFill>
              </a:rPr>
              <a:t>此模板可用于本科毕业答辩/硕士毕业答辩/学术研究等</a:t>
            </a:r>
          </a:p>
        </p:txBody>
      </p:sp>
      <p:sp>
        <p:nvSpPr>
          <p:cNvPr id="16" name="圆角矩形 15"/>
          <p:cNvSpPr/>
          <p:nvPr/>
        </p:nvSpPr>
        <p:spPr>
          <a:xfrm rot="12653304">
            <a:off x="9943872" y="-415455"/>
            <a:ext cx="94887" cy="2914650"/>
          </a:xfrm>
          <a:prstGeom prst="roundRect">
            <a:avLst>
              <a:gd fmla="val 50000" name="adj"/>
            </a:avLst>
          </a:prstGeom>
          <a:gradFill>
            <a:gsLst>
              <a:gs pos="0">
                <a:srgbClr val="FCB504"/>
              </a:gs>
              <a:gs pos="100000">
                <a:srgbClr val="FCB504">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圆角矩形 16"/>
          <p:cNvSpPr/>
          <p:nvPr/>
        </p:nvSpPr>
        <p:spPr>
          <a:xfrm rot="12752664">
            <a:off x="909580" y="3590694"/>
            <a:ext cx="357278"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rot="12651570">
            <a:off x="1942446" y="257056"/>
            <a:ext cx="84570" cy="2914650"/>
          </a:xfrm>
          <a:prstGeom prst="roundRect">
            <a:avLst>
              <a:gd fmla="val 50000" name="adj"/>
            </a:avLst>
          </a:prstGeom>
          <a:gradFill>
            <a:gsLst>
              <a:gs pos="0">
                <a:srgbClr val="0BB863"/>
              </a:gs>
              <a:gs pos="100000">
                <a:srgbClr val="0BB863">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9" name="图片 18"/>
          <p:cNvPicPr>
            <a:picLocks noChangeAspect="1"/>
          </p:cNvPicPr>
          <p:nvPr/>
        </p:nvPicPr>
        <p:blipFill>
          <a:blip r:embed="rId2"/>
          <a:stretch>
            <a:fillRect/>
          </a:stretch>
        </p:blipFill>
        <p:spPr>
          <a:xfrm>
            <a:off x="10419082" y="1714381"/>
            <a:ext cx="1382656" cy="722752"/>
          </a:xfrm>
          <a:prstGeom prst="rect">
            <a:avLst/>
          </a:prstGeom>
        </p:spPr>
      </p:pic>
      <p:pic>
        <p:nvPicPr>
          <p:cNvPr id="21" name="图片 20"/>
          <p:cNvPicPr>
            <a:picLocks noChangeAspect="1"/>
          </p:cNvPicPr>
          <p:nvPr/>
        </p:nvPicPr>
        <p:blipFill>
          <a:blip r:embed="rId3"/>
          <a:stretch>
            <a:fillRect/>
          </a:stretch>
        </p:blipFill>
        <p:spPr>
          <a:xfrm>
            <a:off x="8349401" y="5183329"/>
            <a:ext cx="853056" cy="955423"/>
          </a:xfrm>
          <a:prstGeom prst="rect">
            <a:avLst/>
          </a:prstGeom>
        </p:spPr>
      </p:pic>
      <p:pic>
        <p:nvPicPr>
          <p:cNvPr id="22" name="图片 21"/>
          <p:cNvPicPr>
            <a:picLocks noChangeAspect="1"/>
          </p:cNvPicPr>
          <p:nvPr/>
        </p:nvPicPr>
        <p:blipFill>
          <a:blip r:embed="rId4"/>
          <a:stretch>
            <a:fillRect/>
          </a:stretch>
        </p:blipFill>
        <p:spPr>
          <a:xfrm>
            <a:off x="890143" y="3665064"/>
            <a:ext cx="859275" cy="838317"/>
          </a:xfrm>
          <a:prstGeom prst="rect">
            <a:avLst/>
          </a:prstGeom>
        </p:spPr>
      </p:pic>
      <p:pic>
        <p:nvPicPr>
          <p:cNvPr id="26" name="图片 25"/>
          <p:cNvPicPr>
            <a:picLocks noChangeAspect="1"/>
          </p:cNvPicPr>
          <p:nvPr/>
        </p:nvPicPr>
        <p:blipFill>
          <a:blip r:embed="rId5"/>
          <a:stretch>
            <a:fillRect/>
          </a:stretch>
        </p:blipFill>
        <p:spPr>
          <a:xfrm rot="17799552">
            <a:off x="9870073" y="4509546"/>
            <a:ext cx="1137767" cy="338255"/>
          </a:xfrm>
          <a:prstGeom prst="rect">
            <a:avLst/>
          </a:prstGeom>
        </p:spPr>
      </p:pic>
      <p:pic>
        <p:nvPicPr>
          <p:cNvPr id="30" name="图片 29"/>
          <p:cNvPicPr>
            <a:picLocks noChangeAspect="1"/>
          </p:cNvPicPr>
          <p:nvPr/>
        </p:nvPicPr>
        <p:blipFill>
          <a:blip r:embed="rId6"/>
          <a:srcRect r="738"/>
          <a:stretch>
            <a:fillRect/>
          </a:stretch>
        </p:blipFill>
        <p:spPr>
          <a:xfrm rot="18097124">
            <a:off x="8951789" y="-150299"/>
            <a:ext cx="1133310" cy="830351"/>
          </a:xfrm>
          <a:custGeom>
            <a:gdLst>
              <a:gd fmla="*/ 622100 w 1133310" name="connsiteX0"/>
              <a:gd fmla="*/ 0 h 830351" name="connsiteY0"/>
              <a:gd fmla="*/ 1133310 w 1133310" name="connsiteX1"/>
              <a:gd fmla="*/ 830351 h 830351" name="connsiteY1"/>
              <a:gd fmla="*/ 0 w 1133310" name="connsiteX2"/>
              <a:gd fmla="*/ 830351 h 830351" name="connsiteY2"/>
              <a:gd fmla="*/ 0 w 1133310" name="connsiteX3"/>
              <a:gd fmla="*/ 0 h 830351" name="connsiteY3"/>
            </a:gdLst>
            <a:cxnLst>
              <a:cxn ang="0">
                <a:pos x="connsiteX0" y="connsiteY0"/>
              </a:cxn>
              <a:cxn ang="0">
                <a:pos x="connsiteX1" y="connsiteY1"/>
              </a:cxn>
              <a:cxn ang="0">
                <a:pos x="connsiteX2" y="connsiteY2"/>
              </a:cxn>
              <a:cxn ang="0">
                <a:pos x="connsiteX3" y="connsiteY3"/>
              </a:cxn>
            </a:cxnLst>
            <a:rect b="b" l="l" r="r" t="t"/>
            <a:pathLst>
              <a:path h="830350" w="1133310">
                <a:moveTo>
                  <a:pt x="622100" y="0"/>
                </a:moveTo>
                <a:lnTo>
                  <a:pt x="1133310" y="830351"/>
                </a:lnTo>
                <a:lnTo>
                  <a:pt x="0" y="830351"/>
                </a:lnTo>
                <a:lnTo>
                  <a:pt x="0" y="0"/>
                </a:lnTo>
                <a:close/>
              </a:path>
            </a:pathLst>
          </a:custGeom>
        </p:spPr>
      </p:pic>
      <p:pic>
        <p:nvPicPr>
          <p:cNvPr id="32" name="图片 31"/>
          <p:cNvPicPr>
            <a:picLocks noChangeAspect="1"/>
          </p:cNvPicPr>
          <p:nvPr/>
        </p:nvPicPr>
        <p:blipFill>
          <a:blip r:embed="rId7"/>
          <a:stretch>
            <a:fillRect/>
          </a:stretch>
        </p:blipFill>
        <p:spPr>
          <a:xfrm rot="20757592">
            <a:off x="2535883" y="2102960"/>
            <a:ext cx="741426" cy="741426"/>
          </a:xfrm>
          <a:prstGeom prst="rect">
            <a:avLst/>
          </a:prstGeom>
        </p:spPr>
      </p:pic>
      <p:sp>
        <p:nvSpPr>
          <p:cNvPr id="7" name="矩形 6"/>
          <p:cNvSpPr/>
          <p:nvPr/>
        </p:nvSpPr>
        <p:spPr>
          <a:xfrm>
            <a:off x="2686831" y="2514600"/>
            <a:ext cx="7486650" cy="1409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p:cNvSpPr txBox="1"/>
          <p:nvPr/>
        </p:nvSpPr>
        <p:spPr>
          <a:xfrm>
            <a:off x="2837287" y="2743110"/>
            <a:ext cx="7231380" cy="914400"/>
          </a:xfrm>
          <a:prstGeom prst="rect">
            <a:avLst/>
          </a:prstGeom>
          <a:noFill/>
        </p:spPr>
        <p:txBody>
          <a:bodyPr rtlCol="0" wrap="none">
            <a:spAutoFit/>
          </a:bodyPr>
          <a:lstStyle/>
          <a:p>
            <a:r>
              <a:rPr altLang="en-US" b="1" lang="zh-CN" sz="5400">
                <a:solidFill>
                  <a:schemeClr val="accent1"/>
                </a:solidFill>
              </a:rPr>
              <a:t>演示完毕 感谢各位老师</a:t>
            </a:r>
          </a:p>
        </p:txBody>
      </p:sp>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平行四边形 5"/>
          <p:cNvSpPr/>
          <p:nvPr/>
        </p:nvSpPr>
        <p:spPr>
          <a:xfrm>
            <a:off x="1151514" y="0"/>
            <a:ext cx="6980692"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任意多边形 53"/>
          <p:cNvSpPr/>
          <p:nvPr/>
        </p:nvSpPr>
        <p:spPr>
          <a:xfrm>
            <a:off x="4308497" y="0"/>
            <a:ext cx="3823709" cy="1856561"/>
          </a:xfrm>
          <a:custGeom>
            <a:gdLst>
              <a:gd fmla="*/ 0 w 3823709" name="connsiteX0"/>
              <a:gd fmla="*/ 0 h 1856561" name="connsiteY0"/>
              <a:gd fmla="*/ 3823709 w 3823709" name="connsiteX1"/>
              <a:gd fmla="*/ 0 h 1856561" name="connsiteY1"/>
              <a:gd fmla="*/ 3816763 w 3823709" name="connsiteX2"/>
              <a:gd fmla="*/ 137543 h 1856561" name="connsiteY2"/>
              <a:gd fmla="*/ 1911854 w 3823709" name="connsiteX3"/>
              <a:gd fmla="*/ 1856561 h 1856561" name="connsiteY3"/>
              <a:gd fmla="*/ 6945 w 3823709" name="connsiteX4"/>
              <a:gd fmla="*/ 137543 h 185656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856561" w="3823708">
                <a:moveTo>
                  <a:pt x="0" y="0"/>
                </a:moveTo>
                <a:lnTo>
                  <a:pt x="3823709" y="0"/>
                </a:lnTo>
                <a:lnTo>
                  <a:pt x="3816763" y="137543"/>
                </a:lnTo>
                <a:cubicBezTo>
                  <a:pt x="3718707" y="1103090"/>
                  <a:pt x="2903272" y="1856561"/>
                  <a:pt x="1911854" y="1856561"/>
                </a:cubicBezTo>
                <a:cubicBezTo>
                  <a:pt x="920437" y="1856561"/>
                  <a:pt x="105002" y="1103090"/>
                  <a:pt x="6945" y="13754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4" name="组合 23"/>
          <p:cNvGrpSpPr/>
          <p:nvPr/>
        </p:nvGrpSpPr>
        <p:grpSpPr>
          <a:xfrm>
            <a:off x="1666893" y="2688521"/>
            <a:ext cx="1277954" cy="1277954"/>
            <a:chOff x="1131485" y="2234042"/>
            <a:chExt cx="1607262" cy="1607262"/>
          </a:xfrm>
        </p:grpSpPr>
        <p:sp>
          <p:nvSpPr>
            <p:cNvPr id="25" name="椭圆 24"/>
            <p:cNvSpPr/>
            <p:nvPr/>
          </p:nvSpPr>
          <p:spPr>
            <a:xfrm>
              <a:off x="1131485" y="2234042"/>
              <a:ext cx="1607262" cy="160726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27" name="椭圆 26"/>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28"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33" name="文本框 32"/>
          <p:cNvSpPr txBox="1"/>
          <p:nvPr/>
        </p:nvSpPr>
        <p:spPr>
          <a:xfrm>
            <a:off x="1669601" y="4079867"/>
            <a:ext cx="1402080" cy="457200"/>
          </a:xfrm>
          <a:prstGeom prst="rect">
            <a:avLst/>
          </a:prstGeom>
          <a:noFill/>
        </p:spPr>
        <p:txBody>
          <a:bodyPr rtlCol="0" wrap="none">
            <a:spAutoFit/>
          </a:bodyPr>
          <a:lstStyle/>
          <a:p>
            <a:r>
              <a:rPr altLang="en-US" b="1" lang="zh-CN" sz="2400">
                <a:solidFill>
                  <a:schemeClr val="bg1"/>
                </a:solidFill>
              </a:rPr>
              <a:t>第一部分</a:t>
            </a:r>
          </a:p>
        </p:txBody>
      </p:sp>
      <p:grpSp>
        <p:nvGrpSpPr>
          <p:cNvPr id="34" name="组合 33"/>
          <p:cNvGrpSpPr/>
          <p:nvPr/>
        </p:nvGrpSpPr>
        <p:grpSpPr>
          <a:xfrm>
            <a:off x="4219543" y="2688521"/>
            <a:ext cx="1277954" cy="1277954"/>
            <a:chOff x="3209823" y="2234042"/>
            <a:chExt cx="1607262" cy="1607262"/>
          </a:xfrm>
        </p:grpSpPr>
        <p:sp>
          <p:nvSpPr>
            <p:cNvPr id="35" name="椭圆 34"/>
            <p:cNvSpPr/>
            <p:nvPr/>
          </p:nvSpPr>
          <p:spPr>
            <a:xfrm>
              <a:off x="3209823" y="2234042"/>
              <a:ext cx="1607262" cy="160726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36" name="椭圆 35"/>
            <p:cNvSpPr/>
            <p:nvPr/>
          </p:nvSpPr>
          <p:spPr>
            <a:xfrm>
              <a:off x="3319358"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37" name="KSO_Shape"/>
            <p:cNvSpPr/>
            <p:nvPr/>
          </p:nvSpPr>
          <p:spPr bwMode="auto">
            <a:xfrm>
              <a:off x="3550556" y="2597149"/>
              <a:ext cx="925796" cy="881048"/>
            </a:xfrm>
            <a:custGeom>
              <a:gdLst>
                <a:gd fmla="*/ 2147483646 w 5871" name="T0"/>
                <a:gd fmla="*/ 2147483646 h 5585" name="T1"/>
                <a:gd fmla="*/ 2147483646 w 5871" name="T2"/>
                <a:gd fmla="*/ 2147483646 h 5585" name="T3"/>
                <a:gd fmla="*/ 2147483646 w 5871" name="T4"/>
                <a:gd fmla="*/ 2147483646 h 5585" name="T5"/>
                <a:gd fmla="*/ 2147483646 w 5871" name="T6"/>
                <a:gd fmla="*/ 2147483646 h 5585" name="T7"/>
                <a:gd fmla="*/ 2147483646 w 5871" name="T8"/>
                <a:gd fmla="*/ 2147483646 h 5585" name="T9"/>
                <a:gd fmla="*/ 2147483646 w 5871" name="T10"/>
                <a:gd fmla="*/ 2147483646 h 5585" name="T11"/>
                <a:gd fmla="*/ 2147483646 w 5871" name="T12"/>
                <a:gd fmla="*/ 2147483646 h 5585" name="T13"/>
                <a:gd fmla="*/ 2147483646 w 5871" name="T14"/>
                <a:gd fmla="*/ 2147483646 h 5585" name="T15"/>
                <a:gd fmla="*/ 2147483646 w 5871" name="T16"/>
                <a:gd fmla="*/ 2147483646 h 5585" name="T17"/>
                <a:gd fmla="*/ 2147483646 w 5871" name="T18"/>
                <a:gd fmla="*/ 2147483646 h 5585" name="T19"/>
                <a:gd fmla="*/ 2147483646 w 5871" name="T20"/>
                <a:gd fmla="*/ 2147483646 h 5585" name="T21"/>
                <a:gd fmla="*/ 2147483646 w 5871" name="T22"/>
                <a:gd fmla="*/ 2147483646 h 5585" name="T23"/>
                <a:gd fmla="*/ 2147483646 w 5871" name="T24"/>
                <a:gd fmla="*/ 2147483646 h 5585" name="T25"/>
                <a:gd fmla="*/ 2147483646 w 5871" name="T26"/>
                <a:gd fmla="*/ 2147483646 h 5585" name="T27"/>
                <a:gd fmla="*/ 2147483646 w 5871" name="T28"/>
                <a:gd fmla="*/ 2147483646 h 5585" name="T29"/>
                <a:gd fmla="*/ 2147483646 w 5871" name="T30"/>
                <a:gd fmla="*/ 2147483646 h 5585" name="T31"/>
                <a:gd fmla="*/ 2147483646 w 5871" name="T32"/>
                <a:gd fmla="*/ 2147483646 h 5585" name="T33"/>
                <a:gd fmla="*/ 2147483646 w 5871" name="T34"/>
                <a:gd fmla="*/ 2147483646 h 5585" name="T35"/>
                <a:gd fmla="*/ 2147483646 w 5871" name="T36"/>
                <a:gd fmla="*/ 2147483646 h 5585" name="T37"/>
                <a:gd fmla="*/ 2147483646 w 5871" name="T38"/>
                <a:gd fmla="*/ 2147483646 h 5585" name="T39"/>
                <a:gd fmla="*/ 2147483646 w 5871" name="T40"/>
                <a:gd fmla="*/ 2147483646 h 5585" name="T41"/>
                <a:gd fmla="*/ 2147483646 w 5871" name="T42"/>
                <a:gd fmla="*/ 2147483646 h 5585" name="T43"/>
                <a:gd fmla="*/ 2147483646 w 5871" name="T44"/>
                <a:gd fmla="*/ 2147483646 h 5585" name="T45"/>
                <a:gd fmla="*/ 2147483646 w 5871" name="T46"/>
                <a:gd fmla="*/ 2147483646 h 5585" name="T47"/>
                <a:gd fmla="*/ 2147483646 w 5871" name="T48"/>
                <a:gd fmla="*/ 2147483646 h 5585" name="T49"/>
                <a:gd fmla="*/ 2147483646 w 5871" name="T50"/>
                <a:gd fmla="*/ 2147483646 h 5585" name="T51"/>
                <a:gd fmla="*/ 2147483646 w 5871" name="T52"/>
                <a:gd fmla="*/ 2147483646 h 5585" name="T53"/>
                <a:gd fmla="*/ 2147483646 w 5871" name="T54"/>
                <a:gd fmla="*/ 2147483646 h 5585" name="T55"/>
                <a:gd fmla="*/ 2147483646 w 5871" name="T56"/>
                <a:gd fmla="*/ 2147483646 h 5585" name="T57"/>
                <a:gd fmla="*/ 2147483646 w 5871" name="T58"/>
                <a:gd fmla="*/ 2147483646 h 5585" name="T59"/>
                <a:gd fmla="*/ 2147483646 w 5871" name="T60"/>
                <a:gd fmla="*/ 2147483646 h 5585" name="T61"/>
                <a:gd fmla="*/ 2147483646 w 5871" name="T62"/>
                <a:gd fmla="*/ 2147483646 h 5585" name="T63"/>
                <a:gd fmla="*/ 2147483646 w 5871" name="T64"/>
                <a:gd fmla="*/ 2147483646 h 5585" name="T65"/>
                <a:gd fmla="*/ 2147483646 w 5871" name="T66"/>
                <a:gd fmla="*/ 2147483646 h 5585" name="T67"/>
                <a:gd fmla="*/ 2147483646 w 5871" name="T68"/>
                <a:gd fmla="*/ 2147483646 h 5585" name="T69"/>
                <a:gd fmla="*/ 2147483646 w 5871" name="T70"/>
                <a:gd fmla="*/ 2147483646 h 5585" name="T71"/>
                <a:gd fmla="*/ 2147483646 w 5871" name="T72"/>
                <a:gd fmla="*/ 2147483646 h 5585" name="T73"/>
                <a:gd fmla="*/ 2147483646 w 5871" name="T74"/>
                <a:gd fmla="*/ 2147483646 h 5585" name="T75"/>
                <a:gd fmla="*/ 2147483646 w 5871" name="T76"/>
                <a:gd fmla="*/ 2147483646 h 5585" name="T77"/>
                <a:gd fmla="*/ 2147483646 w 5871" name="T78"/>
                <a:gd fmla="*/ 2147483646 h 5585" name="T79"/>
                <a:gd fmla="*/ 2147483646 w 5871" name="T80"/>
                <a:gd fmla="*/ 2147483646 h 5585" name="T81"/>
                <a:gd fmla="*/ 2147483646 w 5871" name="T82"/>
                <a:gd fmla="*/ 2147483646 h 5585" name="T83"/>
                <a:gd fmla="*/ 2147483646 w 5871" name="T84"/>
                <a:gd fmla="*/ 2147483646 h 5585" name="T85"/>
                <a:gd fmla="*/ 2147483646 w 5871" name="T86"/>
                <a:gd fmla="*/ 2147483646 h 5585" name="T87"/>
                <a:gd fmla="*/ 2147483646 w 5871" name="T88"/>
                <a:gd fmla="*/ 2147483646 h 5585" name="T89"/>
                <a:gd fmla="*/ 2147483646 w 5871" name="T90"/>
                <a:gd fmla="*/ 2147483646 h 5585" name="T91"/>
                <a:gd fmla="*/ 2147483646 w 5871" name="T92"/>
                <a:gd fmla="*/ 2147483646 h 5585" name="T93"/>
                <a:gd fmla="*/ 2147483646 w 5871" name="T94"/>
                <a:gd fmla="*/ 2147483646 h 5585" name="T95"/>
                <a:gd fmla="*/ 2147483646 w 5871" name="T96"/>
                <a:gd fmla="*/ 2147483646 h 5585" name="T97"/>
                <a:gd fmla="*/ 2147483646 w 5871" name="T98"/>
                <a:gd fmla="*/ 2147483646 h 5585" name="T99"/>
                <a:gd fmla="*/ 2147483646 w 5871" name="T100"/>
                <a:gd fmla="*/ 2147483646 h 5585" name="T101"/>
                <a:gd fmla="*/ 2147483646 w 5871" name="T102"/>
                <a:gd fmla="*/ 2147483646 h 5585" name="T103"/>
                <a:gd fmla="*/ 0 w 5871" name="T104"/>
                <a:gd fmla="*/ 2147483646 h 5585" name="T105"/>
                <a:gd fmla="*/ 2147483646 w 5871" name="T106"/>
                <a:gd fmla="*/ 0 h 5585" name="T107"/>
                <a:gd fmla="*/ 2147483646 w 5871" name="T108"/>
                <a:gd fmla="*/ 2147483646 h 5585" name="T109"/>
                <a:gd fmla="*/ 2147483646 w 5871" name="T110"/>
                <a:gd fmla="*/ 2147483646 h 5585"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5585" w="5871">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chemeClr val="accent1"/>
            </a:solidFill>
            <a:ln>
              <a:noFill/>
            </a:ln>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pPr algn="ctr">
                <a:defRPr/>
              </a:pPr>
              <a:endParaRPr altLang="en-US" lang="zh-CN">
                <a:solidFill>
                  <a:schemeClr val="accent1"/>
                </a:solidFill>
              </a:endParaRPr>
            </a:p>
          </p:txBody>
        </p:sp>
      </p:grpSp>
      <p:sp>
        <p:nvSpPr>
          <p:cNvPr id="38" name="文本框 37"/>
          <p:cNvSpPr txBox="1"/>
          <p:nvPr/>
        </p:nvSpPr>
        <p:spPr>
          <a:xfrm>
            <a:off x="4150633" y="4079867"/>
            <a:ext cx="1402080" cy="457200"/>
          </a:xfrm>
          <a:prstGeom prst="rect">
            <a:avLst/>
          </a:prstGeom>
          <a:noFill/>
        </p:spPr>
        <p:txBody>
          <a:bodyPr rtlCol="0" wrap="none">
            <a:spAutoFit/>
          </a:bodyPr>
          <a:lstStyle/>
          <a:p>
            <a:r>
              <a:rPr altLang="en-US" b="1" lang="zh-CN" sz="2400">
                <a:solidFill>
                  <a:schemeClr val="bg1"/>
                </a:solidFill>
              </a:rPr>
              <a:t>第二部分</a:t>
            </a:r>
          </a:p>
        </p:txBody>
      </p:sp>
      <p:grpSp>
        <p:nvGrpSpPr>
          <p:cNvPr id="39" name="组合 38"/>
          <p:cNvGrpSpPr/>
          <p:nvPr/>
        </p:nvGrpSpPr>
        <p:grpSpPr>
          <a:xfrm>
            <a:off x="6700576" y="2688521"/>
            <a:ext cx="1277954" cy="1277954"/>
            <a:chOff x="5288161" y="2234042"/>
            <a:chExt cx="1607262" cy="1607262"/>
          </a:xfrm>
        </p:grpSpPr>
        <p:sp>
          <p:nvSpPr>
            <p:cNvPr id="40" name="椭圆 39"/>
            <p:cNvSpPr/>
            <p:nvPr/>
          </p:nvSpPr>
          <p:spPr>
            <a:xfrm>
              <a:off x="5288161" y="2234042"/>
              <a:ext cx="1607262" cy="160726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1" name="椭圆 40"/>
            <p:cNvSpPr/>
            <p:nvPr/>
          </p:nvSpPr>
          <p:spPr>
            <a:xfrm>
              <a:off x="5397696" y="2335059"/>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2" name="KSO_Shape"/>
            <p:cNvSpPr/>
            <p:nvPr/>
          </p:nvSpPr>
          <p:spPr bwMode="auto">
            <a:xfrm>
              <a:off x="5547153" y="2697761"/>
              <a:ext cx="1089278" cy="662788"/>
            </a:xfrm>
            <a:custGeom>
              <a:gdLst>
                <a:gd fmla="*/ 1395067 w 3931" name="T0"/>
                <a:gd fmla="*/ 589725 h 2392" name="T1"/>
                <a:gd fmla="*/ 928365 w 3931" name="T2"/>
                <a:gd fmla="*/ 389484 h 2392" name="T3"/>
                <a:gd fmla="*/ 403040 w 3931" name="T4"/>
                <a:gd fmla="*/ 589725 h 2392" name="T5"/>
                <a:gd fmla="*/ 256480 w 3931" name="T6"/>
                <a:gd fmla="*/ 528782 h 2392" name="T7"/>
                <a:gd fmla="*/ 256480 w 3931" name="T8"/>
                <a:gd fmla="*/ 708403 h 2392" name="T9"/>
                <a:gd fmla="*/ 296326 w 3931" name="T10"/>
                <a:gd fmla="*/ 763389 h 2392" name="T11"/>
                <a:gd fmla="*/ 255564 w 3931" name="T12"/>
                <a:gd fmla="*/ 818375 h 2392" name="T13"/>
                <a:gd fmla="*/ 299074 w 3931" name="T14"/>
                <a:gd fmla="*/ 1011742 h 2392" name="T15"/>
                <a:gd fmla="*/ 170834 w 3931" name="T16"/>
                <a:gd fmla="*/ 1011742 h 2392" name="T17"/>
                <a:gd fmla="*/ 214802 w 3931" name="T18"/>
                <a:gd fmla="*/ 817458 h 2392" name="T19"/>
                <a:gd fmla="*/ 179078 w 3931" name="T20"/>
                <a:gd fmla="*/ 763389 h 2392" name="T21"/>
                <a:gd fmla="*/ 213428 w 3931" name="T22"/>
                <a:gd fmla="*/ 709777 h 2392" name="T23"/>
                <a:gd fmla="*/ 213428 w 3931" name="T24"/>
                <a:gd fmla="*/ 510911 h 2392" name="T25"/>
                <a:gd fmla="*/ 0 w 3931" name="T26"/>
                <a:gd fmla="*/ 421559 h 2392" name="T27"/>
                <a:gd fmla="*/ 938899 w 3931" name="T28"/>
                <a:gd fmla="*/ 0 h 2392" name="T29"/>
                <a:gd fmla="*/ 1800397 w 3931" name="T30"/>
                <a:gd fmla="*/ 427058 h 2392" name="T31"/>
                <a:gd fmla="*/ 1395067 w 3931" name="T32"/>
                <a:gd fmla="*/ 589725 h 2392" name="T33"/>
                <a:gd fmla="*/ 917831 w 3931" name="T34"/>
                <a:gd fmla="*/ 491208 h 2392" name="T35"/>
                <a:gd fmla="*/ 1341481 w 3931" name="T36"/>
                <a:gd fmla="*/ 635088 h 2392" name="T37"/>
                <a:gd fmla="*/ 1341481 w 3931" name="T38"/>
                <a:gd fmla="*/ 983791 h 2392" name="T39"/>
                <a:gd fmla="*/ 896306 w 3931" name="T40"/>
                <a:gd fmla="*/ 1096054 h 2392" name="T41"/>
                <a:gd fmla="*/ 503342 w 3931" name="T42"/>
                <a:gd fmla="*/ 983791 h 2392" name="T43"/>
                <a:gd fmla="*/ 503342 w 3931" name="T44"/>
                <a:gd fmla="*/ 635088 h 2392" name="T45"/>
                <a:gd fmla="*/ 917831 w 3931" name="T46"/>
                <a:gd fmla="*/ 491208 h 2392" name="T47"/>
                <a:gd fmla="*/ 912335 w 3931" name="T48"/>
                <a:gd fmla="*/ 1031904 h 2392" name="T49"/>
                <a:gd fmla="*/ 1254003 w 3931" name="T50"/>
                <a:gd fmla="*/ 946675 h 2392" name="T51"/>
                <a:gd fmla="*/ 912335 w 3931" name="T52"/>
                <a:gd fmla="*/ 860989 h 2392" name="T53"/>
                <a:gd fmla="*/ 571126 w 3931" name="T54"/>
                <a:gd fmla="*/ 946675 h 2392" name="T55"/>
                <a:gd fmla="*/ 912335 w 3931" name="T56"/>
                <a:gd fmla="*/ 1031904 h 2392"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2392" w="3930">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43" name="文本框 42"/>
          <p:cNvSpPr txBox="1"/>
          <p:nvPr/>
        </p:nvSpPr>
        <p:spPr>
          <a:xfrm>
            <a:off x="6631668" y="4079867"/>
            <a:ext cx="1402080" cy="457200"/>
          </a:xfrm>
          <a:prstGeom prst="rect">
            <a:avLst/>
          </a:prstGeom>
          <a:noFill/>
        </p:spPr>
        <p:txBody>
          <a:bodyPr rtlCol="0" wrap="none">
            <a:spAutoFit/>
          </a:bodyPr>
          <a:lstStyle/>
          <a:p>
            <a:r>
              <a:rPr altLang="en-US" b="1" lang="zh-CN" sz="2400">
                <a:solidFill>
                  <a:schemeClr val="bg1"/>
                </a:solidFill>
              </a:rPr>
              <a:t>第三部分</a:t>
            </a:r>
          </a:p>
        </p:txBody>
      </p:sp>
      <p:grpSp>
        <p:nvGrpSpPr>
          <p:cNvPr id="44" name="组合 43"/>
          <p:cNvGrpSpPr/>
          <p:nvPr/>
        </p:nvGrpSpPr>
        <p:grpSpPr>
          <a:xfrm>
            <a:off x="9181608" y="2688521"/>
            <a:ext cx="1277954" cy="1277954"/>
            <a:chOff x="7366499" y="2234042"/>
            <a:chExt cx="1607262" cy="1607262"/>
          </a:xfrm>
        </p:grpSpPr>
        <p:sp>
          <p:nvSpPr>
            <p:cNvPr id="45" name="椭圆 44"/>
            <p:cNvSpPr/>
            <p:nvPr/>
          </p:nvSpPr>
          <p:spPr>
            <a:xfrm>
              <a:off x="7366499" y="2234042"/>
              <a:ext cx="1607262" cy="160726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6" name="椭圆 45"/>
            <p:cNvSpPr/>
            <p:nvPr/>
          </p:nvSpPr>
          <p:spPr>
            <a:xfrm>
              <a:off x="7476034"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7" name="KSO_Shape"/>
            <p:cNvSpPr/>
            <p:nvPr/>
          </p:nvSpPr>
          <p:spPr bwMode="auto">
            <a:xfrm>
              <a:off x="7767760" y="2635303"/>
              <a:ext cx="804740" cy="804740"/>
            </a:xfrm>
            <a:custGeom>
              <a:gdLst>
                <a:gd fmla="*/ 1767542 w 3927" name="T0"/>
                <a:gd fmla="*/ 308011 h 3928" name="T1"/>
                <a:gd fmla="*/ 1684137 w 3927" name="T2"/>
                <a:gd fmla="*/ 390514 h 3928" name="T3"/>
                <a:gd fmla="*/ 1406885 w 3927" name="T4"/>
                <a:gd fmla="*/ 115046 h 3928" name="T5"/>
                <a:gd fmla="*/ 1490290 w 3927" name="T6"/>
                <a:gd fmla="*/ 32084 h 3928" name="T7"/>
                <a:gd fmla="*/ 1597525 w 3927" name="T8"/>
                <a:gd fmla="*/ 28876 h 3928" name="T9"/>
                <a:gd fmla="*/ 1770750 w 3927" name="T10"/>
                <a:gd fmla="*/ 200757 h 3928" name="T11"/>
                <a:gd fmla="*/ 1767542 w 3927" name="T12"/>
                <a:gd fmla="*/ 308011 h 3928" name="T13"/>
                <a:gd fmla="*/ 1032021 w 3927" name="T14"/>
                <a:gd fmla="*/ 1039078 h 3928" name="T15"/>
                <a:gd fmla="*/ 754768 w 3927" name="T16"/>
                <a:gd fmla="*/ 763152 h 3928" name="T17"/>
                <a:gd fmla="*/ 1364724 w 3927" name="T18"/>
                <a:gd fmla="*/ 156756 h 3928" name="T19"/>
                <a:gd fmla="*/ 1641977 w 3927" name="T20"/>
                <a:gd fmla="*/ 432682 h 3928" name="T21"/>
                <a:gd fmla="*/ 1032021 w 3927" name="T22"/>
                <a:gd fmla="*/ 1039078 h 3928" name="T23"/>
                <a:gd fmla="*/ 993526 w 3927" name="T24"/>
                <a:gd fmla="*/ 1077121 h 3928" name="T25"/>
                <a:gd fmla="*/ 605373 w 3927" name="T26"/>
                <a:gd fmla="*/ 1187584 h 3928" name="T27"/>
                <a:gd fmla="*/ 716274 w 3927" name="T28"/>
                <a:gd fmla="*/ 801653 h 3928" name="T29"/>
                <a:gd fmla="*/ 993526 w 3927" name="T30"/>
                <a:gd fmla="*/ 1077121 h 3928" name="T31"/>
                <a:gd fmla="*/ 352867 w 3927" name="T32"/>
                <a:gd fmla="*/ 226883 h 3928" name="T33"/>
                <a:gd fmla="*/ 179641 w 3927" name="T34"/>
                <a:gd fmla="*/ 400597 h 3928" name="T35"/>
                <a:gd fmla="*/ 179641 w 3927" name="T36"/>
                <a:gd fmla="*/ 1447468 h 3928" name="T37"/>
                <a:gd fmla="*/ 352867 w 3927" name="T38"/>
                <a:gd fmla="*/ 1620724 h 3928" name="T39"/>
                <a:gd fmla="*/ 1400011 w 3927" name="T40"/>
                <a:gd fmla="*/ 1620724 h 3928" name="T41"/>
                <a:gd fmla="*/ 1573236 w 3927" name="T42"/>
                <a:gd fmla="*/ 1447468 h 3928" name="T43"/>
                <a:gd fmla="*/ 1573236 w 3927" name="T44"/>
                <a:gd fmla="*/ 759485 h 3928" name="T45"/>
                <a:gd fmla="*/ 1752419 w 3927" name="T46"/>
                <a:gd fmla="*/ 585771 h 3928" name="T47"/>
                <a:gd fmla="*/ 1752419 w 3927" name="T48"/>
                <a:gd fmla="*/ 1511178 h 3928" name="T49"/>
                <a:gd fmla="*/ 1457753 w 3927" name="T50"/>
                <a:gd fmla="*/ 1800397 h 3928" name="T51"/>
                <a:gd fmla="*/ 289168 w 3927" name="T52"/>
                <a:gd fmla="*/ 1800397 h 3928" name="T53"/>
                <a:gd fmla="*/ 0 w 3927" name="T54"/>
                <a:gd fmla="*/ 1511178 h 3928" name="T55"/>
                <a:gd fmla="*/ 0 w 3927" name="T56"/>
                <a:gd fmla="*/ 354304 h 3928" name="T57"/>
                <a:gd fmla="*/ 289168 w 3927" name="T58"/>
                <a:gd fmla="*/ 47210 h 3928" name="T59"/>
                <a:gd fmla="*/ 1214412 w 3927" name="T60"/>
                <a:gd fmla="*/ 47210 h 3928" name="T61"/>
                <a:gd fmla="*/ 1040728 w 3927" name="T62"/>
                <a:gd fmla="*/ 226883 h 3928" name="T63"/>
                <a:gd fmla="*/ 352867 w 3927" name="T64"/>
                <a:gd fmla="*/ 226883 h 3928"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3928" w="3926">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accent1"/>
                </a:solidFill>
              </a:endParaRPr>
            </a:p>
          </p:txBody>
        </p:sp>
      </p:grpSp>
      <p:sp>
        <p:nvSpPr>
          <p:cNvPr id="48" name="文本框 47"/>
          <p:cNvSpPr txBox="1"/>
          <p:nvPr/>
        </p:nvSpPr>
        <p:spPr>
          <a:xfrm>
            <a:off x="9112700" y="4079867"/>
            <a:ext cx="1402080" cy="457200"/>
          </a:xfrm>
          <a:prstGeom prst="rect">
            <a:avLst/>
          </a:prstGeom>
          <a:noFill/>
        </p:spPr>
        <p:txBody>
          <a:bodyPr rtlCol="0" wrap="none">
            <a:spAutoFit/>
          </a:bodyPr>
          <a:lstStyle/>
          <a:p>
            <a:r>
              <a:rPr altLang="en-US" b="1" lang="zh-CN" sz="2400">
                <a:solidFill>
                  <a:schemeClr val="bg1"/>
                </a:solidFill>
              </a:rPr>
              <a:t>第四部分</a:t>
            </a:r>
          </a:p>
        </p:txBody>
      </p:sp>
      <p:sp>
        <p:nvSpPr>
          <p:cNvPr id="49" name="文本框 48"/>
          <p:cNvSpPr txBox="1"/>
          <p:nvPr/>
        </p:nvSpPr>
        <p:spPr>
          <a:xfrm>
            <a:off x="1303686" y="4517079"/>
            <a:ext cx="2075628"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添加论文内容第一部分标题</a:t>
            </a:r>
          </a:p>
        </p:txBody>
      </p:sp>
      <p:sp>
        <p:nvSpPr>
          <p:cNvPr id="50" name="文本框 49"/>
          <p:cNvSpPr txBox="1"/>
          <p:nvPr/>
        </p:nvSpPr>
        <p:spPr>
          <a:xfrm>
            <a:off x="3818266" y="4517079"/>
            <a:ext cx="2157560"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添加论文内容第二部分标题</a:t>
            </a:r>
          </a:p>
        </p:txBody>
      </p:sp>
      <p:sp>
        <p:nvSpPr>
          <p:cNvPr id="51" name="文本框 50"/>
          <p:cNvSpPr txBox="1"/>
          <p:nvPr/>
        </p:nvSpPr>
        <p:spPr>
          <a:xfrm>
            <a:off x="6262382" y="4517079"/>
            <a:ext cx="2154340"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添加论文内容第三部分标题</a:t>
            </a:r>
          </a:p>
        </p:txBody>
      </p:sp>
      <p:sp>
        <p:nvSpPr>
          <p:cNvPr id="52" name="文本框 51"/>
          <p:cNvSpPr txBox="1"/>
          <p:nvPr/>
        </p:nvSpPr>
        <p:spPr>
          <a:xfrm>
            <a:off x="8674212" y="4517079"/>
            <a:ext cx="2292745" cy="1188720"/>
          </a:xfrm>
          <a:prstGeom prst="rect">
            <a:avLst/>
          </a:prstGeom>
          <a:noFill/>
        </p:spPr>
        <p:txBody>
          <a:bodyPr rtlCol="0" wrap="square">
            <a:spAutoFit/>
          </a:bodyPr>
          <a:lstStyle/>
          <a:p>
            <a:pPr algn="ctr">
              <a:lnSpc>
                <a:spcPct val="150000"/>
              </a:lnSpc>
            </a:pPr>
            <a:r>
              <a:rPr altLang="en-US" lang="zh-CN" sz="2400">
                <a:solidFill>
                  <a:schemeClr val="bg1"/>
                </a:solidFill>
              </a:rPr>
              <a:t>添加论文内容第四部分标题</a:t>
            </a:r>
          </a:p>
        </p:txBody>
      </p:sp>
      <p:sp>
        <p:nvSpPr>
          <p:cNvPr id="53" name="文本框 52"/>
          <p:cNvSpPr txBox="1"/>
          <p:nvPr/>
        </p:nvSpPr>
        <p:spPr>
          <a:xfrm>
            <a:off x="4930424" y="400478"/>
            <a:ext cx="2621280" cy="822960"/>
          </a:xfrm>
          <a:prstGeom prst="rect">
            <a:avLst/>
          </a:prstGeom>
          <a:noFill/>
        </p:spPr>
        <p:txBody>
          <a:bodyPr rtlCol="0" wrap="none">
            <a:spAutoFit/>
          </a:bodyPr>
          <a:lstStyle/>
          <a:p>
            <a:r>
              <a:rPr altLang="en-US" b="1" lang="zh-CN" sz="4800">
                <a:solidFill>
                  <a:schemeClr val="accent1"/>
                </a:solidFill>
              </a:rPr>
              <a:t>论文目录</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平行四边形 58"/>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406900" y="2481952"/>
            <a:ext cx="7785100" cy="2131959"/>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添加论文内容第一部分标题</a:t>
            </a:r>
          </a:p>
        </p:txBody>
      </p:sp>
      <p:sp>
        <p:nvSpPr>
          <p:cNvPr id="32" name="文本框 31"/>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55" name="组合 54"/>
          <p:cNvGrpSpPr/>
          <p:nvPr/>
        </p:nvGrpSpPr>
        <p:grpSpPr>
          <a:xfrm>
            <a:off x="3373490" y="2481952"/>
            <a:ext cx="2131960" cy="2131960"/>
            <a:chOff x="1131485" y="2234042"/>
            <a:chExt cx="1607262" cy="1607262"/>
          </a:xfrm>
        </p:grpSpPr>
        <p:sp>
          <p:nvSpPr>
            <p:cNvPr id="56" name="椭圆 55"/>
            <p:cNvSpPr/>
            <p:nvPr/>
          </p:nvSpPr>
          <p:spPr>
            <a:xfrm>
              <a:off x="1131485" y="2234042"/>
              <a:ext cx="1607262" cy="1607262"/>
            </a:xfrm>
            <a:prstGeom prst="ellipse">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7" name="椭圆 56"/>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8"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添加论文内容第一部分标题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48" name="六边形 47"/>
          <p:cNvSpPr/>
          <p:nvPr/>
        </p:nvSpPr>
        <p:spPr>
          <a:xfrm rot="5400000">
            <a:off x="4510275" y="1454360"/>
            <a:ext cx="1687961" cy="145514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49" name="六边形 48"/>
          <p:cNvSpPr/>
          <p:nvPr/>
        </p:nvSpPr>
        <p:spPr>
          <a:xfrm rot="5400000">
            <a:off x="3771346" y="2837213"/>
            <a:ext cx="1687961" cy="1455140"/>
          </a:xfrm>
          <a:prstGeom prst="hexag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0" name="六边形 49"/>
          <p:cNvSpPr/>
          <p:nvPr/>
        </p:nvSpPr>
        <p:spPr>
          <a:xfrm rot="5400000">
            <a:off x="4508903" y="4220228"/>
            <a:ext cx="1687961" cy="145514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1" name="六边形 50"/>
          <p:cNvSpPr/>
          <p:nvPr/>
        </p:nvSpPr>
        <p:spPr>
          <a:xfrm rot="16200000">
            <a:off x="6090334" y="4220227"/>
            <a:ext cx="1687961" cy="1455140"/>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2" name="六边形 51"/>
          <p:cNvSpPr/>
          <p:nvPr/>
        </p:nvSpPr>
        <p:spPr>
          <a:xfrm rot="16200000">
            <a:off x="6828855" y="2837212"/>
            <a:ext cx="1687961" cy="145514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3" name="六边形 52"/>
          <p:cNvSpPr/>
          <p:nvPr/>
        </p:nvSpPr>
        <p:spPr>
          <a:xfrm rot="16200000">
            <a:off x="6033422" y="1454363"/>
            <a:ext cx="1687961" cy="145514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4" name="TextBox 19"/>
          <p:cNvSpPr txBox="1"/>
          <p:nvPr/>
        </p:nvSpPr>
        <p:spPr>
          <a:xfrm>
            <a:off x="1503495" y="2023176"/>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0" name="TextBox 20"/>
          <p:cNvSpPr txBox="1"/>
          <p:nvPr/>
        </p:nvSpPr>
        <p:spPr>
          <a:xfrm>
            <a:off x="1519424" y="1616817"/>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pic>
        <p:nvPicPr>
          <p:cNvPr id="61" name="图片 60"/>
          <p:cNvPicPr>
            <a:picLocks noChangeAspect="1"/>
          </p:cNvPicPr>
          <p:nvPr/>
        </p:nvPicPr>
        <p:blipFill>
          <a:blip r:embed="rId2">
            <a:extLst>
              <a:ext uri="{28A0092B-C50C-407E-A947-70E740481C1C}">
                <a14:useLocalDpi val="0"/>
              </a:ext>
            </a:extLst>
          </a:blip>
          <a:stretch>
            <a:fillRect/>
          </a:stretch>
        </p:blipFill>
        <p:spPr>
          <a:xfrm>
            <a:off x="4831977" y="4442410"/>
            <a:ext cx="1021840" cy="1021840"/>
          </a:xfrm>
          <a:prstGeom prst="rect">
            <a:avLst/>
          </a:prstGeom>
        </p:spPr>
      </p:pic>
      <p:pic>
        <p:nvPicPr>
          <p:cNvPr id="62" name="图片 61"/>
          <p:cNvPicPr>
            <a:picLocks noChangeAspect="1"/>
          </p:cNvPicPr>
          <p:nvPr/>
        </p:nvPicPr>
        <p:blipFill>
          <a:blip r:embed="rId3">
            <a:extLst>
              <a:ext uri="{28A0092B-C50C-407E-A947-70E740481C1C}">
                <a14:useLocalDpi val="0"/>
              </a:ext>
            </a:extLst>
          </a:blip>
          <a:stretch>
            <a:fillRect/>
          </a:stretch>
        </p:blipFill>
        <p:spPr>
          <a:xfrm>
            <a:off x="4870753" y="1663512"/>
            <a:ext cx="983065" cy="983065"/>
          </a:xfrm>
          <a:prstGeom prst="rect">
            <a:avLst/>
          </a:prstGeom>
        </p:spPr>
      </p:pic>
      <p:pic>
        <p:nvPicPr>
          <p:cNvPr id="63" name="图片 62"/>
          <p:cNvPicPr>
            <a:picLocks noChangeAspect="1"/>
          </p:cNvPicPr>
          <p:nvPr/>
        </p:nvPicPr>
        <p:blipFill>
          <a:blip r:embed="rId4">
            <a:extLst>
              <a:ext uri="{28A0092B-C50C-407E-A947-70E740481C1C}">
                <a14:useLocalDpi val="0"/>
              </a:ext>
            </a:extLst>
          </a:blip>
          <a:stretch>
            <a:fillRect/>
          </a:stretch>
        </p:blipFill>
        <p:spPr>
          <a:xfrm>
            <a:off x="6376790" y="1742787"/>
            <a:ext cx="878283" cy="878283"/>
          </a:xfrm>
          <a:prstGeom prst="rect">
            <a:avLst/>
          </a:prstGeom>
        </p:spPr>
      </p:pic>
      <p:pic>
        <p:nvPicPr>
          <p:cNvPr id="64" name="图片 63"/>
          <p:cNvPicPr>
            <a:picLocks noChangeAspect="1"/>
          </p:cNvPicPr>
          <p:nvPr/>
        </p:nvPicPr>
        <p:blipFill>
          <a:blip r:embed="rId5">
            <a:extLst>
              <a:ext uri="{28A0092B-C50C-407E-A947-70E740481C1C}">
                <a14:useLocalDpi val="0"/>
              </a:ext>
            </a:extLst>
          </a:blip>
          <a:stretch>
            <a:fillRect/>
          </a:stretch>
        </p:blipFill>
        <p:spPr>
          <a:xfrm>
            <a:off x="6430435" y="4443917"/>
            <a:ext cx="1007757" cy="1007757"/>
          </a:xfrm>
          <a:prstGeom prst="rect">
            <a:avLst/>
          </a:prstGeom>
        </p:spPr>
      </p:pic>
      <p:pic>
        <p:nvPicPr>
          <p:cNvPr id="65" name="图片 64"/>
          <p:cNvPicPr>
            <a:picLocks noChangeAspect="1"/>
          </p:cNvPicPr>
          <p:nvPr/>
        </p:nvPicPr>
        <p:blipFill>
          <a:blip r:embed="rId6">
            <a:extLst>
              <a:ext uri="{28A0092B-C50C-407E-A947-70E740481C1C}">
                <a14:useLocalDpi val="0"/>
              </a:ext>
            </a:extLst>
          </a:blip>
          <a:stretch>
            <a:fillRect/>
          </a:stretch>
        </p:blipFill>
        <p:spPr>
          <a:xfrm>
            <a:off x="7241581" y="3094110"/>
            <a:ext cx="941341" cy="941341"/>
          </a:xfrm>
          <a:prstGeom prst="rect">
            <a:avLst/>
          </a:prstGeom>
        </p:spPr>
      </p:pic>
      <p:pic>
        <p:nvPicPr>
          <p:cNvPr id="66" name="图片 65"/>
          <p:cNvPicPr>
            <a:picLocks noChangeAspect="1"/>
          </p:cNvPicPr>
          <p:nvPr/>
        </p:nvPicPr>
        <p:blipFill>
          <a:blip r:embed="rId7">
            <a:extLst>
              <a:ext uri="{28A0092B-C50C-407E-A947-70E740481C1C}">
                <a14:useLocalDpi val="0"/>
              </a:ext>
            </a:extLst>
          </a:blip>
          <a:stretch>
            <a:fillRect/>
          </a:stretch>
        </p:blipFill>
        <p:spPr>
          <a:xfrm>
            <a:off x="4107894" y="3025910"/>
            <a:ext cx="1009384" cy="1009384"/>
          </a:xfrm>
          <a:prstGeom prst="rect">
            <a:avLst/>
          </a:prstGeom>
        </p:spPr>
      </p:pic>
      <p:sp>
        <p:nvSpPr>
          <p:cNvPr id="67" name="TextBox 19"/>
          <p:cNvSpPr txBox="1"/>
          <p:nvPr/>
        </p:nvSpPr>
        <p:spPr>
          <a:xfrm>
            <a:off x="8113440" y="2023176"/>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8" name="TextBox 20"/>
          <p:cNvSpPr txBox="1"/>
          <p:nvPr/>
        </p:nvSpPr>
        <p:spPr>
          <a:xfrm>
            <a:off x="8129369" y="1616817"/>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9" name="TextBox 19"/>
          <p:cNvSpPr txBox="1"/>
          <p:nvPr/>
        </p:nvSpPr>
        <p:spPr>
          <a:xfrm>
            <a:off x="8618691" y="3558144"/>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0" name="TextBox 20"/>
          <p:cNvSpPr txBox="1"/>
          <p:nvPr/>
        </p:nvSpPr>
        <p:spPr>
          <a:xfrm>
            <a:off x="8634618" y="315178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71" name="TextBox 19"/>
          <p:cNvSpPr txBox="1"/>
          <p:nvPr/>
        </p:nvSpPr>
        <p:spPr>
          <a:xfrm>
            <a:off x="853671" y="3558144"/>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2" name="TextBox 20"/>
          <p:cNvSpPr txBox="1"/>
          <p:nvPr/>
        </p:nvSpPr>
        <p:spPr>
          <a:xfrm>
            <a:off x="869600" y="315178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73" name="TextBox 19"/>
          <p:cNvSpPr txBox="1"/>
          <p:nvPr/>
        </p:nvSpPr>
        <p:spPr>
          <a:xfrm>
            <a:off x="1497393" y="5093112"/>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4" name="TextBox 20"/>
          <p:cNvSpPr txBox="1"/>
          <p:nvPr/>
        </p:nvSpPr>
        <p:spPr>
          <a:xfrm>
            <a:off x="1513322" y="4686753"/>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75" name="TextBox 19"/>
          <p:cNvSpPr txBox="1"/>
          <p:nvPr/>
        </p:nvSpPr>
        <p:spPr>
          <a:xfrm>
            <a:off x="8113440" y="5093112"/>
            <a:ext cx="2739796" cy="105156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6" name="TextBox 20"/>
          <p:cNvSpPr txBox="1"/>
          <p:nvPr/>
        </p:nvSpPr>
        <p:spPr>
          <a:xfrm>
            <a:off x="8129369" y="4686753"/>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添加论文内容第一部分标题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Freeform 2"/>
          <p:cNvSpPr/>
          <p:nvPr/>
        </p:nvSpPr>
        <p:spPr bwMode="gray">
          <a:xfrm flipH="1" rot="3046289">
            <a:off x="4219574" y="930235"/>
            <a:ext cx="1978025" cy="3159125"/>
          </a:xfrm>
          <a:custGeom>
            <a:cxnLst>
              <a:cxn ang="0">
                <a:pos x="1467" y="1246"/>
              </a:cxn>
              <a:cxn ang="0">
                <a:pos x="1444" y="1390"/>
              </a:cxn>
              <a:cxn ang="0">
                <a:pos x="1400" y="1529"/>
              </a:cxn>
              <a:cxn ang="0">
                <a:pos x="1339" y="1662"/>
              </a:cxn>
              <a:cxn ang="0">
                <a:pos x="1267" y="1784"/>
              </a:cxn>
              <a:cxn ang="0">
                <a:pos x="1187" y="1898"/>
              </a:cxn>
              <a:cxn ang="0">
                <a:pos x="1102" y="2002"/>
              </a:cxn>
              <a:cxn ang="0">
                <a:pos x="1019" y="2094"/>
              </a:cxn>
              <a:cxn ang="0">
                <a:pos x="939" y="2174"/>
              </a:cxn>
              <a:cxn ang="0">
                <a:pos x="866" y="2239"/>
              </a:cxn>
              <a:cxn ang="0">
                <a:pos x="806" y="2290"/>
              </a:cxn>
              <a:cxn ang="0">
                <a:pos x="763" y="2325"/>
              </a:cxn>
              <a:cxn ang="0">
                <a:pos x="739" y="2343"/>
              </a:cxn>
              <a:cxn ang="0">
                <a:pos x="732" y="2343"/>
              </a:cxn>
              <a:cxn ang="0">
                <a:pos x="709" y="2325"/>
              </a:cxn>
              <a:cxn ang="0">
                <a:pos x="665" y="2290"/>
              </a:cxn>
              <a:cxn ang="0">
                <a:pos x="604" y="2239"/>
              </a:cxn>
              <a:cxn ang="0">
                <a:pos x="532" y="2174"/>
              </a:cxn>
              <a:cxn ang="0">
                <a:pos x="452" y="2094"/>
              </a:cxn>
              <a:cxn ang="0">
                <a:pos x="367" y="2002"/>
              </a:cxn>
              <a:cxn ang="0">
                <a:pos x="284" y="1898"/>
              </a:cxn>
              <a:cxn ang="0">
                <a:pos x="204" y="1784"/>
              </a:cxn>
              <a:cxn ang="0">
                <a:pos x="131" y="1662"/>
              </a:cxn>
              <a:cxn ang="0">
                <a:pos x="71" y="1529"/>
              </a:cxn>
              <a:cxn ang="0">
                <a:pos x="27" y="1390"/>
              </a:cxn>
              <a:cxn ang="0">
                <a:pos x="4" y="1246"/>
              </a:cxn>
              <a:cxn ang="0">
                <a:pos x="4" y="1098"/>
              </a:cxn>
              <a:cxn ang="0">
                <a:pos x="27" y="954"/>
              </a:cxn>
              <a:cxn ang="0">
                <a:pos x="71" y="815"/>
              </a:cxn>
              <a:cxn ang="0">
                <a:pos x="131" y="684"/>
              </a:cxn>
              <a:cxn ang="0">
                <a:pos x="204" y="560"/>
              </a:cxn>
              <a:cxn ang="0">
                <a:pos x="284" y="446"/>
              </a:cxn>
              <a:cxn ang="0">
                <a:pos x="367" y="343"/>
              </a:cxn>
              <a:cxn ang="0">
                <a:pos x="452" y="251"/>
              </a:cxn>
              <a:cxn ang="0">
                <a:pos x="532" y="170"/>
              </a:cxn>
              <a:cxn ang="0">
                <a:pos x="604" y="105"/>
              </a:cxn>
              <a:cxn ang="0">
                <a:pos x="665" y="55"/>
              </a:cxn>
              <a:cxn ang="0">
                <a:pos x="709" y="19"/>
              </a:cxn>
              <a:cxn ang="0">
                <a:pos x="732" y="1"/>
              </a:cxn>
              <a:cxn ang="0">
                <a:pos x="739" y="1"/>
              </a:cxn>
              <a:cxn ang="0">
                <a:pos x="763" y="19"/>
              </a:cxn>
              <a:cxn ang="0">
                <a:pos x="806" y="55"/>
              </a:cxn>
              <a:cxn ang="0">
                <a:pos x="866" y="105"/>
              </a:cxn>
              <a:cxn ang="0">
                <a:pos x="939" y="170"/>
              </a:cxn>
              <a:cxn ang="0">
                <a:pos x="1019" y="251"/>
              </a:cxn>
              <a:cxn ang="0">
                <a:pos x="1102" y="343"/>
              </a:cxn>
              <a:cxn ang="0">
                <a:pos x="1187" y="446"/>
              </a:cxn>
              <a:cxn ang="0">
                <a:pos x="1267" y="560"/>
              </a:cxn>
              <a:cxn ang="0">
                <a:pos x="1339" y="684"/>
              </a:cxn>
              <a:cxn ang="0">
                <a:pos x="1400" y="815"/>
              </a:cxn>
              <a:cxn ang="0">
                <a:pos x="1444" y="954"/>
              </a:cxn>
              <a:cxn ang="0">
                <a:pos x="1467" y="1098"/>
              </a:cxn>
            </a:cxnLst>
            <a:rect b="b" l="0" r="r" t="0"/>
            <a:pathLst>
              <a:path h="2346" w="1470">
                <a:moveTo>
                  <a:pt x="1470" y="1173"/>
                </a:moveTo>
                <a:lnTo>
                  <a:pt x="1467" y="1246"/>
                </a:lnTo>
                <a:lnTo>
                  <a:pt x="1458" y="1319"/>
                </a:lnTo>
                <a:lnTo>
                  <a:pt x="1444" y="1390"/>
                </a:lnTo>
                <a:lnTo>
                  <a:pt x="1423" y="1462"/>
                </a:lnTo>
                <a:lnTo>
                  <a:pt x="1400" y="1529"/>
                </a:lnTo>
                <a:lnTo>
                  <a:pt x="1371" y="1596"/>
                </a:lnTo>
                <a:lnTo>
                  <a:pt x="1339" y="1662"/>
                </a:lnTo>
                <a:lnTo>
                  <a:pt x="1305" y="1724"/>
                </a:lnTo>
                <a:lnTo>
                  <a:pt x="1267" y="1784"/>
                </a:lnTo>
                <a:lnTo>
                  <a:pt x="1228" y="1843"/>
                </a:lnTo>
                <a:lnTo>
                  <a:pt x="1187" y="1898"/>
                </a:lnTo>
                <a:lnTo>
                  <a:pt x="1145" y="1952"/>
                </a:lnTo>
                <a:lnTo>
                  <a:pt x="1102" y="2002"/>
                </a:lnTo>
                <a:lnTo>
                  <a:pt x="1060" y="2050"/>
                </a:lnTo>
                <a:lnTo>
                  <a:pt x="1019" y="2094"/>
                </a:lnTo>
                <a:lnTo>
                  <a:pt x="978" y="2134"/>
                </a:lnTo>
                <a:lnTo>
                  <a:pt x="939" y="2174"/>
                </a:lnTo>
                <a:lnTo>
                  <a:pt x="901" y="2207"/>
                </a:lnTo>
                <a:lnTo>
                  <a:pt x="866" y="2239"/>
                </a:lnTo>
                <a:lnTo>
                  <a:pt x="835" y="2266"/>
                </a:lnTo>
                <a:lnTo>
                  <a:pt x="806" y="2290"/>
                </a:lnTo>
                <a:lnTo>
                  <a:pt x="783" y="2309"/>
                </a:lnTo>
                <a:lnTo>
                  <a:pt x="763" y="2325"/>
                </a:lnTo>
                <a:lnTo>
                  <a:pt x="748" y="2336"/>
                </a:lnTo>
                <a:lnTo>
                  <a:pt x="739" y="2343"/>
                </a:lnTo>
                <a:lnTo>
                  <a:pt x="735" y="2346"/>
                </a:lnTo>
                <a:lnTo>
                  <a:pt x="732" y="2343"/>
                </a:lnTo>
                <a:lnTo>
                  <a:pt x="723" y="2336"/>
                </a:lnTo>
                <a:lnTo>
                  <a:pt x="709" y="2325"/>
                </a:lnTo>
                <a:lnTo>
                  <a:pt x="688" y="2309"/>
                </a:lnTo>
                <a:lnTo>
                  <a:pt x="665" y="2290"/>
                </a:lnTo>
                <a:lnTo>
                  <a:pt x="636" y="2266"/>
                </a:lnTo>
                <a:lnTo>
                  <a:pt x="604" y="2239"/>
                </a:lnTo>
                <a:lnTo>
                  <a:pt x="570" y="2207"/>
                </a:lnTo>
                <a:lnTo>
                  <a:pt x="532" y="2174"/>
                </a:lnTo>
                <a:lnTo>
                  <a:pt x="493" y="2134"/>
                </a:lnTo>
                <a:lnTo>
                  <a:pt x="452" y="2094"/>
                </a:lnTo>
                <a:lnTo>
                  <a:pt x="410" y="2050"/>
                </a:lnTo>
                <a:lnTo>
                  <a:pt x="367" y="2002"/>
                </a:lnTo>
                <a:lnTo>
                  <a:pt x="325" y="1952"/>
                </a:lnTo>
                <a:lnTo>
                  <a:pt x="284" y="1898"/>
                </a:lnTo>
                <a:lnTo>
                  <a:pt x="243" y="1843"/>
                </a:lnTo>
                <a:lnTo>
                  <a:pt x="204" y="1784"/>
                </a:lnTo>
                <a:lnTo>
                  <a:pt x="166" y="1724"/>
                </a:lnTo>
                <a:lnTo>
                  <a:pt x="131" y="1662"/>
                </a:lnTo>
                <a:lnTo>
                  <a:pt x="100" y="1596"/>
                </a:lnTo>
                <a:lnTo>
                  <a:pt x="71" y="1529"/>
                </a:lnTo>
                <a:lnTo>
                  <a:pt x="48" y="1462"/>
                </a:lnTo>
                <a:lnTo>
                  <a:pt x="27" y="1390"/>
                </a:lnTo>
                <a:lnTo>
                  <a:pt x="13" y="1319"/>
                </a:lnTo>
                <a:lnTo>
                  <a:pt x="4" y="1246"/>
                </a:lnTo>
                <a:lnTo>
                  <a:pt x="0" y="1173"/>
                </a:lnTo>
                <a:lnTo>
                  <a:pt x="4" y="1098"/>
                </a:lnTo>
                <a:lnTo>
                  <a:pt x="13" y="1025"/>
                </a:lnTo>
                <a:lnTo>
                  <a:pt x="27" y="954"/>
                </a:lnTo>
                <a:lnTo>
                  <a:pt x="48" y="884"/>
                </a:lnTo>
                <a:lnTo>
                  <a:pt x="71" y="815"/>
                </a:lnTo>
                <a:lnTo>
                  <a:pt x="100" y="748"/>
                </a:lnTo>
                <a:lnTo>
                  <a:pt x="131" y="684"/>
                </a:lnTo>
                <a:lnTo>
                  <a:pt x="166" y="621"/>
                </a:lnTo>
                <a:lnTo>
                  <a:pt x="204" y="560"/>
                </a:lnTo>
                <a:lnTo>
                  <a:pt x="243" y="502"/>
                </a:lnTo>
                <a:lnTo>
                  <a:pt x="284" y="446"/>
                </a:lnTo>
                <a:lnTo>
                  <a:pt x="325" y="394"/>
                </a:lnTo>
                <a:lnTo>
                  <a:pt x="367" y="343"/>
                </a:lnTo>
                <a:lnTo>
                  <a:pt x="410" y="294"/>
                </a:lnTo>
                <a:lnTo>
                  <a:pt x="452" y="251"/>
                </a:lnTo>
                <a:lnTo>
                  <a:pt x="493" y="210"/>
                </a:lnTo>
                <a:lnTo>
                  <a:pt x="532" y="170"/>
                </a:lnTo>
                <a:lnTo>
                  <a:pt x="570" y="137"/>
                </a:lnTo>
                <a:lnTo>
                  <a:pt x="604" y="105"/>
                </a:lnTo>
                <a:lnTo>
                  <a:pt x="636" y="79"/>
                </a:lnTo>
                <a:lnTo>
                  <a:pt x="665" y="55"/>
                </a:lnTo>
                <a:lnTo>
                  <a:pt x="688" y="35"/>
                </a:lnTo>
                <a:lnTo>
                  <a:pt x="709" y="19"/>
                </a:lnTo>
                <a:lnTo>
                  <a:pt x="723" y="9"/>
                </a:lnTo>
                <a:lnTo>
                  <a:pt x="732" y="1"/>
                </a:lnTo>
                <a:lnTo>
                  <a:pt x="735" y="0"/>
                </a:lnTo>
                <a:lnTo>
                  <a:pt x="739" y="1"/>
                </a:lnTo>
                <a:lnTo>
                  <a:pt x="748" y="9"/>
                </a:lnTo>
                <a:lnTo>
                  <a:pt x="763" y="19"/>
                </a:lnTo>
                <a:lnTo>
                  <a:pt x="783" y="35"/>
                </a:lnTo>
                <a:lnTo>
                  <a:pt x="806" y="55"/>
                </a:lnTo>
                <a:lnTo>
                  <a:pt x="835" y="79"/>
                </a:lnTo>
                <a:lnTo>
                  <a:pt x="866" y="105"/>
                </a:lnTo>
                <a:lnTo>
                  <a:pt x="901" y="137"/>
                </a:lnTo>
                <a:lnTo>
                  <a:pt x="939" y="170"/>
                </a:lnTo>
                <a:lnTo>
                  <a:pt x="978" y="210"/>
                </a:lnTo>
                <a:lnTo>
                  <a:pt x="1019" y="251"/>
                </a:lnTo>
                <a:lnTo>
                  <a:pt x="1060" y="294"/>
                </a:lnTo>
                <a:lnTo>
                  <a:pt x="1102" y="343"/>
                </a:lnTo>
                <a:lnTo>
                  <a:pt x="1145" y="394"/>
                </a:lnTo>
                <a:lnTo>
                  <a:pt x="1187" y="446"/>
                </a:lnTo>
                <a:lnTo>
                  <a:pt x="1228" y="502"/>
                </a:lnTo>
                <a:lnTo>
                  <a:pt x="1267" y="560"/>
                </a:lnTo>
                <a:lnTo>
                  <a:pt x="1305" y="621"/>
                </a:lnTo>
                <a:lnTo>
                  <a:pt x="1339" y="684"/>
                </a:lnTo>
                <a:lnTo>
                  <a:pt x="1371" y="748"/>
                </a:lnTo>
                <a:lnTo>
                  <a:pt x="1400" y="815"/>
                </a:lnTo>
                <a:lnTo>
                  <a:pt x="1423" y="884"/>
                </a:lnTo>
                <a:lnTo>
                  <a:pt x="1444" y="954"/>
                </a:lnTo>
                <a:lnTo>
                  <a:pt x="1458" y="1025"/>
                </a:lnTo>
                <a:lnTo>
                  <a:pt x="1467" y="1098"/>
                </a:lnTo>
                <a:lnTo>
                  <a:pt x="1470" y="1173"/>
                </a:lnTo>
              </a:path>
            </a:pathLst>
          </a:custGeom>
          <a:solidFill>
            <a:schemeClr val="accent2"/>
          </a:solidFill>
          <a:ln algn="ctr" cap="flat" cmpd="sng" w="25400">
            <a:noFill/>
            <a:prstDash val="solid"/>
          </a:ln>
          <a:effectLst/>
        </p:spPr>
        <p:txBody>
          <a:bodyPr anchor="ctr"/>
          <a:lstStyle/>
          <a:p>
            <a:pPr algn="ctr" defTabSz="914400" eaLnBrk="1" fontAlgn="base"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panose="020f0502020204030204" typeface="Calibri"/>
              <a:ea charset="-122" pitchFamily="34" typeface="微软雅黑"/>
              <a:cs typeface="+mn-cs"/>
            </a:endParaRPr>
          </a:p>
        </p:txBody>
      </p:sp>
      <p:sp>
        <p:nvSpPr>
          <p:cNvPr id="10" name="Freeform 3"/>
          <p:cNvSpPr/>
          <p:nvPr/>
        </p:nvSpPr>
        <p:spPr bwMode="ltGray">
          <a:xfrm flipH="1" rot="3171804">
            <a:off x="1681161" y="3141623"/>
            <a:ext cx="1952625" cy="3117850"/>
          </a:xfrm>
          <a:custGeom>
            <a:cxnLst>
              <a:cxn ang="0">
                <a:pos x="1467" y="1246"/>
              </a:cxn>
              <a:cxn ang="0">
                <a:pos x="1444" y="1390"/>
              </a:cxn>
              <a:cxn ang="0">
                <a:pos x="1400" y="1529"/>
              </a:cxn>
              <a:cxn ang="0">
                <a:pos x="1339" y="1662"/>
              </a:cxn>
              <a:cxn ang="0">
                <a:pos x="1267" y="1784"/>
              </a:cxn>
              <a:cxn ang="0">
                <a:pos x="1187" y="1898"/>
              </a:cxn>
              <a:cxn ang="0">
                <a:pos x="1102" y="2002"/>
              </a:cxn>
              <a:cxn ang="0">
                <a:pos x="1019" y="2094"/>
              </a:cxn>
              <a:cxn ang="0">
                <a:pos x="939" y="2174"/>
              </a:cxn>
              <a:cxn ang="0">
                <a:pos x="866" y="2239"/>
              </a:cxn>
              <a:cxn ang="0">
                <a:pos x="806" y="2290"/>
              </a:cxn>
              <a:cxn ang="0">
                <a:pos x="763" y="2325"/>
              </a:cxn>
              <a:cxn ang="0">
                <a:pos x="739" y="2343"/>
              </a:cxn>
              <a:cxn ang="0">
                <a:pos x="732" y="2343"/>
              </a:cxn>
              <a:cxn ang="0">
                <a:pos x="709" y="2325"/>
              </a:cxn>
              <a:cxn ang="0">
                <a:pos x="665" y="2290"/>
              </a:cxn>
              <a:cxn ang="0">
                <a:pos x="604" y="2239"/>
              </a:cxn>
              <a:cxn ang="0">
                <a:pos x="532" y="2174"/>
              </a:cxn>
              <a:cxn ang="0">
                <a:pos x="452" y="2094"/>
              </a:cxn>
              <a:cxn ang="0">
                <a:pos x="367" y="2002"/>
              </a:cxn>
              <a:cxn ang="0">
                <a:pos x="284" y="1898"/>
              </a:cxn>
              <a:cxn ang="0">
                <a:pos x="204" y="1784"/>
              </a:cxn>
              <a:cxn ang="0">
                <a:pos x="131" y="1662"/>
              </a:cxn>
              <a:cxn ang="0">
                <a:pos x="71" y="1529"/>
              </a:cxn>
              <a:cxn ang="0">
                <a:pos x="27" y="1390"/>
              </a:cxn>
              <a:cxn ang="0">
                <a:pos x="4" y="1246"/>
              </a:cxn>
              <a:cxn ang="0">
                <a:pos x="4" y="1098"/>
              </a:cxn>
              <a:cxn ang="0">
                <a:pos x="27" y="954"/>
              </a:cxn>
              <a:cxn ang="0">
                <a:pos x="71" y="815"/>
              </a:cxn>
              <a:cxn ang="0">
                <a:pos x="131" y="684"/>
              </a:cxn>
              <a:cxn ang="0">
                <a:pos x="204" y="560"/>
              </a:cxn>
              <a:cxn ang="0">
                <a:pos x="284" y="446"/>
              </a:cxn>
              <a:cxn ang="0">
                <a:pos x="367" y="343"/>
              </a:cxn>
              <a:cxn ang="0">
                <a:pos x="452" y="251"/>
              </a:cxn>
              <a:cxn ang="0">
                <a:pos x="532" y="170"/>
              </a:cxn>
              <a:cxn ang="0">
                <a:pos x="604" y="105"/>
              </a:cxn>
              <a:cxn ang="0">
                <a:pos x="665" y="55"/>
              </a:cxn>
              <a:cxn ang="0">
                <a:pos x="709" y="19"/>
              </a:cxn>
              <a:cxn ang="0">
                <a:pos x="732" y="1"/>
              </a:cxn>
              <a:cxn ang="0">
                <a:pos x="739" y="1"/>
              </a:cxn>
              <a:cxn ang="0">
                <a:pos x="763" y="19"/>
              </a:cxn>
              <a:cxn ang="0">
                <a:pos x="806" y="55"/>
              </a:cxn>
              <a:cxn ang="0">
                <a:pos x="866" y="105"/>
              </a:cxn>
              <a:cxn ang="0">
                <a:pos x="939" y="170"/>
              </a:cxn>
              <a:cxn ang="0">
                <a:pos x="1019" y="251"/>
              </a:cxn>
              <a:cxn ang="0">
                <a:pos x="1102" y="343"/>
              </a:cxn>
              <a:cxn ang="0">
                <a:pos x="1187" y="446"/>
              </a:cxn>
              <a:cxn ang="0">
                <a:pos x="1267" y="560"/>
              </a:cxn>
              <a:cxn ang="0">
                <a:pos x="1339" y="684"/>
              </a:cxn>
              <a:cxn ang="0">
                <a:pos x="1400" y="815"/>
              </a:cxn>
              <a:cxn ang="0">
                <a:pos x="1444" y="954"/>
              </a:cxn>
              <a:cxn ang="0">
                <a:pos x="1467" y="1098"/>
              </a:cxn>
            </a:cxnLst>
            <a:rect b="b" l="0" r="r" t="0"/>
            <a:pathLst>
              <a:path h="2346" w="1470">
                <a:moveTo>
                  <a:pt x="1470" y="1173"/>
                </a:moveTo>
                <a:lnTo>
                  <a:pt x="1467" y="1246"/>
                </a:lnTo>
                <a:lnTo>
                  <a:pt x="1458" y="1319"/>
                </a:lnTo>
                <a:lnTo>
                  <a:pt x="1444" y="1390"/>
                </a:lnTo>
                <a:lnTo>
                  <a:pt x="1423" y="1462"/>
                </a:lnTo>
                <a:lnTo>
                  <a:pt x="1400" y="1529"/>
                </a:lnTo>
                <a:lnTo>
                  <a:pt x="1371" y="1596"/>
                </a:lnTo>
                <a:lnTo>
                  <a:pt x="1339" y="1662"/>
                </a:lnTo>
                <a:lnTo>
                  <a:pt x="1305" y="1724"/>
                </a:lnTo>
                <a:lnTo>
                  <a:pt x="1267" y="1784"/>
                </a:lnTo>
                <a:lnTo>
                  <a:pt x="1228" y="1843"/>
                </a:lnTo>
                <a:lnTo>
                  <a:pt x="1187" y="1898"/>
                </a:lnTo>
                <a:lnTo>
                  <a:pt x="1145" y="1952"/>
                </a:lnTo>
                <a:lnTo>
                  <a:pt x="1102" y="2002"/>
                </a:lnTo>
                <a:lnTo>
                  <a:pt x="1060" y="2050"/>
                </a:lnTo>
                <a:lnTo>
                  <a:pt x="1019" y="2094"/>
                </a:lnTo>
                <a:lnTo>
                  <a:pt x="978" y="2134"/>
                </a:lnTo>
                <a:lnTo>
                  <a:pt x="939" y="2174"/>
                </a:lnTo>
                <a:lnTo>
                  <a:pt x="901" y="2207"/>
                </a:lnTo>
                <a:lnTo>
                  <a:pt x="866" y="2239"/>
                </a:lnTo>
                <a:lnTo>
                  <a:pt x="835" y="2266"/>
                </a:lnTo>
                <a:lnTo>
                  <a:pt x="806" y="2290"/>
                </a:lnTo>
                <a:lnTo>
                  <a:pt x="783" y="2309"/>
                </a:lnTo>
                <a:lnTo>
                  <a:pt x="763" y="2325"/>
                </a:lnTo>
                <a:lnTo>
                  <a:pt x="748" y="2336"/>
                </a:lnTo>
                <a:lnTo>
                  <a:pt x="739" y="2343"/>
                </a:lnTo>
                <a:lnTo>
                  <a:pt x="735" y="2346"/>
                </a:lnTo>
                <a:lnTo>
                  <a:pt x="732" y="2343"/>
                </a:lnTo>
                <a:lnTo>
                  <a:pt x="723" y="2336"/>
                </a:lnTo>
                <a:lnTo>
                  <a:pt x="709" y="2325"/>
                </a:lnTo>
                <a:lnTo>
                  <a:pt x="688" y="2309"/>
                </a:lnTo>
                <a:lnTo>
                  <a:pt x="665" y="2290"/>
                </a:lnTo>
                <a:lnTo>
                  <a:pt x="636" y="2266"/>
                </a:lnTo>
                <a:lnTo>
                  <a:pt x="604" y="2239"/>
                </a:lnTo>
                <a:lnTo>
                  <a:pt x="570" y="2207"/>
                </a:lnTo>
                <a:lnTo>
                  <a:pt x="532" y="2174"/>
                </a:lnTo>
                <a:lnTo>
                  <a:pt x="493" y="2134"/>
                </a:lnTo>
                <a:lnTo>
                  <a:pt x="452" y="2094"/>
                </a:lnTo>
                <a:lnTo>
                  <a:pt x="410" y="2050"/>
                </a:lnTo>
                <a:lnTo>
                  <a:pt x="367" y="2002"/>
                </a:lnTo>
                <a:lnTo>
                  <a:pt x="325" y="1952"/>
                </a:lnTo>
                <a:lnTo>
                  <a:pt x="284" y="1898"/>
                </a:lnTo>
                <a:lnTo>
                  <a:pt x="243" y="1843"/>
                </a:lnTo>
                <a:lnTo>
                  <a:pt x="204" y="1784"/>
                </a:lnTo>
                <a:lnTo>
                  <a:pt x="166" y="1724"/>
                </a:lnTo>
                <a:lnTo>
                  <a:pt x="131" y="1662"/>
                </a:lnTo>
                <a:lnTo>
                  <a:pt x="100" y="1596"/>
                </a:lnTo>
                <a:lnTo>
                  <a:pt x="71" y="1529"/>
                </a:lnTo>
                <a:lnTo>
                  <a:pt x="48" y="1462"/>
                </a:lnTo>
                <a:lnTo>
                  <a:pt x="27" y="1390"/>
                </a:lnTo>
                <a:lnTo>
                  <a:pt x="13" y="1319"/>
                </a:lnTo>
                <a:lnTo>
                  <a:pt x="4" y="1246"/>
                </a:lnTo>
                <a:lnTo>
                  <a:pt x="0" y="1173"/>
                </a:lnTo>
                <a:lnTo>
                  <a:pt x="4" y="1098"/>
                </a:lnTo>
                <a:lnTo>
                  <a:pt x="13" y="1025"/>
                </a:lnTo>
                <a:lnTo>
                  <a:pt x="27" y="954"/>
                </a:lnTo>
                <a:lnTo>
                  <a:pt x="48" y="884"/>
                </a:lnTo>
                <a:lnTo>
                  <a:pt x="71" y="815"/>
                </a:lnTo>
                <a:lnTo>
                  <a:pt x="100" y="748"/>
                </a:lnTo>
                <a:lnTo>
                  <a:pt x="131" y="684"/>
                </a:lnTo>
                <a:lnTo>
                  <a:pt x="166" y="621"/>
                </a:lnTo>
                <a:lnTo>
                  <a:pt x="204" y="560"/>
                </a:lnTo>
                <a:lnTo>
                  <a:pt x="243" y="502"/>
                </a:lnTo>
                <a:lnTo>
                  <a:pt x="284" y="446"/>
                </a:lnTo>
                <a:lnTo>
                  <a:pt x="325" y="394"/>
                </a:lnTo>
                <a:lnTo>
                  <a:pt x="367" y="343"/>
                </a:lnTo>
                <a:lnTo>
                  <a:pt x="410" y="294"/>
                </a:lnTo>
                <a:lnTo>
                  <a:pt x="452" y="251"/>
                </a:lnTo>
                <a:lnTo>
                  <a:pt x="493" y="210"/>
                </a:lnTo>
                <a:lnTo>
                  <a:pt x="532" y="170"/>
                </a:lnTo>
                <a:lnTo>
                  <a:pt x="570" y="137"/>
                </a:lnTo>
                <a:lnTo>
                  <a:pt x="604" y="105"/>
                </a:lnTo>
                <a:lnTo>
                  <a:pt x="636" y="79"/>
                </a:lnTo>
                <a:lnTo>
                  <a:pt x="665" y="55"/>
                </a:lnTo>
                <a:lnTo>
                  <a:pt x="688" y="35"/>
                </a:lnTo>
                <a:lnTo>
                  <a:pt x="709" y="19"/>
                </a:lnTo>
                <a:lnTo>
                  <a:pt x="723" y="9"/>
                </a:lnTo>
                <a:lnTo>
                  <a:pt x="732" y="1"/>
                </a:lnTo>
                <a:lnTo>
                  <a:pt x="735" y="0"/>
                </a:lnTo>
                <a:lnTo>
                  <a:pt x="739" y="1"/>
                </a:lnTo>
                <a:lnTo>
                  <a:pt x="748" y="9"/>
                </a:lnTo>
                <a:lnTo>
                  <a:pt x="763" y="19"/>
                </a:lnTo>
                <a:lnTo>
                  <a:pt x="783" y="35"/>
                </a:lnTo>
                <a:lnTo>
                  <a:pt x="806" y="55"/>
                </a:lnTo>
                <a:lnTo>
                  <a:pt x="835" y="79"/>
                </a:lnTo>
                <a:lnTo>
                  <a:pt x="866" y="105"/>
                </a:lnTo>
                <a:lnTo>
                  <a:pt x="901" y="137"/>
                </a:lnTo>
                <a:lnTo>
                  <a:pt x="939" y="170"/>
                </a:lnTo>
                <a:lnTo>
                  <a:pt x="978" y="210"/>
                </a:lnTo>
                <a:lnTo>
                  <a:pt x="1019" y="251"/>
                </a:lnTo>
                <a:lnTo>
                  <a:pt x="1060" y="294"/>
                </a:lnTo>
                <a:lnTo>
                  <a:pt x="1102" y="343"/>
                </a:lnTo>
                <a:lnTo>
                  <a:pt x="1145" y="394"/>
                </a:lnTo>
                <a:lnTo>
                  <a:pt x="1187" y="446"/>
                </a:lnTo>
                <a:lnTo>
                  <a:pt x="1228" y="502"/>
                </a:lnTo>
                <a:lnTo>
                  <a:pt x="1267" y="560"/>
                </a:lnTo>
                <a:lnTo>
                  <a:pt x="1305" y="621"/>
                </a:lnTo>
                <a:lnTo>
                  <a:pt x="1339" y="684"/>
                </a:lnTo>
                <a:lnTo>
                  <a:pt x="1371" y="748"/>
                </a:lnTo>
                <a:lnTo>
                  <a:pt x="1400" y="815"/>
                </a:lnTo>
                <a:lnTo>
                  <a:pt x="1423" y="884"/>
                </a:lnTo>
                <a:lnTo>
                  <a:pt x="1444" y="954"/>
                </a:lnTo>
                <a:lnTo>
                  <a:pt x="1458" y="1025"/>
                </a:lnTo>
                <a:lnTo>
                  <a:pt x="1467" y="1098"/>
                </a:lnTo>
                <a:lnTo>
                  <a:pt x="1470" y="1173"/>
                </a:lnTo>
              </a:path>
            </a:pathLst>
          </a:custGeom>
          <a:solidFill>
            <a:schemeClr val="accent4"/>
          </a:solidFill>
          <a:ln algn="ctr" cap="flat" cmpd="sng" w="25400">
            <a:noFill/>
            <a:prstDash val="solid"/>
          </a:ln>
          <a:effectLst/>
        </p:spPr>
        <p:txBody>
          <a:bodyPr anchor="ctr"/>
          <a:lstStyle/>
          <a:p>
            <a:pPr algn="ctr" defTabSz="914400" eaLnBrk="1" fontAlgn="base"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panose="020f0502020204030204" typeface="Calibri"/>
              <a:ea charset="-122" pitchFamily="34" typeface="微软雅黑"/>
              <a:cs typeface="+mn-cs"/>
            </a:endParaRPr>
          </a:p>
        </p:txBody>
      </p:sp>
      <p:sp>
        <p:nvSpPr>
          <p:cNvPr id="16" name="Freeform 4"/>
          <p:cNvSpPr/>
          <p:nvPr/>
        </p:nvSpPr>
        <p:spPr bwMode="gray">
          <a:xfrm rot="-46326948">
            <a:off x="4219574" y="3146385"/>
            <a:ext cx="1978025" cy="3159125"/>
          </a:xfrm>
          <a:custGeom>
            <a:cxnLst>
              <a:cxn ang="0">
                <a:pos x="1467" y="1246"/>
              </a:cxn>
              <a:cxn ang="0">
                <a:pos x="1444" y="1390"/>
              </a:cxn>
              <a:cxn ang="0">
                <a:pos x="1400" y="1529"/>
              </a:cxn>
              <a:cxn ang="0">
                <a:pos x="1339" y="1662"/>
              </a:cxn>
              <a:cxn ang="0">
                <a:pos x="1267" y="1784"/>
              </a:cxn>
              <a:cxn ang="0">
                <a:pos x="1187" y="1898"/>
              </a:cxn>
              <a:cxn ang="0">
                <a:pos x="1102" y="2002"/>
              </a:cxn>
              <a:cxn ang="0">
                <a:pos x="1019" y="2094"/>
              </a:cxn>
              <a:cxn ang="0">
                <a:pos x="939" y="2174"/>
              </a:cxn>
              <a:cxn ang="0">
                <a:pos x="866" y="2239"/>
              </a:cxn>
              <a:cxn ang="0">
                <a:pos x="806" y="2290"/>
              </a:cxn>
              <a:cxn ang="0">
                <a:pos x="763" y="2325"/>
              </a:cxn>
              <a:cxn ang="0">
                <a:pos x="739" y="2343"/>
              </a:cxn>
              <a:cxn ang="0">
                <a:pos x="732" y="2343"/>
              </a:cxn>
              <a:cxn ang="0">
                <a:pos x="709" y="2325"/>
              </a:cxn>
              <a:cxn ang="0">
                <a:pos x="665" y="2290"/>
              </a:cxn>
              <a:cxn ang="0">
                <a:pos x="604" y="2239"/>
              </a:cxn>
              <a:cxn ang="0">
                <a:pos x="532" y="2174"/>
              </a:cxn>
              <a:cxn ang="0">
                <a:pos x="452" y="2094"/>
              </a:cxn>
              <a:cxn ang="0">
                <a:pos x="367" y="2002"/>
              </a:cxn>
              <a:cxn ang="0">
                <a:pos x="284" y="1898"/>
              </a:cxn>
              <a:cxn ang="0">
                <a:pos x="204" y="1784"/>
              </a:cxn>
              <a:cxn ang="0">
                <a:pos x="131" y="1662"/>
              </a:cxn>
              <a:cxn ang="0">
                <a:pos x="71" y="1529"/>
              </a:cxn>
              <a:cxn ang="0">
                <a:pos x="27" y="1390"/>
              </a:cxn>
              <a:cxn ang="0">
                <a:pos x="4" y="1246"/>
              </a:cxn>
              <a:cxn ang="0">
                <a:pos x="4" y="1098"/>
              </a:cxn>
              <a:cxn ang="0">
                <a:pos x="27" y="954"/>
              </a:cxn>
              <a:cxn ang="0">
                <a:pos x="71" y="815"/>
              </a:cxn>
              <a:cxn ang="0">
                <a:pos x="131" y="684"/>
              </a:cxn>
              <a:cxn ang="0">
                <a:pos x="204" y="560"/>
              </a:cxn>
              <a:cxn ang="0">
                <a:pos x="284" y="446"/>
              </a:cxn>
              <a:cxn ang="0">
                <a:pos x="367" y="343"/>
              </a:cxn>
              <a:cxn ang="0">
                <a:pos x="452" y="251"/>
              </a:cxn>
              <a:cxn ang="0">
                <a:pos x="532" y="170"/>
              </a:cxn>
              <a:cxn ang="0">
                <a:pos x="604" y="105"/>
              </a:cxn>
              <a:cxn ang="0">
                <a:pos x="665" y="55"/>
              </a:cxn>
              <a:cxn ang="0">
                <a:pos x="709" y="19"/>
              </a:cxn>
              <a:cxn ang="0">
                <a:pos x="732" y="1"/>
              </a:cxn>
              <a:cxn ang="0">
                <a:pos x="739" y="1"/>
              </a:cxn>
              <a:cxn ang="0">
                <a:pos x="763" y="19"/>
              </a:cxn>
              <a:cxn ang="0">
                <a:pos x="806" y="55"/>
              </a:cxn>
              <a:cxn ang="0">
                <a:pos x="866" y="105"/>
              </a:cxn>
              <a:cxn ang="0">
                <a:pos x="939" y="170"/>
              </a:cxn>
              <a:cxn ang="0">
                <a:pos x="1019" y="251"/>
              </a:cxn>
              <a:cxn ang="0">
                <a:pos x="1102" y="343"/>
              </a:cxn>
              <a:cxn ang="0">
                <a:pos x="1187" y="446"/>
              </a:cxn>
              <a:cxn ang="0">
                <a:pos x="1267" y="560"/>
              </a:cxn>
              <a:cxn ang="0">
                <a:pos x="1339" y="684"/>
              </a:cxn>
              <a:cxn ang="0">
                <a:pos x="1400" y="815"/>
              </a:cxn>
              <a:cxn ang="0">
                <a:pos x="1444" y="954"/>
              </a:cxn>
              <a:cxn ang="0">
                <a:pos x="1467" y="1098"/>
              </a:cxn>
            </a:cxnLst>
            <a:rect b="b" l="0" r="r" t="0"/>
            <a:pathLst>
              <a:path h="2346" w="1470">
                <a:moveTo>
                  <a:pt x="1470" y="1173"/>
                </a:moveTo>
                <a:lnTo>
                  <a:pt x="1467" y="1246"/>
                </a:lnTo>
                <a:lnTo>
                  <a:pt x="1458" y="1319"/>
                </a:lnTo>
                <a:lnTo>
                  <a:pt x="1444" y="1390"/>
                </a:lnTo>
                <a:lnTo>
                  <a:pt x="1423" y="1462"/>
                </a:lnTo>
                <a:lnTo>
                  <a:pt x="1400" y="1529"/>
                </a:lnTo>
                <a:lnTo>
                  <a:pt x="1371" y="1596"/>
                </a:lnTo>
                <a:lnTo>
                  <a:pt x="1339" y="1662"/>
                </a:lnTo>
                <a:lnTo>
                  <a:pt x="1305" y="1724"/>
                </a:lnTo>
                <a:lnTo>
                  <a:pt x="1267" y="1784"/>
                </a:lnTo>
                <a:lnTo>
                  <a:pt x="1228" y="1843"/>
                </a:lnTo>
                <a:lnTo>
                  <a:pt x="1187" y="1898"/>
                </a:lnTo>
                <a:lnTo>
                  <a:pt x="1145" y="1952"/>
                </a:lnTo>
                <a:lnTo>
                  <a:pt x="1102" y="2002"/>
                </a:lnTo>
                <a:lnTo>
                  <a:pt x="1060" y="2050"/>
                </a:lnTo>
                <a:lnTo>
                  <a:pt x="1019" y="2094"/>
                </a:lnTo>
                <a:lnTo>
                  <a:pt x="978" y="2134"/>
                </a:lnTo>
                <a:lnTo>
                  <a:pt x="939" y="2174"/>
                </a:lnTo>
                <a:lnTo>
                  <a:pt x="901" y="2207"/>
                </a:lnTo>
                <a:lnTo>
                  <a:pt x="866" y="2239"/>
                </a:lnTo>
                <a:lnTo>
                  <a:pt x="835" y="2266"/>
                </a:lnTo>
                <a:lnTo>
                  <a:pt x="806" y="2290"/>
                </a:lnTo>
                <a:lnTo>
                  <a:pt x="783" y="2309"/>
                </a:lnTo>
                <a:lnTo>
                  <a:pt x="763" y="2325"/>
                </a:lnTo>
                <a:lnTo>
                  <a:pt x="748" y="2336"/>
                </a:lnTo>
                <a:lnTo>
                  <a:pt x="739" y="2343"/>
                </a:lnTo>
                <a:lnTo>
                  <a:pt x="735" y="2346"/>
                </a:lnTo>
                <a:lnTo>
                  <a:pt x="732" y="2343"/>
                </a:lnTo>
                <a:lnTo>
                  <a:pt x="723" y="2336"/>
                </a:lnTo>
                <a:lnTo>
                  <a:pt x="709" y="2325"/>
                </a:lnTo>
                <a:lnTo>
                  <a:pt x="688" y="2309"/>
                </a:lnTo>
                <a:lnTo>
                  <a:pt x="665" y="2290"/>
                </a:lnTo>
                <a:lnTo>
                  <a:pt x="636" y="2266"/>
                </a:lnTo>
                <a:lnTo>
                  <a:pt x="604" y="2239"/>
                </a:lnTo>
                <a:lnTo>
                  <a:pt x="570" y="2207"/>
                </a:lnTo>
                <a:lnTo>
                  <a:pt x="532" y="2174"/>
                </a:lnTo>
                <a:lnTo>
                  <a:pt x="493" y="2134"/>
                </a:lnTo>
                <a:lnTo>
                  <a:pt x="452" y="2094"/>
                </a:lnTo>
                <a:lnTo>
                  <a:pt x="410" y="2050"/>
                </a:lnTo>
                <a:lnTo>
                  <a:pt x="367" y="2002"/>
                </a:lnTo>
                <a:lnTo>
                  <a:pt x="325" y="1952"/>
                </a:lnTo>
                <a:lnTo>
                  <a:pt x="284" y="1898"/>
                </a:lnTo>
                <a:lnTo>
                  <a:pt x="243" y="1843"/>
                </a:lnTo>
                <a:lnTo>
                  <a:pt x="204" y="1784"/>
                </a:lnTo>
                <a:lnTo>
                  <a:pt x="166" y="1724"/>
                </a:lnTo>
                <a:lnTo>
                  <a:pt x="131" y="1662"/>
                </a:lnTo>
                <a:lnTo>
                  <a:pt x="100" y="1596"/>
                </a:lnTo>
                <a:lnTo>
                  <a:pt x="71" y="1529"/>
                </a:lnTo>
                <a:lnTo>
                  <a:pt x="48" y="1462"/>
                </a:lnTo>
                <a:lnTo>
                  <a:pt x="27" y="1390"/>
                </a:lnTo>
                <a:lnTo>
                  <a:pt x="13" y="1319"/>
                </a:lnTo>
                <a:lnTo>
                  <a:pt x="4" y="1246"/>
                </a:lnTo>
                <a:lnTo>
                  <a:pt x="0" y="1173"/>
                </a:lnTo>
                <a:lnTo>
                  <a:pt x="4" y="1098"/>
                </a:lnTo>
                <a:lnTo>
                  <a:pt x="13" y="1025"/>
                </a:lnTo>
                <a:lnTo>
                  <a:pt x="27" y="954"/>
                </a:lnTo>
                <a:lnTo>
                  <a:pt x="48" y="884"/>
                </a:lnTo>
                <a:lnTo>
                  <a:pt x="71" y="815"/>
                </a:lnTo>
                <a:lnTo>
                  <a:pt x="100" y="748"/>
                </a:lnTo>
                <a:lnTo>
                  <a:pt x="131" y="684"/>
                </a:lnTo>
                <a:lnTo>
                  <a:pt x="166" y="621"/>
                </a:lnTo>
                <a:lnTo>
                  <a:pt x="204" y="560"/>
                </a:lnTo>
                <a:lnTo>
                  <a:pt x="243" y="502"/>
                </a:lnTo>
                <a:lnTo>
                  <a:pt x="284" y="446"/>
                </a:lnTo>
                <a:lnTo>
                  <a:pt x="325" y="394"/>
                </a:lnTo>
                <a:lnTo>
                  <a:pt x="367" y="343"/>
                </a:lnTo>
                <a:lnTo>
                  <a:pt x="410" y="294"/>
                </a:lnTo>
                <a:lnTo>
                  <a:pt x="452" y="251"/>
                </a:lnTo>
                <a:lnTo>
                  <a:pt x="493" y="210"/>
                </a:lnTo>
                <a:lnTo>
                  <a:pt x="532" y="170"/>
                </a:lnTo>
                <a:lnTo>
                  <a:pt x="570" y="137"/>
                </a:lnTo>
                <a:lnTo>
                  <a:pt x="604" y="105"/>
                </a:lnTo>
                <a:lnTo>
                  <a:pt x="636" y="79"/>
                </a:lnTo>
                <a:lnTo>
                  <a:pt x="665" y="55"/>
                </a:lnTo>
                <a:lnTo>
                  <a:pt x="688" y="35"/>
                </a:lnTo>
                <a:lnTo>
                  <a:pt x="709" y="19"/>
                </a:lnTo>
                <a:lnTo>
                  <a:pt x="723" y="9"/>
                </a:lnTo>
                <a:lnTo>
                  <a:pt x="732" y="1"/>
                </a:lnTo>
                <a:lnTo>
                  <a:pt x="735" y="0"/>
                </a:lnTo>
                <a:lnTo>
                  <a:pt x="739" y="1"/>
                </a:lnTo>
                <a:lnTo>
                  <a:pt x="748" y="9"/>
                </a:lnTo>
                <a:lnTo>
                  <a:pt x="763" y="19"/>
                </a:lnTo>
                <a:lnTo>
                  <a:pt x="783" y="35"/>
                </a:lnTo>
                <a:lnTo>
                  <a:pt x="806" y="55"/>
                </a:lnTo>
                <a:lnTo>
                  <a:pt x="835" y="79"/>
                </a:lnTo>
                <a:lnTo>
                  <a:pt x="866" y="105"/>
                </a:lnTo>
                <a:lnTo>
                  <a:pt x="901" y="137"/>
                </a:lnTo>
                <a:lnTo>
                  <a:pt x="939" y="170"/>
                </a:lnTo>
                <a:lnTo>
                  <a:pt x="978" y="210"/>
                </a:lnTo>
                <a:lnTo>
                  <a:pt x="1019" y="251"/>
                </a:lnTo>
                <a:lnTo>
                  <a:pt x="1060" y="294"/>
                </a:lnTo>
                <a:lnTo>
                  <a:pt x="1102" y="343"/>
                </a:lnTo>
                <a:lnTo>
                  <a:pt x="1145" y="394"/>
                </a:lnTo>
                <a:lnTo>
                  <a:pt x="1187" y="446"/>
                </a:lnTo>
                <a:lnTo>
                  <a:pt x="1228" y="502"/>
                </a:lnTo>
                <a:lnTo>
                  <a:pt x="1267" y="560"/>
                </a:lnTo>
                <a:lnTo>
                  <a:pt x="1305" y="621"/>
                </a:lnTo>
                <a:lnTo>
                  <a:pt x="1339" y="684"/>
                </a:lnTo>
                <a:lnTo>
                  <a:pt x="1371" y="748"/>
                </a:lnTo>
                <a:lnTo>
                  <a:pt x="1400" y="815"/>
                </a:lnTo>
                <a:lnTo>
                  <a:pt x="1423" y="884"/>
                </a:lnTo>
                <a:lnTo>
                  <a:pt x="1444" y="954"/>
                </a:lnTo>
                <a:lnTo>
                  <a:pt x="1458" y="1025"/>
                </a:lnTo>
                <a:lnTo>
                  <a:pt x="1467" y="1098"/>
                </a:lnTo>
                <a:lnTo>
                  <a:pt x="1470" y="1173"/>
                </a:lnTo>
              </a:path>
            </a:pathLst>
          </a:custGeom>
          <a:solidFill>
            <a:schemeClr val="accent5"/>
          </a:solidFill>
          <a:ln algn="ctr" cap="flat" cmpd="sng" w="25400">
            <a:noFill/>
            <a:prstDash val="solid"/>
          </a:ln>
          <a:effectLst/>
        </p:spPr>
        <p:txBody>
          <a:bodyPr anchor="ctr"/>
          <a:lstStyle/>
          <a:p>
            <a:pPr algn="ctr" defTabSz="914400" eaLnBrk="1" fontAlgn="base"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panose="020f0502020204030204" typeface="Calibri"/>
              <a:ea charset="-122" pitchFamily="34" typeface="微软雅黑"/>
              <a:cs typeface="+mn-cs"/>
            </a:endParaRPr>
          </a:p>
        </p:txBody>
      </p:sp>
      <p:sp>
        <p:nvSpPr>
          <p:cNvPr id="17" name="Freeform 5"/>
          <p:cNvSpPr/>
          <p:nvPr/>
        </p:nvSpPr>
        <p:spPr bwMode="ltGray">
          <a:xfrm rot="-46246288">
            <a:off x="1685924" y="928648"/>
            <a:ext cx="1978025" cy="3159125"/>
          </a:xfrm>
          <a:custGeom>
            <a:cxnLst>
              <a:cxn ang="0">
                <a:pos x="1467" y="1246"/>
              </a:cxn>
              <a:cxn ang="0">
                <a:pos x="1444" y="1390"/>
              </a:cxn>
              <a:cxn ang="0">
                <a:pos x="1400" y="1529"/>
              </a:cxn>
              <a:cxn ang="0">
                <a:pos x="1339" y="1662"/>
              </a:cxn>
              <a:cxn ang="0">
                <a:pos x="1267" y="1784"/>
              </a:cxn>
              <a:cxn ang="0">
                <a:pos x="1187" y="1898"/>
              </a:cxn>
              <a:cxn ang="0">
                <a:pos x="1102" y="2002"/>
              </a:cxn>
              <a:cxn ang="0">
                <a:pos x="1019" y="2094"/>
              </a:cxn>
              <a:cxn ang="0">
                <a:pos x="939" y="2174"/>
              </a:cxn>
              <a:cxn ang="0">
                <a:pos x="866" y="2239"/>
              </a:cxn>
              <a:cxn ang="0">
                <a:pos x="806" y="2290"/>
              </a:cxn>
              <a:cxn ang="0">
                <a:pos x="763" y="2325"/>
              </a:cxn>
              <a:cxn ang="0">
                <a:pos x="739" y="2343"/>
              </a:cxn>
              <a:cxn ang="0">
                <a:pos x="732" y="2343"/>
              </a:cxn>
              <a:cxn ang="0">
                <a:pos x="709" y="2325"/>
              </a:cxn>
              <a:cxn ang="0">
                <a:pos x="665" y="2290"/>
              </a:cxn>
              <a:cxn ang="0">
                <a:pos x="604" y="2239"/>
              </a:cxn>
              <a:cxn ang="0">
                <a:pos x="532" y="2174"/>
              </a:cxn>
              <a:cxn ang="0">
                <a:pos x="452" y="2094"/>
              </a:cxn>
              <a:cxn ang="0">
                <a:pos x="367" y="2002"/>
              </a:cxn>
              <a:cxn ang="0">
                <a:pos x="284" y="1898"/>
              </a:cxn>
              <a:cxn ang="0">
                <a:pos x="204" y="1784"/>
              </a:cxn>
              <a:cxn ang="0">
                <a:pos x="131" y="1662"/>
              </a:cxn>
              <a:cxn ang="0">
                <a:pos x="71" y="1529"/>
              </a:cxn>
              <a:cxn ang="0">
                <a:pos x="27" y="1390"/>
              </a:cxn>
              <a:cxn ang="0">
                <a:pos x="4" y="1246"/>
              </a:cxn>
              <a:cxn ang="0">
                <a:pos x="4" y="1098"/>
              </a:cxn>
              <a:cxn ang="0">
                <a:pos x="27" y="954"/>
              </a:cxn>
              <a:cxn ang="0">
                <a:pos x="71" y="815"/>
              </a:cxn>
              <a:cxn ang="0">
                <a:pos x="131" y="684"/>
              </a:cxn>
              <a:cxn ang="0">
                <a:pos x="204" y="560"/>
              </a:cxn>
              <a:cxn ang="0">
                <a:pos x="284" y="446"/>
              </a:cxn>
              <a:cxn ang="0">
                <a:pos x="367" y="343"/>
              </a:cxn>
              <a:cxn ang="0">
                <a:pos x="452" y="251"/>
              </a:cxn>
              <a:cxn ang="0">
                <a:pos x="532" y="170"/>
              </a:cxn>
              <a:cxn ang="0">
                <a:pos x="604" y="105"/>
              </a:cxn>
              <a:cxn ang="0">
                <a:pos x="665" y="55"/>
              </a:cxn>
              <a:cxn ang="0">
                <a:pos x="709" y="19"/>
              </a:cxn>
              <a:cxn ang="0">
                <a:pos x="732" y="1"/>
              </a:cxn>
              <a:cxn ang="0">
                <a:pos x="739" y="1"/>
              </a:cxn>
              <a:cxn ang="0">
                <a:pos x="763" y="19"/>
              </a:cxn>
              <a:cxn ang="0">
                <a:pos x="806" y="55"/>
              </a:cxn>
              <a:cxn ang="0">
                <a:pos x="866" y="105"/>
              </a:cxn>
              <a:cxn ang="0">
                <a:pos x="939" y="170"/>
              </a:cxn>
              <a:cxn ang="0">
                <a:pos x="1019" y="251"/>
              </a:cxn>
              <a:cxn ang="0">
                <a:pos x="1102" y="343"/>
              </a:cxn>
              <a:cxn ang="0">
                <a:pos x="1187" y="446"/>
              </a:cxn>
              <a:cxn ang="0">
                <a:pos x="1267" y="560"/>
              </a:cxn>
              <a:cxn ang="0">
                <a:pos x="1339" y="684"/>
              </a:cxn>
              <a:cxn ang="0">
                <a:pos x="1400" y="815"/>
              </a:cxn>
              <a:cxn ang="0">
                <a:pos x="1444" y="954"/>
              </a:cxn>
              <a:cxn ang="0">
                <a:pos x="1467" y="1098"/>
              </a:cxn>
            </a:cxnLst>
            <a:rect b="b" l="0" r="r" t="0"/>
            <a:pathLst>
              <a:path h="2346" w="1470">
                <a:moveTo>
                  <a:pt x="1470" y="1173"/>
                </a:moveTo>
                <a:lnTo>
                  <a:pt x="1467" y="1246"/>
                </a:lnTo>
                <a:lnTo>
                  <a:pt x="1458" y="1319"/>
                </a:lnTo>
                <a:lnTo>
                  <a:pt x="1444" y="1390"/>
                </a:lnTo>
                <a:lnTo>
                  <a:pt x="1423" y="1462"/>
                </a:lnTo>
                <a:lnTo>
                  <a:pt x="1400" y="1529"/>
                </a:lnTo>
                <a:lnTo>
                  <a:pt x="1371" y="1596"/>
                </a:lnTo>
                <a:lnTo>
                  <a:pt x="1339" y="1662"/>
                </a:lnTo>
                <a:lnTo>
                  <a:pt x="1305" y="1724"/>
                </a:lnTo>
                <a:lnTo>
                  <a:pt x="1267" y="1784"/>
                </a:lnTo>
                <a:lnTo>
                  <a:pt x="1228" y="1843"/>
                </a:lnTo>
                <a:lnTo>
                  <a:pt x="1187" y="1898"/>
                </a:lnTo>
                <a:lnTo>
                  <a:pt x="1145" y="1952"/>
                </a:lnTo>
                <a:lnTo>
                  <a:pt x="1102" y="2002"/>
                </a:lnTo>
                <a:lnTo>
                  <a:pt x="1060" y="2050"/>
                </a:lnTo>
                <a:lnTo>
                  <a:pt x="1019" y="2094"/>
                </a:lnTo>
                <a:lnTo>
                  <a:pt x="978" y="2134"/>
                </a:lnTo>
                <a:lnTo>
                  <a:pt x="939" y="2174"/>
                </a:lnTo>
                <a:lnTo>
                  <a:pt x="901" y="2207"/>
                </a:lnTo>
                <a:lnTo>
                  <a:pt x="866" y="2239"/>
                </a:lnTo>
                <a:lnTo>
                  <a:pt x="835" y="2266"/>
                </a:lnTo>
                <a:lnTo>
                  <a:pt x="806" y="2290"/>
                </a:lnTo>
                <a:lnTo>
                  <a:pt x="783" y="2309"/>
                </a:lnTo>
                <a:lnTo>
                  <a:pt x="763" y="2325"/>
                </a:lnTo>
                <a:lnTo>
                  <a:pt x="748" y="2336"/>
                </a:lnTo>
                <a:lnTo>
                  <a:pt x="739" y="2343"/>
                </a:lnTo>
                <a:lnTo>
                  <a:pt x="735" y="2346"/>
                </a:lnTo>
                <a:lnTo>
                  <a:pt x="732" y="2343"/>
                </a:lnTo>
                <a:lnTo>
                  <a:pt x="723" y="2336"/>
                </a:lnTo>
                <a:lnTo>
                  <a:pt x="709" y="2325"/>
                </a:lnTo>
                <a:lnTo>
                  <a:pt x="688" y="2309"/>
                </a:lnTo>
                <a:lnTo>
                  <a:pt x="665" y="2290"/>
                </a:lnTo>
                <a:lnTo>
                  <a:pt x="636" y="2266"/>
                </a:lnTo>
                <a:lnTo>
                  <a:pt x="604" y="2239"/>
                </a:lnTo>
                <a:lnTo>
                  <a:pt x="570" y="2207"/>
                </a:lnTo>
                <a:lnTo>
                  <a:pt x="532" y="2174"/>
                </a:lnTo>
                <a:lnTo>
                  <a:pt x="493" y="2134"/>
                </a:lnTo>
                <a:lnTo>
                  <a:pt x="452" y="2094"/>
                </a:lnTo>
                <a:lnTo>
                  <a:pt x="410" y="2050"/>
                </a:lnTo>
                <a:lnTo>
                  <a:pt x="367" y="2002"/>
                </a:lnTo>
                <a:lnTo>
                  <a:pt x="325" y="1952"/>
                </a:lnTo>
                <a:lnTo>
                  <a:pt x="284" y="1898"/>
                </a:lnTo>
                <a:lnTo>
                  <a:pt x="243" y="1843"/>
                </a:lnTo>
                <a:lnTo>
                  <a:pt x="204" y="1784"/>
                </a:lnTo>
                <a:lnTo>
                  <a:pt x="166" y="1724"/>
                </a:lnTo>
                <a:lnTo>
                  <a:pt x="131" y="1662"/>
                </a:lnTo>
                <a:lnTo>
                  <a:pt x="100" y="1596"/>
                </a:lnTo>
                <a:lnTo>
                  <a:pt x="71" y="1529"/>
                </a:lnTo>
                <a:lnTo>
                  <a:pt x="48" y="1462"/>
                </a:lnTo>
                <a:lnTo>
                  <a:pt x="27" y="1390"/>
                </a:lnTo>
                <a:lnTo>
                  <a:pt x="13" y="1319"/>
                </a:lnTo>
                <a:lnTo>
                  <a:pt x="4" y="1246"/>
                </a:lnTo>
                <a:lnTo>
                  <a:pt x="0" y="1173"/>
                </a:lnTo>
                <a:lnTo>
                  <a:pt x="4" y="1098"/>
                </a:lnTo>
                <a:lnTo>
                  <a:pt x="13" y="1025"/>
                </a:lnTo>
                <a:lnTo>
                  <a:pt x="27" y="954"/>
                </a:lnTo>
                <a:lnTo>
                  <a:pt x="48" y="884"/>
                </a:lnTo>
                <a:lnTo>
                  <a:pt x="71" y="815"/>
                </a:lnTo>
                <a:lnTo>
                  <a:pt x="100" y="748"/>
                </a:lnTo>
                <a:lnTo>
                  <a:pt x="131" y="684"/>
                </a:lnTo>
                <a:lnTo>
                  <a:pt x="166" y="621"/>
                </a:lnTo>
                <a:lnTo>
                  <a:pt x="204" y="560"/>
                </a:lnTo>
                <a:lnTo>
                  <a:pt x="243" y="502"/>
                </a:lnTo>
                <a:lnTo>
                  <a:pt x="284" y="446"/>
                </a:lnTo>
                <a:lnTo>
                  <a:pt x="325" y="394"/>
                </a:lnTo>
                <a:lnTo>
                  <a:pt x="367" y="343"/>
                </a:lnTo>
                <a:lnTo>
                  <a:pt x="410" y="294"/>
                </a:lnTo>
                <a:lnTo>
                  <a:pt x="452" y="251"/>
                </a:lnTo>
                <a:lnTo>
                  <a:pt x="493" y="210"/>
                </a:lnTo>
                <a:lnTo>
                  <a:pt x="532" y="170"/>
                </a:lnTo>
                <a:lnTo>
                  <a:pt x="570" y="137"/>
                </a:lnTo>
                <a:lnTo>
                  <a:pt x="604" y="105"/>
                </a:lnTo>
                <a:lnTo>
                  <a:pt x="636" y="79"/>
                </a:lnTo>
                <a:lnTo>
                  <a:pt x="665" y="55"/>
                </a:lnTo>
                <a:lnTo>
                  <a:pt x="688" y="35"/>
                </a:lnTo>
                <a:lnTo>
                  <a:pt x="709" y="19"/>
                </a:lnTo>
                <a:lnTo>
                  <a:pt x="723" y="9"/>
                </a:lnTo>
                <a:lnTo>
                  <a:pt x="732" y="1"/>
                </a:lnTo>
                <a:lnTo>
                  <a:pt x="735" y="0"/>
                </a:lnTo>
                <a:lnTo>
                  <a:pt x="739" y="1"/>
                </a:lnTo>
                <a:lnTo>
                  <a:pt x="748" y="9"/>
                </a:lnTo>
                <a:lnTo>
                  <a:pt x="763" y="19"/>
                </a:lnTo>
                <a:lnTo>
                  <a:pt x="783" y="35"/>
                </a:lnTo>
                <a:lnTo>
                  <a:pt x="806" y="55"/>
                </a:lnTo>
                <a:lnTo>
                  <a:pt x="835" y="79"/>
                </a:lnTo>
                <a:lnTo>
                  <a:pt x="866" y="105"/>
                </a:lnTo>
                <a:lnTo>
                  <a:pt x="901" y="137"/>
                </a:lnTo>
                <a:lnTo>
                  <a:pt x="939" y="170"/>
                </a:lnTo>
                <a:lnTo>
                  <a:pt x="978" y="210"/>
                </a:lnTo>
                <a:lnTo>
                  <a:pt x="1019" y="251"/>
                </a:lnTo>
                <a:lnTo>
                  <a:pt x="1060" y="294"/>
                </a:lnTo>
                <a:lnTo>
                  <a:pt x="1102" y="343"/>
                </a:lnTo>
                <a:lnTo>
                  <a:pt x="1145" y="394"/>
                </a:lnTo>
                <a:lnTo>
                  <a:pt x="1187" y="446"/>
                </a:lnTo>
                <a:lnTo>
                  <a:pt x="1228" y="502"/>
                </a:lnTo>
                <a:lnTo>
                  <a:pt x="1267" y="560"/>
                </a:lnTo>
                <a:lnTo>
                  <a:pt x="1305" y="621"/>
                </a:lnTo>
                <a:lnTo>
                  <a:pt x="1339" y="684"/>
                </a:lnTo>
                <a:lnTo>
                  <a:pt x="1371" y="748"/>
                </a:lnTo>
                <a:lnTo>
                  <a:pt x="1400" y="815"/>
                </a:lnTo>
                <a:lnTo>
                  <a:pt x="1423" y="884"/>
                </a:lnTo>
                <a:lnTo>
                  <a:pt x="1444" y="954"/>
                </a:lnTo>
                <a:lnTo>
                  <a:pt x="1458" y="1025"/>
                </a:lnTo>
                <a:lnTo>
                  <a:pt x="1467" y="1098"/>
                </a:lnTo>
                <a:lnTo>
                  <a:pt x="1470" y="1173"/>
                </a:lnTo>
              </a:path>
            </a:pathLst>
          </a:custGeom>
          <a:solidFill>
            <a:schemeClr val="accent1"/>
          </a:solidFill>
          <a:ln algn="ctr" cap="flat" cmpd="sng" w="25400">
            <a:noFill/>
            <a:prstDash val="solid"/>
          </a:ln>
          <a:effectLst/>
        </p:spPr>
        <p:txBody>
          <a:bodyPr anchor="ctr"/>
          <a:lstStyle/>
          <a:p>
            <a:pPr algn="ctr" defTabSz="914400" eaLnBrk="1" fontAlgn="base" hangingPunct="1" indent="0" latinLnBrk="0" lvl="0" marL="0" marR="0">
              <a:lnSpc>
                <a:spcPct val="120000"/>
              </a:lnSpc>
              <a:spcBef>
                <a:spcPct val="0"/>
              </a:spcBef>
              <a:spcAft>
                <a:spcPct val="0"/>
              </a:spcAft>
              <a:buClrTx/>
              <a:buSzTx/>
              <a:buFontTx/>
              <a:buNone/>
              <a:defRPr/>
            </a:pPr>
            <a:endParaRPr altLang="en-US" b="1" baseline="0" cap="none" i="0" kern="0" kumimoji="0" lang="zh-CN" noProof="0" normalizeH="0" spc="0" strike="noStrike" sz="1800" u="none">
              <a:ln>
                <a:noFill/>
              </a:ln>
              <a:solidFill>
                <a:sysClr lastClr="FFFFFF" val="window"/>
              </a:solidFill>
              <a:effectLst/>
              <a:uLnTx/>
              <a:uFillTx/>
              <a:latin panose="020f0502020204030204" typeface="Calibri"/>
              <a:ea charset="-122" pitchFamily="34" typeface="微软雅黑"/>
              <a:cs typeface="+mn-cs"/>
            </a:endParaRPr>
          </a:p>
        </p:txBody>
      </p:sp>
      <p:sp>
        <p:nvSpPr>
          <p:cNvPr id="18" name="Oval 7"/>
          <p:cNvSpPr>
            <a:spLocks noChangeArrowheads="1"/>
          </p:cNvSpPr>
          <p:nvPr/>
        </p:nvSpPr>
        <p:spPr bwMode="gray">
          <a:xfrm>
            <a:off x="3101974" y="2800310"/>
            <a:ext cx="1647825" cy="1647825"/>
          </a:xfrm>
          <a:prstGeom prst="ellipse">
            <a:avLst/>
          </a:prstGeom>
          <a:solidFill>
            <a:sysClr lastClr="FFFFFF" val="window">
              <a:alpha val="50195"/>
            </a:sysClr>
          </a:solidFill>
          <a:ln>
            <a:noFill/>
          </a:ln>
          <a:extLst>
            <a:ext uri="{91240B29-F687-4F45-9708-019B960494DF}">
              <a14:hiddenLine w="9525">
                <a:solidFill>
                  <a:srgbClr val="000000"/>
                </a:solidFill>
                <a:round/>
              </a14:hiddenLine>
            </a:ext>
          </a:extLst>
        </p:spPr>
        <p:txBody>
          <a:bodyPr anchor="ctr"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endParaRPr>
          </a:p>
        </p:txBody>
      </p:sp>
      <p:sp>
        <p:nvSpPr>
          <p:cNvPr id="21" name="TextBox 20"/>
          <p:cNvSpPr txBox="1"/>
          <p:nvPr/>
        </p:nvSpPr>
        <p:spPr bwMode="auto">
          <a:xfrm>
            <a:off x="1816829" y="1917933"/>
            <a:ext cx="1728787" cy="1188720"/>
          </a:xfrm>
          <a:prstGeom prst="rect">
            <a:avLst/>
          </a:prstGeom>
          <a:noFill/>
        </p:spPr>
        <p:txBody>
          <a:bodyPr anchor="t" anchorCtr="0" bIns="45720" compatLnSpc="1" lIns="91440" numCol="1" rIns="91440" tIns="45720" vert="horz" wrap="square">
            <a:spAutoFit/>
          </a:bodyPr>
          <a:lstStyle/>
          <a:p>
            <a:pPr algn="ctr" defTabSz="914400" eaLnBrk="1" fontAlgn="base" hangingPunct="1" indent="0" latinLnBrk="0" lvl="0" marL="0" marR="0" rtl="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sysClr lastClr="FFFFFF" val="window">
                    <a:lumMod val="95000"/>
                  </a:sysClr>
                </a:solidFill>
                <a:effectLst/>
                <a:uLnTx/>
                <a:uFillTx/>
                <a:latin charset="-122" pitchFamily="34" typeface="微软雅黑"/>
                <a:ea charset="-122" pitchFamily="34" typeface="微软雅黑"/>
                <a:cs charset="-122" pitchFamily="2" typeface="宋体"/>
              </a:rPr>
              <a:t>单击此处添加段落文本单击此处添加段落文本单击此处添加段落文本单击此处添加段落文本</a:t>
            </a:r>
          </a:p>
        </p:txBody>
      </p:sp>
      <p:sp>
        <p:nvSpPr>
          <p:cNvPr id="22" name="TextBox 20"/>
          <p:cNvSpPr txBox="1"/>
          <p:nvPr/>
        </p:nvSpPr>
        <p:spPr bwMode="auto">
          <a:xfrm>
            <a:off x="4344192" y="1917933"/>
            <a:ext cx="1728787" cy="1188720"/>
          </a:xfrm>
          <a:prstGeom prst="rect">
            <a:avLst/>
          </a:prstGeom>
          <a:noFill/>
        </p:spPr>
        <p:txBody>
          <a:bodyPr anchor="t" anchorCtr="0" bIns="45720" compatLnSpc="1" lIns="91440" numCol="1" rIns="91440" tIns="45720" vert="horz" wrap="square">
            <a:spAutoFit/>
          </a:bodyPr>
          <a:lstStyle/>
          <a:p>
            <a:pPr algn="ctr" defTabSz="914400" eaLnBrk="1" fontAlgn="base" hangingPunct="1" indent="0" latinLnBrk="0" lvl="0" marL="0" marR="0" rtl="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sysClr lastClr="FFFFFF" val="window">
                    <a:lumMod val="95000"/>
                  </a:sysClr>
                </a:solidFill>
                <a:effectLst/>
                <a:uLnTx/>
                <a:uFillTx/>
                <a:latin charset="-122" pitchFamily="34" typeface="微软雅黑"/>
                <a:ea charset="-122" pitchFamily="34" typeface="微软雅黑"/>
                <a:cs charset="-122" pitchFamily="2" typeface="宋体"/>
              </a:rPr>
              <a:t>单击此处添加段落文本单击此处添加段落文本单击此处添加段落文本单击此处添加段落文本</a:t>
            </a:r>
          </a:p>
        </p:txBody>
      </p:sp>
      <p:sp>
        <p:nvSpPr>
          <p:cNvPr id="23" name="TextBox 20"/>
          <p:cNvSpPr txBox="1"/>
          <p:nvPr/>
        </p:nvSpPr>
        <p:spPr bwMode="auto">
          <a:xfrm>
            <a:off x="4391692" y="4185807"/>
            <a:ext cx="1728787" cy="1188720"/>
          </a:xfrm>
          <a:prstGeom prst="rect">
            <a:avLst/>
          </a:prstGeom>
          <a:noFill/>
        </p:spPr>
        <p:txBody>
          <a:bodyPr anchor="t" anchorCtr="0" bIns="45720" compatLnSpc="1" lIns="91440" numCol="1" rIns="91440" tIns="45720" vert="horz" wrap="square">
            <a:spAutoFit/>
          </a:bodyPr>
          <a:lstStyle/>
          <a:p>
            <a:pPr algn="ctr" defTabSz="914400" eaLnBrk="1" fontAlgn="base" hangingPunct="1" indent="0" latinLnBrk="0" lvl="0" marL="0" marR="0" rtl="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sysClr lastClr="FFFFFF" val="window">
                    <a:lumMod val="95000"/>
                  </a:sysClr>
                </a:solidFill>
                <a:effectLst/>
                <a:uLnTx/>
                <a:uFillTx/>
                <a:latin charset="-122" pitchFamily="34" typeface="微软雅黑"/>
                <a:ea charset="-122" pitchFamily="34" typeface="微软雅黑"/>
                <a:cs charset="-122" pitchFamily="2" typeface="宋体"/>
              </a:rPr>
              <a:t>单击此处添加段落文本单击此处添加段落文本单击此处添加段落文本单击此处添加段落文本</a:t>
            </a:r>
          </a:p>
        </p:txBody>
      </p:sp>
      <p:sp>
        <p:nvSpPr>
          <p:cNvPr id="24" name="TextBox 20"/>
          <p:cNvSpPr txBox="1"/>
          <p:nvPr/>
        </p:nvSpPr>
        <p:spPr bwMode="auto">
          <a:xfrm>
            <a:off x="1742026" y="4185807"/>
            <a:ext cx="1728787" cy="1188720"/>
          </a:xfrm>
          <a:prstGeom prst="rect">
            <a:avLst/>
          </a:prstGeom>
          <a:noFill/>
        </p:spPr>
        <p:txBody>
          <a:bodyPr anchor="t" anchorCtr="0" bIns="45720" compatLnSpc="1" lIns="91440" numCol="1" rIns="91440" tIns="45720" vert="horz" wrap="square">
            <a:spAutoFit/>
          </a:bodyPr>
          <a:lstStyle/>
          <a:p>
            <a:pPr algn="ctr" defTabSz="914400" eaLnBrk="1" fontAlgn="base" hangingPunct="1" indent="0" latinLnBrk="0" lvl="0" marL="0" marR="0" rtl="0">
              <a:lnSpc>
                <a:spcPct val="150000"/>
              </a:lnSpc>
              <a:spcBef>
                <a:spcPct val="0"/>
              </a:spcBef>
              <a:spcAft>
                <a:spcPct val="0"/>
              </a:spcAft>
              <a:buClrTx/>
              <a:buSzTx/>
              <a:buFontTx/>
              <a:buNone/>
              <a:defRPr/>
            </a:pPr>
            <a:r>
              <a:rPr altLang="en-US" b="0" baseline="0" cap="none" i="0" kern="0" kumimoji="0" lang="zh-CN" noProof="0" normalizeH="0" spc="0" strike="noStrike" sz="1200" u="none">
                <a:ln>
                  <a:noFill/>
                </a:ln>
                <a:solidFill>
                  <a:sysClr lastClr="FFFFFF" val="window">
                    <a:lumMod val="95000"/>
                  </a:sysClr>
                </a:solidFill>
                <a:effectLst/>
                <a:uLnTx/>
                <a:uFillTx/>
                <a:latin charset="-122" pitchFamily="34" typeface="微软雅黑"/>
                <a:ea charset="-122" pitchFamily="34" typeface="微软雅黑"/>
                <a:cs charset="-122" pitchFamily="2" typeface="宋体"/>
              </a:rPr>
              <a:t>单击此处添加段落文本单击此处添加段落文本单击此处添加段落文本单击此处添加段落文本</a:t>
            </a:r>
          </a:p>
        </p:txBody>
      </p:sp>
      <p:sp>
        <p:nvSpPr>
          <p:cNvPr id="25" name="Content Placeholder 2"/>
          <p:cNvSpPr txBox="1"/>
          <p:nvPr/>
        </p:nvSpPr>
        <p:spPr>
          <a:xfrm>
            <a:off x="7991400" y="2467471"/>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6" name="Title 13"/>
          <p:cNvSpPr txBox="1"/>
          <p:nvPr/>
        </p:nvSpPr>
        <p:spPr>
          <a:xfrm>
            <a:off x="7978508" y="2052588"/>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7" name="Content Placeholder 2"/>
          <p:cNvSpPr txBox="1"/>
          <p:nvPr/>
        </p:nvSpPr>
        <p:spPr>
          <a:xfrm>
            <a:off x="7991400" y="3609706"/>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28" name="Title 13"/>
          <p:cNvSpPr txBox="1"/>
          <p:nvPr/>
        </p:nvSpPr>
        <p:spPr>
          <a:xfrm>
            <a:off x="7978508" y="3194823"/>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sp>
        <p:nvSpPr>
          <p:cNvPr id="29" name="Content Placeholder 2"/>
          <p:cNvSpPr txBox="1"/>
          <p:nvPr/>
        </p:nvSpPr>
        <p:spPr>
          <a:xfrm>
            <a:off x="7991400" y="4754596"/>
            <a:ext cx="3340876"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1200">
                <a:solidFill>
                  <a:sysClr lastClr="FFFFFF" val="window">
                    <a:lumMod val="65000"/>
                  </a:sysClr>
                </a:solidFill>
                <a:cs typeface="+mn-ea"/>
                <a:sym typeface="+mn-lt"/>
              </a:rPr>
              <a:t>请在这里添加文字内容请在这里添加文字内容请在这里添加文字内容请在这里添加文字内容</a:t>
            </a:r>
          </a:p>
        </p:txBody>
      </p:sp>
      <p:sp>
        <p:nvSpPr>
          <p:cNvPr id="30" name="Title 13"/>
          <p:cNvSpPr txBox="1"/>
          <p:nvPr/>
        </p:nvSpPr>
        <p:spPr>
          <a:xfrm>
            <a:off x="7978508" y="4339713"/>
            <a:ext cx="2884425" cy="532285"/>
          </a:xfrm>
          <a:prstGeom prst="rect">
            <a:avLst/>
          </a:prstGeom>
        </p:spPr>
        <p:txBody>
          <a:bodyPr anchor="ctr" bIns="45720" lIns="91440" rIns="91440" rtlCol="0" tIns="45720" vert="horz">
            <a:norm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l" defTabSz="914400" eaLnBrk="1" fontAlgn="auto" hangingPunct="1" indent="0" latinLnBrk="0" lvl="0" marL="0" marR="0" rtl="0">
              <a:lnSpc>
                <a:spcPct val="100000"/>
              </a:lnSpc>
              <a:spcBef>
                <a:spcPct val="0"/>
              </a:spcBef>
              <a:spcAft>
                <a:spcPct val="0"/>
              </a:spcAft>
              <a:buClrTx/>
              <a:buSzTx/>
              <a:buFontTx/>
              <a:buNone/>
              <a:defRPr/>
            </a:pPr>
            <a:r>
              <a:rPr altLang="en-US" b="1" baseline="0" cap="none" i="0" kern="1200" kumimoji="0" lang="zh-CN" noProof="0" normalizeH="0" spc="0" strike="noStrike" sz="2400" u="none">
                <a:ln>
                  <a:noFill/>
                </a:ln>
                <a:solidFill>
                  <a:srgbClr val="5C5C5C">
                    <a:lumMod val="65000"/>
                    <a:lumOff val="35000"/>
                  </a:srgbClr>
                </a:solidFill>
                <a:effectLst/>
                <a:uLnTx/>
                <a:uFillTx/>
                <a:latin typeface="+mn-lt"/>
                <a:ea typeface="+mn-ea"/>
                <a:cs typeface="+mn-ea"/>
                <a:sym typeface="+mn-lt"/>
              </a:rPr>
              <a:t>添加文字标题</a:t>
            </a:r>
          </a:p>
        </p:txBody>
      </p:sp>
      <p:cxnSp>
        <p:nvCxnSpPr>
          <p:cNvPr id="31" name="直接连接符 30"/>
          <p:cNvCxnSpPr/>
          <p:nvPr/>
        </p:nvCxnSpPr>
        <p:spPr>
          <a:xfrm>
            <a:off x="7794171" y="1917933"/>
            <a:ext cx="43978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7794171" y="5561460"/>
            <a:ext cx="439782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添加论文内容第一部分标题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9" name="矩形 8"/>
          <p:cNvSpPr/>
          <p:nvPr/>
        </p:nvSpPr>
        <p:spPr>
          <a:xfrm>
            <a:off x="1047672" y="1556514"/>
            <a:ext cx="2451338" cy="475741"/>
          </a:xfrm>
          <a:prstGeom prst="rect">
            <a:avLst/>
          </a:prstGeom>
          <a:solidFill>
            <a:schemeClr val="accent1"/>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10" name="矩形 9"/>
          <p:cNvSpPr/>
          <p:nvPr/>
        </p:nvSpPr>
        <p:spPr>
          <a:xfrm>
            <a:off x="1047672" y="2032255"/>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16" name="矩形 15"/>
          <p:cNvSpPr/>
          <p:nvPr/>
        </p:nvSpPr>
        <p:spPr>
          <a:xfrm>
            <a:off x="3583759" y="1556514"/>
            <a:ext cx="2451338" cy="475741"/>
          </a:xfrm>
          <a:prstGeom prst="rect">
            <a:avLst/>
          </a:prstGeom>
          <a:solidFill>
            <a:schemeClr val="accent5"/>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17" name="矩形 16"/>
          <p:cNvSpPr/>
          <p:nvPr/>
        </p:nvSpPr>
        <p:spPr>
          <a:xfrm>
            <a:off x="3583759" y="2032255"/>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18" name="矩形 17"/>
          <p:cNvSpPr/>
          <p:nvPr/>
        </p:nvSpPr>
        <p:spPr>
          <a:xfrm>
            <a:off x="6119845" y="1556514"/>
            <a:ext cx="2451338" cy="475741"/>
          </a:xfrm>
          <a:prstGeom prst="rect">
            <a:avLst/>
          </a:prstGeom>
          <a:solidFill>
            <a:schemeClr val="accent1"/>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21" name="矩形 20"/>
          <p:cNvSpPr/>
          <p:nvPr/>
        </p:nvSpPr>
        <p:spPr>
          <a:xfrm>
            <a:off x="6119845" y="2032255"/>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22" name="矩形 21"/>
          <p:cNvSpPr/>
          <p:nvPr/>
        </p:nvSpPr>
        <p:spPr>
          <a:xfrm>
            <a:off x="8655932" y="1556514"/>
            <a:ext cx="2451338" cy="475741"/>
          </a:xfrm>
          <a:prstGeom prst="rect">
            <a:avLst/>
          </a:prstGeom>
          <a:solidFill>
            <a:schemeClr val="accent5"/>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23" name="矩形 22"/>
          <p:cNvSpPr/>
          <p:nvPr/>
        </p:nvSpPr>
        <p:spPr>
          <a:xfrm>
            <a:off x="8655932" y="2032255"/>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24" name="矩形 23"/>
          <p:cNvSpPr/>
          <p:nvPr/>
        </p:nvSpPr>
        <p:spPr>
          <a:xfrm>
            <a:off x="1047672" y="3820447"/>
            <a:ext cx="2451338" cy="475741"/>
          </a:xfrm>
          <a:prstGeom prst="rect">
            <a:avLst/>
          </a:prstGeom>
          <a:solidFill>
            <a:schemeClr val="accent5"/>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25" name="矩形 24"/>
          <p:cNvSpPr/>
          <p:nvPr/>
        </p:nvSpPr>
        <p:spPr>
          <a:xfrm>
            <a:off x="1047672" y="4296188"/>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26" name="矩形 25"/>
          <p:cNvSpPr/>
          <p:nvPr/>
        </p:nvSpPr>
        <p:spPr>
          <a:xfrm>
            <a:off x="3583759" y="3820447"/>
            <a:ext cx="2451338" cy="475741"/>
          </a:xfrm>
          <a:prstGeom prst="rect">
            <a:avLst/>
          </a:prstGeom>
          <a:solidFill>
            <a:schemeClr val="accent1"/>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27" name="矩形 26"/>
          <p:cNvSpPr/>
          <p:nvPr/>
        </p:nvSpPr>
        <p:spPr>
          <a:xfrm>
            <a:off x="3583759" y="4296188"/>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28" name="矩形 27"/>
          <p:cNvSpPr/>
          <p:nvPr/>
        </p:nvSpPr>
        <p:spPr>
          <a:xfrm>
            <a:off x="6119845" y="3820447"/>
            <a:ext cx="2451338" cy="475741"/>
          </a:xfrm>
          <a:prstGeom prst="rect">
            <a:avLst/>
          </a:prstGeom>
          <a:solidFill>
            <a:schemeClr val="accent5"/>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29" name="矩形 28"/>
          <p:cNvSpPr/>
          <p:nvPr/>
        </p:nvSpPr>
        <p:spPr>
          <a:xfrm>
            <a:off x="6119845" y="4296188"/>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
        <p:nvSpPr>
          <p:cNvPr id="30" name="矩形 29"/>
          <p:cNvSpPr/>
          <p:nvPr/>
        </p:nvSpPr>
        <p:spPr>
          <a:xfrm>
            <a:off x="8655932" y="3820447"/>
            <a:ext cx="2451338" cy="475741"/>
          </a:xfrm>
          <a:prstGeom prst="rect">
            <a:avLst/>
          </a:prstGeom>
          <a:solidFill>
            <a:schemeClr val="accent1"/>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1" baseline="0" cap="none" i="0" kern="0" kumimoji="0" lang="zh-CN" noProof="0" normalizeH="0" spc="0" strike="noStrike" sz="1400" u="none">
                <a:ln>
                  <a:noFill/>
                </a:ln>
                <a:solidFill>
                  <a:sysClr lastClr="FFFFFF" val="window"/>
                </a:solidFill>
                <a:effectLst/>
                <a:uLnTx/>
                <a:uFillTx/>
                <a:latin charset="-122" pitchFamily="34" typeface="微软雅黑"/>
                <a:ea charset="-122" pitchFamily="34" typeface="微软雅黑"/>
                <a:cs typeface="+mn-cs"/>
              </a:rPr>
              <a:t>单击此处输入标题文本</a:t>
            </a:r>
          </a:p>
        </p:txBody>
      </p:sp>
      <p:sp>
        <p:nvSpPr>
          <p:cNvPr id="31" name="矩形 30"/>
          <p:cNvSpPr/>
          <p:nvPr/>
        </p:nvSpPr>
        <p:spPr>
          <a:xfrm>
            <a:off x="8655932" y="4296188"/>
            <a:ext cx="2451338" cy="1574023"/>
          </a:xfrm>
          <a:prstGeom prst="rect">
            <a:avLst/>
          </a:prstGeom>
          <a:solidFill>
            <a:schemeClr val="bg1">
              <a:lumMod val="95000"/>
            </a:schemeClr>
          </a:solidFill>
          <a:ln algn="ctr" cap="flat" cmpd="sng" w="25400">
            <a:noFill/>
            <a:prstDash val="solid"/>
          </a:ln>
          <a:effectLst/>
        </p:spPr>
        <p:txBody>
          <a:bodyPr anchor="ctr"/>
          <a:lstStyle/>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单击此处输入文字</a:t>
            </a:r>
          </a:p>
          <a:p>
            <a:pPr algn="ctr" defTabSz="914400" eaLnBrk="1" fontAlgn="auto" hangingPunct="1" indent="0" latinLnBrk="0" lvl="0" marL="0" marR="0">
              <a:lnSpc>
                <a:spcPct val="120000"/>
              </a:lnSpc>
              <a:spcBef>
                <a:spcPct val="0"/>
              </a:spcBef>
              <a:spcAft>
                <a:spcPct val="0"/>
              </a:spcAft>
              <a:buClrTx/>
              <a:buSzTx/>
              <a:buFontTx/>
              <a:buNone/>
              <a:defRPr/>
            </a:pPr>
            <a:r>
              <a:rPr altLang="en-US" b="0" baseline="0" cap="none" i="0" kern="0" kumimoji="0" lang="zh-CN" noProof="0" normalizeH="0" spc="0" strike="noStrike" sz="1200" u="none">
                <a:ln>
                  <a:noFill/>
                </a:ln>
                <a:solidFill>
                  <a:srgbClr val="4D4D4D"/>
                </a:solidFill>
                <a:effectLst/>
                <a:uLnTx/>
                <a:uFillTx/>
                <a:latin charset="-122" pitchFamily="34" typeface="微软雅黑"/>
                <a:ea charset="-122" pitchFamily="34" typeface="微软雅黑"/>
                <a:cs typeface="+mn-cs"/>
              </a:rPr>
              <a:t>此处输入文字</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平行四边形 58"/>
          <p:cNvSpPr/>
          <p:nvPr/>
        </p:nvSpPr>
        <p:spPr>
          <a:xfrm>
            <a:off x="1176337" y="0"/>
            <a:ext cx="10196513" cy="6858000"/>
          </a:xfrm>
          <a:prstGeom prst="parallelogram">
            <a:avLst>
              <a:gd fmla="val 52222"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406900" y="2481952"/>
            <a:ext cx="7785100" cy="2131959"/>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p:cNvSpPr txBox="1"/>
          <p:nvPr/>
        </p:nvSpPr>
        <p:spPr>
          <a:xfrm>
            <a:off x="5822645" y="2444829"/>
            <a:ext cx="5708293" cy="914400"/>
          </a:xfrm>
          <a:prstGeom prst="rect">
            <a:avLst/>
          </a:prstGeom>
          <a:noFill/>
        </p:spPr>
        <p:txBody>
          <a:bodyPr rtlCol="0" wrap="square">
            <a:spAutoFit/>
          </a:bodyPr>
          <a:lstStyle/>
          <a:p>
            <a:pPr>
              <a:lnSpc>
                <a:spcPct val="150000"/>
              </a:lnSpc>
            </a:pPr>
            <a:r>
              <a:rPr altLang="en-US" b="1" lang="zh-CN" sz="3600">
                <a:solidFill>
                  <a:schemeClr val="bg1"/>
                </a:solidFill>
              </a:rPr>
              <a:t>添加论文内容第二部分标题</a:t>
            </a:r>
          </a:p>
        </p:txBody>
      </p:sp>
      <p:sp>
        <p:nvSpPr>
          <p:cNvPr id="32" name="文本框 31"/>
          <p:cNvSpPr txBox="1"/>
          <p:nvPr/>
        </p:nvSpPr>
        <p:spPr>
          <a:xfrm>
            <a:off x="5822645" y="3241379"/>
            <a:ext cx="5708293" cy="1325880"/>
          </a:xfrm>
          <a:prstGeom prst="rect">
            <a:avLst/>
          </a:prstGeom>
          <a:noFill/>
        </p:spPr>
        <p:txBody>
          <a:bodyPr rtlCol="0" wrap="square">
            <a:spAutoFit/>
          </a:bodyPr>
          <a:lstStyle/>
          <a:p>
            <a:pPr>
              <a:lnSpc>
                <a:spcPct val="150000"/>
              </a:lnSpc>
            </a:pPr>
            <a:r>
              <a:rPr altLang="en-US" lang="zh-CN">
                <a:solidFill>
                  <a:schemeClr val="bg1"/>
                </a:solidFill>
              </a:rPr>
              <a:t>培养学生综合运用、巩固与扩展所学的基础理论和专业知识，培养学生独立分析、解决实际问题能力、培养学生处理数据和信息的能力。</a:t>
            </a:r>
          </a:p>
        </p:txBody>
      </p:sp>
      <p:grpSp>
        <p:nvGrpSpPr>
          <p:cNvPr id="55" name="组合 54"/>
          <p:cNvGrpSpPr/>
          <p:nvPr/>
        </p:nvGrpSpPr>
        <p:grpSpPr>
          <a:xfrm>
            <a:off x="3373490" y="2481952"/>
            <a:ext cx="2131960" cy="2131960"/>
            <a:chOff x="1131485" y="2234042"/>
            <a:chExt cx="1607262" cy="1607262"/>
          </a:xfrm>
        </p:grpSpPr>
        <p:sp>
          <p:nvSpPr>
            <p:cNvPr id="56" name="椭圆 55"/>
            <p:cNvSpPr/>
            <p:nvPr/>
          </p:nvSpPr>
          <p:spPr>
            <a:xfrm>
              <a:off x="1131485" y="2234042"/>
              <a:ext cx="1607262" cy="1607262"/>
            </a:xfrm>
            <a:prstGeom prst="ellipse">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7" name="椭圆 56"/>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8"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1"/>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任意多边形 19"/>
          <p:cNvSpPr/>
          <p:nvPr/>
        </p:nvSpPr>
        <p:spPr>
          <a:xfrm>
            <a:off x="164294"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9" name="任意多边形 18"/>
          <p:cNvSpPr/>
          <p:nvPr/>
        </p:nvSpPr>
        <p:spPr>
          <a:xfrm>
            <a:off x="1" y="1"/>
            <a:ext cx="6473815" cy="704175"/>
          </a:xfrm>
          <a:custGeom>
            <a:gdLst>
              <a:gd fmla="*/ 0 w 6473815" name="connsiteX0"/>
              <a:gd fmla="*/ 0 h 704175" name="connsiteY0"/>
              <a:gd fmla="*/ 6473815 w 6473815" name="connsiteX1"/>
              <a:gd fmla="*/ 0 h 704175" name="connsiteY1"/>
              <a:gd fmla="*/ 6106081 w 6473815" name="connsiteX2"/>
              <a:gd fmla="*/ 704175 h 704175" name="connsiteY2"/>
              <a:gd fmla="*/ 0 w 6473815" name="connsiteX3"/>
              <a:gd fmla="*/ 704175 h 704175" name="connsiteY3"/>
            </a:gdLst>
            <a:cxnLst>
              <a:cxn ang="0">
                <a:pos x="connsiteX0" y="connsiteY0"/>
              </a:cxn>
              <a:cxn ang="0">
                <a:pos x="connsiteX1" y="connsiteY1"/>
              </a:cxn>
              <a:cxn ang="0">
                <a:pos x="connsiteX2" y="connsiteY2"/>
              </a:cxn>
              <a:cxn ang="0">
                <a:pos x="connsiteX3" y="connsiteY3"/>
              </a:cxn>
            </a:cxnLst>
            <a:rect b="b" l="l" r="r" t="t"/>
            <a:pathLst>
              <a:path h="704175" w="6473815">
                <a:moveTo>
                  <a:pt x="0" y="0"/>
                </a:moveTo>
                <a:lnTo>
                  <a:pt x="6473815" y="0"/>
                </a:lnTo>
                <a:lnTo>
                  <a:pt x="6106081" y="704175"/>
                </a:lnTo>
                <a:lnTo>
                  <a:pt x="0" y="704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11" name="文本框 10"/>
          <p:cNvSpPr txBox="1"/>
          <p:nvPr/>
        </p:nvSpPr>
        <p:spPr>
          <a:xfrm>
            <a:off x="765523" y="-130245"/>
            <a:ext cx="5708293" cy="822960"/>
          </a:xfrm>
          <a:prstGeom prst="rect">
            <a:avLst/>
          </a:prstGeom>
          <a:noFill/>
        </p:spPr>
        <p:txBody>
          <a:bodyPr rtlCol="0" wrap="square">
            <a:spAutoFit/>
          </a:bodyPr>
          <a:lstStyle/>
          <a:p>
            <a:pPr>
              <a:lnSpc>
                <a:spcPct val="150000"/>
              </a:lnSpc>
            </a:pPr>
            <a:r>
              <a:rPr altLang="en-US" b="1" lang="zh-CN" sz="3200">
                <a:solidFill>
                  <a:schemeClr val="bg1"/>
                </a:solidFill>
              </a:rPr>
              <a:t>添加论文内容第二部分标题</a:t>
            </a:r>
          </a:p>
        </p:txBody>
      </p:sp>
      <p:grpSp>
        <p:nvGrpSpPr>
          <p:cNvPr id="12" name="组合 11"/>
          <p:cNvGrpSpPr/>
          <p:nvPr/>
        </p:nvGrpSpPr>
        <p:grpSpPr>
          <a:xfrm>
            <a:off x="123826" y="59558"/>
            <a:ext cx="593817" cy="593817"/>
            <a:chOff x="1131485" y="2234042"/>
            <a:chExt cx="1607262" cy="1607262"/>
          </a:xfrm>
        </p:grpSpPr>
        <p:sp>
          <p:nvSpPr>
            <p:cNvPr id="13" name="椭圆 12"/>
            <p:cNvSpPr/>
            <p:nvPr/>
          </p:nvSpPr>
          <p:spPr>
            <a:xfrm>
              <a:off x="1131485" y="2234042"/>
              <a:ext cx="1607262" cy="1607262"/>
            </a:xfrm>
            <a:prstGeom prst="ellipse">
              <a:avLst/>
            </a:prstGeom>
            <a:solidFill>
              <a:schemeClr val="accent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4" name="椭圆 1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5" name="KSO_Shape"/>
            <p:cNvSpPr/>
            <p:nvPr/>
          </p:nvSpPr>
          <p:spPr bwMode="auto">
            <a:xfrm>
              <a:off x="1480150" y="2597150"/>
              <a:ext cx="909932" cy="881046"/>
            </a:xfrm>
            <a:custGeom>
              <a:gdLst>
                <a:gd fmla="*/ 1660229 w 8965002" name="T0"/>
                <a:gd fmla="*/ 723707 h 8673857" name="T1"/>
                <a:gd fmla="*/ 1707743 w 8965002" name="T2"/>
                <a:gd fmla="*/ 723707 h 8673857" name="T3"/>
                <a:gd fmla="*/ 1786179 w 8965002" name="T4"/>
                <a:gd fmla="*/ 872262 h 8673857" name="T5"/>
                <a:gd fmla="*/ 1398524 w 8965002" name="T6"/>
                <a:gd fmla="*/ 1455923 h 8673857" name="T7"/>
                <a:gd fmla="*/ 1307266 w 8965002" name="T8"/>
                <a:gd fmla="*/ 1501168 h 8673857" name="T9"/>
                <a:gd fmla="*/ 1079500 w 8965002" name="T10"/>
                <a:gd fmla="*/ 1501168 h 8673857" name="T11"/>
                <a:gd fmla="*/ 1079500 w 8965002" name="T12"/>
                <a:gd fmla="*/ 1685165 h 8673857" name="T13"/>
                <a:gd fmla="*/ 1049332 w 8965002" name="T14"/>
                <a:gd fmla="*/ 1734934 h 8673857" name="T15"/>
                <a:gd fmla="*/ 1021427 w 8965002" name="T16"/>
                <a:gd fmla="*/ 1741721 h 8673857" name="T17"/>
                <a:gd fmla="*/ 985980 w 8965002" name="T18"/>
                <a:gd fmla="*/ 1731164 h 8673857" name="T19"/>
                <a:gd fmla="*/ 808744 w 8965002" name="T20"/>
                <a:gd fmla="*/ 1611265 h 8673857" name="T21"/>
                <a:gd fmla="*/ 635280 w 8965002" name="T22"/>
                <a:gd fmla="*/ 1731164 h 8673857" name="T23"/>
                <a:gd fmla="*/ 571927 w 8965002" name="T24"/>
                <a:gd fmla="*/ 1734934 h 8673857" name="T25"/>
                <a:gd fmla="*/ 539497 w 8965002" name="T26"/>
                <a:gd fmla="*/ 1685165 h 8673857" name="T27"/>
                <a:gd fmla="*/ 539497 w 8965002" name="T28"/>
                <a:gd fmla="*/ 1225173 h 8673857" name="T29"/>
                <a:gd fmla="*/ 636788 w 8965002" name="T30"/>
                <a:gd fmla="*/ 1030619 h 8673857" name="T31"/>
                <a:gd fmla="*/ 667710 w 8965002" name="T32"/>
                <a:gd fmla="*/ 1022324 h 8673857" name="T33"/>
                <a:gd fmla="*/ 1142852 w 8965002" name="T34"/>
                <a:gd fmla="*/ 1022324 h 8673857" name="T35"/>
                <a:gd fmla="*/ 1077992 w 8965002" name="T36"/>
                <a:gd fmla="*/ 1261369 h 8673857" name="T37"/>
                <a:gd fmla="*/ 1250702 w 8965002" name="T38"/>
                <a:gd fmla="*/ 1261369 h 8673857" name="T39"/>
                <a:gd fmla="*/ 1660229 w 8965002" name="T40"/>
                <a:gd fmla="*/ 723707 h 8673857" name="T41"/>
                <a:gd fmla="*/ 1227016 w 8965002" name="T42"/>
                <a:gd fmla="*/ 26 h 8673857" name="T43"/>
                <a:gd fmla="*/ 1646524 w 8965002" name="T44"/>
                <a:gd fmla="*/ 27634 h 8673857" name="T45"/>
                <a:gd fmla="*/ 1722691 w 8965002" name="T46"/>
                <a:gd fmla="*/ 177681 h 8673857" name="T47"/>
                <a:gd fmla="*/ 1246833 w 8965002" name="T48"/>
                <a:gd fmla="*/ 798230 h 8673857" name="T49"/>
                <a:gd fmla="*/ 1160861 w 8965002" name="T50"/>
                <a:gd fmla="*/ 838946 h 8673857" name="T51"/>
                <a:gd fmla="*/ 443680 w 8965002" name="T52"/>
                <a:gd fmla="*/ 838946 h 8673857" name="T53"/>
                <a:gd fmla="*/ 231014 w 8965002" name="T54"/>
                <a:gd fmla="*/ 1099833 h 8673857" name="T55"/>
                <a:gd fmla="*/ 361479 w 8965002" name="T56"/>
                <a:gd fmla="*/ 1249880 h 8673857" name="T57"/>
                <a:gd fmla="*/ 418794 w 8965002" name="T58"/>
                <a:gd fmla="*/ 1261190 h 8673857" name="T59"/>
                <a:gd fmla="*/ 418794 w 8965002" name="T60"/>
                <a:gd fmla="*/ 1500965 h 8673857" name="T61"/>
                <a:gd fmla="*/ 10807 w 8965002" name="T62"/>
                <a:gd fmla="*/ 1148843 h 8673857" name="T63"/>
                <a:gd fmla="*/ 13069 w 8965002" name="T64"/>
                <a:gd fmla="*/ 949785 h 8673857" name="T65"/>
                <a:gd fmla="*/ 545488 w 8965002" name="T66"/>
                <a:gd fmla="*/ 134703 h 8673857" name="T67"/>
                <a:gd fmla="*/ 706119 w 8965002" name="T68"/>
                <a:gd fmla="*/ 45730 h 8673857" name="T69"/>
                <a:gd fmla="*/ 1227016 w 8965002" name="T70"/>
                <a:gd fmla="*/ 26 h 8673857"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8673857" w="8965002">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5"/>
            </a:solidFill>
            <a:ln>
              <a:noFill/>
            </a:ln>
          </p:spPr>
          <p:txBody>
            <a:bodyPr anchor="ctr" anchorCtr="1"/>
            <a:lstStyle>
              <a:defPPr>
                <a:defRPr lang="zh-CN"/>
              </a:defPPr>
              <a:lvl1pPr algn="l" eaLnBrk="0" fontAlgn="base" hangingPunct="0" rtl="0">
                <a:spcBef>
                  <a:spcPct val="0"/>
                </a:spcBef>
                <a:spcAft>
                  <a:spcPct val="0"/>
                </a:spcAft>
                <a:defRPr kern="1200">
                  <a:solidFill>
                    <a:schemeClr val="tx1"/>
                  </a:solidFill>
                  <a:latin charset="0" pitchFamily="34" typeface="Calibri"/>
                  <a:ea charset="-122" pitchFamily="2" typeface="宋体"/>
                  <a:cs typeface="+mn-cs"/>
                </a:defRPr>
              </a:lvl1pPr>
              <a:lvl2pPr algn="l" eaLnBrk="0" fontAlgn="base" hangingPunct="0" marL="457200" rtl="0">
                <a:spcBef>
                  <a:spcPct val="0"/>
                </a:spcBef>
                <a:spcAft>
                  <a:spcPct val="0"/>
                </a:spcAft>
                <a:defRPr kern="1200">
                  <a:solidFill>
                    <a:schemeClr val="tx1"/>
                  </a:solidFill>
                  <a:latin charset="0" pitchFamily="34" typeface="Calibri"/>
                  <a:ea charset="-122" pitchFamily="2" typeface="宋体"/>
                  <a:cs typeface="+mn-cs"/>
                </a:defRPr>
              </a:lvl2pPr>
              <a:lvl3pPr algn="l" eaLnBrk="0" fontAlgn="base" hangingPunct="0" marL="914400" rtl="0">
                <a:spcBef>
                  <a:spcPct val="0"/>
                </a:spcBef>
                <a:spcAft>
                  <a:spcPct val="0"/>
                </a:spcAft>
                <a:defRPr kern="1200">
                  <a:solidFill>
                    <a:schemeClr val="tx1"/>
                  </a:solidFill>
                  <a:latin charset="0" pitchFamily="34" typeface="Calibri"/>
                  <a:ea charset="-122" pitchFamily="2" typeface="宋体"/>
                  <a:cs typeface="+mn-cs"/>
                </a:defRPr>
              </a:lvl3pPr>
              <a:lvl4pPr algn="l" eaLnBrk="0" fontAlgn="base" hangingPunct="0" marL="1371600" rtl="0">
                <a:spcBef>
                  <a:spcPct val="0"/>
                </a:spcBef>
                <a:spcAft>
                  <a:spcPct val="0"/>
                </a:spcAft>
                <a:defRPr kern="1200">
                  <a:solidFill>
                    <a:schemeClr val="tx1"/>
                  </a:solidFill>
                  <a:latin charset="0" pitchFamily="34" typeface="Calibri"/>
                  <a:ea charset="-122" pitchFamily="2" typeface="宋体"/>
                  <a:cs typeface="+mn-cs"/>
                </a:defRPr>
              </a:lvl4pPr>
              <a:lvl5pPr algn="l" eaLnBrk="0" fontAlgn="base" hangingPunct="0" marL="1828800" rtl="0">
                <a:spcBef>
                  <a:spcPct val="0"/>
                </a:spcBef>
                <a:spcAft>
                  <a:spcPct val="0"/>
                </a:spcAft>
                <a:defRPr kern="1200">
                  <a:solidFill>
                    <a:schemeClr val="tx1"/>
                  </a:solidFill>
                  <a:latin charset="0" pitchFamily="34" typeface="Calibri"/>
                  <a:ea charset="-122" pitchFamily="2" typeface="宋体"/>
                  <a:cs typeface="+mn-cs"/>
                </a:defRPr>
              </a:lvl5pPr>
              <a:lvl6pPr algn="l" defTabSz="914400" eaLnBrk="1" hangingPunct="1" latinLnBrk="0" marL="2286000" rtl="0">
                <a:defRPr kern="1200">
                  <a:solidFill>
                    <a:schemeClr val="tx1"/>
                  </a:solidFill>
                  <a:latin charset="0" pitchFamily="34" typeface="Calibri"/>
                  <a:ea charset="-122" pitchFamily="2" typeface="宋体"/>
                  <a:cs typeface="+mn-cs"/>
                </a:defRPr>
              </a:lvl6pPr>
              <a:lvl7pPr algn="l" defTabSz="914400" eaLnBrk="1" hangingPunct="1" latinLnBrk="0" marL="2743200" rtl="0">
                <a:defRPr kern="1200">
                  <a:solidFill>
                    <a:schemeClr val="tx1"/>
                  </a:solidFill>
                  <a:latin charset="0" pitchFamily="34" typeface="Calibri"/>
                  <a:ea charset="-122" pitchFamily="2" typeface="宋体"/>
                  <a:cs typeface="+mn-cs"/>
                </a:defRPr>
              </a:lvl7pPr>
              <a:lvl8pPr algn="l" defTabSz="914400" eaLnBrk="1" hangingPunct="1" latinLnBrk="0" marL="3200400" rtl="0">
                <a:defRPr kern="1200">
                  <a:solidFill>
                    <a:schemeClr val="tx1"/>
                  </a:solidFill>
                  <a:latin charset="0" pitchFamily="34" typeface="Calibri"/>
                  <a:ea charset="-122" pitchFamily="2" typeface="宋体"/>
                  <a:cs typeface="+mn-cs"/>
                </a:defRPr>
              </a:lvl8pPr>
              <a:lvl9pPr algn="l" defTabSz="914400" eaLnBrk="1" hangingPunct="1" latinLnBrk="0" marL="3657600" rtl="0">
                <a:defRPr kern="1200">
                  <a:solidFill>
                    <a:schemeClr val="tx1"/>
                  </a:solidFill>
                  <a:latin charset="0" pitchFamily="34" typeface="Calibri"/>
                  <a:ea charset="-122" pitchFamily="2" typeface="宋体"/>
                  <a:cs typeface="+mn-cs"/>
                </a:defRPr>
              </a:lvl9pPr>
            </a:lstStyle>
            <a:p>
              <a:endParaRPr altLang="en-US" lang="zh-CN">
                <a:solidFill>
                  <a:schemeClr val="bg1"/>
                </a:solidFill>
              </a:endParaRPr>
            </a:p>
          </p:txBody>
        </p:sp>
      </p:grpSp>
      <p:sp>
        <p:nvSpPr>
          <p:cNvPr id="48" name="椭圆 47"/>
          <p:cNvSpPr/>
          <p:nvPr/>
        </p:nvSpPr>
        <p:spPr>
          <a:xfrm>
            <a:off x="1529949" y="1583975"/>
            <a:ext cx="768085" cy="7680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49" name="TextBox 6"/>
          <p:cNvSpPr txBox="1"/>
          <p:nvPr/>
        </p:nvSpPr>
        <p:spPr>
          <a:xfrm>
            <a:off x="1692701" y="1612236"/>
            <a:ext cx="384043" cy="660654"/>
          </a:xfrm>
          <a:prstGeom prst="rect">
            <a:avLst/>
          </a:prstGeom>
          <a:noFill/>
        </p:spPr>
        <p:txBody>
          <a:bodyPr rtlCol="0" wrap="square">
            <a:spAutoFit/>
          </a:bodyPr>
          <a:lstStyle/>
          <a:p>
            <a:r>
              <a:rPr altLang="zh-CN" b="1" lang="en-US" sz="3735">
                <a:solidFill>
                  <a:schemeClr val="bg1"/>
                </a:solidFill>
                <a:cs typeface="+mn-ea"/>
                <a:sym typeface="+mn-lt"/>
              </a:rPr>
              <a:t>1</a:t>
            </a:r>
          </a:p>
        </p:txBody>
      </p:sp>
      <p:sp>
        <p:nvSpPr>
          <p:cNvPr id="50" name="椭圆 49"/>
          <p:cNvSpPr/>
          <p:nvPr/>
        </p:nvSpPr>
        <p:spPr>
          <a:xfrm>
            <a:off x="1529949" y="3230287"/>
            <a:ext cx="768085" cy="768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1" name="TextBox 8"/>
          <p:cNvSpPr txBox="1"/>
          <p:nvPr/>
        </p:nvSpPr>
        <p:spPr>
          <a:xfrm>
            <a:off x="1692701" y="3258548"/>
            <a:ext cx="384043" cy="660654"/>
          </a:xfrm>
          <a:prstGeom prst="rect">
            <a:avLst/>
          </a:prstGeom>
          <a:noFill/>
        </p:spPr>
        <p:txBody>
          <a:bodyPr rtlCol="0" wrap="square">
            <a:spAutoFit/>
          </a:bodyPr>
          <a:lstStyle/>
          <a:p>
            <a:r>
              <a:rPr altLang="zh-CN" b="1" lang="en-US" sz="3735">
                <a:solidFill>
                  <a:schemeClr val="bg1"/>
                </a:solidFill>
                <a:cs typeface="+mn-ea"/>
                <a:sym typeface="+mn-lt"/>
              </a:rPr>
              <a:t>2</a:t>
            </a:r>
          </a:p>
        </p:txBody>
      </p:sp>
      <p:sp>
        <p:nvSpPr>
          <p:cNvPr id="52" name="椭圆 51"/>
          <p:cNvSpPr/>
          <p:nvPr/>
        </p:nvSpPr>
        <p:spPr>
          <a:xfrm>
            <a:off x="1529949" y="4876599"/>
            <a:ext cx="768085" cy="7680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3" name="TextBox 10"/>
          <p:cNvSpPr txBox="1"/>
          <p:nvPr/>
        </p:nvSpPr>
        <p:spPr>
          <a:xfrm>
            <a:off x="1692701" y="4904860"/>
            <a:ext cx="384043" cy="660654"/>
          </a:xfrm>
          <a:prstGeom prst="rect">
            <a:avLst/>
          </a:prstGeom>
          <a:noFill/>
        </p:spPr>
        <p:txBody>
          <a:bodyPr rtlCol="0" wrap="square">
            <a:spAutoFit/>
          </a:bodyPr>
          <a:lstStyle/>
          <a:p>
            <a:r>
              <a:rPr altLang="zh-CN" b="1" lang="en-US" sz="3735">
                <a:solidFill>
                  <a:schemeClr val="bg1"/>
                </a:solidFill>
                <a:cs typeface="+mn-ea"/>
                <a:sym typeface="+mn-lt"/>
              </a:rPr>
              <a:t>3</a:t>
            </a:r>
          </a:p>
        </p:txBody>
      </p:sp>
      <p:sp>
        <p:nvSpPr>
          <p:cNvPr id="54" name="椭圆 53"/>
          <p:cNvSpPr/>
          <p:nvPr/>
        </p:nvSpPr>
        <p:spPr>
          <a:xfrm>
            <a:off x="6906546" y="1629857"/>
            <a:ext cx="768085" cy="7680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5" name="TextBox 16"/>
          <p:cNvSpPr txBox="1"/>
          <p:nvPr/>
        </p:nvSpPr>
        <p:spPr>
          <a:xfrm>
            <a:off x="7069299" y="1658118"/>
            <a:ext cx="384043" cy="660654"/>
          </a:xfrm>
          <a:prstGeom prst="rect">
            <a:avLst/>
          </a:prstGeom>
          <a:noFill/>
        </p:spPr>
        <p:txBody>
          <a:bodyPr rtlCol="0" wrap="square">
            <a:spAutoFit/>
          </a:bodyPr>
          <a:lstStyle/>
          <a:p>
            <a:r>
              <a:rPr altLang="zh-CN" b="1" lang="en-US" sz="3735">
                <a:solidFill>
                  <a:schemeClr val="bg1"/>
                </a:solidFill>
                <a:cs typeface="+mn-ea"/>
                <a:sym typeface="+mn-lt"/>
              </a:rPr>
              <a:t>4</a:t>
            </a:r>
          </a:p>
        </p:txBody>
      </p:sp>
      <p:sp>
        <p:nvSpPr>
          <p:cNvPr id="56" name="椭圆 55"/>
          <p:cNvSpPr/>
          <p:nvPr/>
        </p:nvSpPr>
        <p:spPr>
          <a:xfrm>
            <a:off x="6906546" y="3267359"/>
            <a:ext cx="768085" cy="7680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7" name="TextBox 25"/>
          <p:cNvSpPr txBox="1"/>
          <p:nvPr/>
        </p:nvSpPr>
        <p:spPr>
          <a:xfrm>
            <a:off x="7069299" y="3295621"/>
            <a:ext cx="384043" cy="660654"/>
          </a:xfrm>
          <a:prstGeom prst="rect">
            <a:avLst/>
          </a:prstGeom>
          <a:noFill/>
        </p:spPr>
        <p:txBody>
          <a:bodyPr rtlCol="0" wrap="square">
            <a:spAutoFit/>
          </a:bodyPr>
          <a:lstStyle/>
          <a:p>
            <a:r>
              <a:rPr altLang="zh-CN" b="1" lang="en-US" sz="3735">
                <a:solidFill>
                  <a:schemeClr val="bg1"/>
                </a:solidFill>
                <a:cs typeface="+mn-ea"/>
                <a:sym typeface="+mn-lt"/>
              </a:rPr>
              <a:t>5</a:t>
            </a:r>
          </a:p>
        </p:txBody>
      </p:sp>
      <p:sp>
        <p:nvSpPr>
          <p:cNvPr id="58" name="椭圆 57"/>
          <p:cNvSpPr/>
          <p:nvPr/>
        </p:nvSpPr>
        <p:spPr>
          <a:xfrm>
            <a:off x="6906546" y="4904860"/>
            <a:ext cx="768085" cy="76808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cs typeface="+mn-ea"/>
              <a:sym typeface="+mn-lt"/>
            </a:endParaRPr>
          </a:p>
        </p:txBody>
      </p:sp>
      <p:sp>
        <p:nvSpPr>
          <p:cNvPr id="59" name="TextBox 28"/>
          <p:cNvSpPr txBox="1"/>
          <p:nvPr/>
        </p:nvSpPr>
        <p:spPr>
          <a:xfrm>
            <a:off x="7069299" y="4933121"/>
            <a:ext cx="384043" cy="660654"/>
          </a:xfrm>
          <a:prstGeom prst="rect">
            <a:avLst/>
          </a:prstGeom>
          <a:noFill/>
        </p:spPr>
        <p:txBody>
          <a:bodyPr rtlCol="0" wrap="square">
            <a:spAutoFit/>
          </a:bodyPr>
          <a:lstStyle/>
          <a:p>
            <a:r>
              <a:rPr altLang="zh-CN" b="1" lang="en-US" sz="3735">
                <a:solidFill>
                  <a:schemeClr val="bg1"/>
                </a:solidFill>
                <a:cs typeface="+mn-ea"/>
                <a:sym typeface="+mn-lt"/>
              </a:rPr>
              <a:t>6</a:t>
            </a:r>
          </a:p>
        </p:txBody>
      </p:sp>
      <p:sp>
        <p:nvSpPr>
          <p:cNvPr id="60" name="TextBox 19"/>
          <p:cNvSpPr txBox="1"/>
          <p:nvPr/>
        </p:nvSpPr>
        <p:spPr>
          <a:xfrm>
            <a:off x="2451228" y="1990334"/>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1" name="TextBox 20"/>
          <p:cNvSpPr txBox="1"/>
          <p:nvPr/>
        </p:nvSpPr>
        <p:spPr>
          <a:xfrm>
            <a:off x="2467158" y="158397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2" name="TextBox 19"/>
          <p:cNvSpPr txBox="1"/>
          <p:nvPr/>
        </p:nvSpPr>
        <p:spPr>
          <a:xfrm>
            <a:off x="2451228" y="3634049"/>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3" name="TextBox 20"/>
          <p:cNvSpPr txBox="1"/>
          <p:nvPr/>
        </p:nvSpPr>
        <p:spPr>
          <a:xfrm>
            <a:off x="2467158" y="3227690"/>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4" name="TextBox 19"/>
          <p:cNvSpPr txBox="1"/>
          <p:nvPr/>
        </p:nvSpPr>
        <p:spPr>
          <a:xfrm>
            <a:off x="2451228" y="5311219"/>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5" name="TextBox 20"/>
          <p:cNvSpPr txBox="1"/>
          <p:nvPr/>
        </p:nvSpPr>
        <p:spPr>
          <a:xfrm>
            <a:off x="2467158" y="4904860"/>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6" name="TextBox 19"/>
          <p:cNvSpPr txBox="1"/>
          <p:nvPr/>
        </p:nvSpPr>
        <p:spPr>
          <a:xfrm>
            <a:off x="7903028" y="1990334"/>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7" name="TextBox 20"/>
          <p:cNvSpPr txBox="1"/>
          <p:nvPr/>
        </p:nvSpPr>
        <p:spPr>
          <a:xfrm>
            <a:off x="7918956" y="1583975"/>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68" name="TextBox 19"/>
          <p:cNvSpPr txBox="1"/>
          <p:nvPr/>
        </p:nvSpPr>
        <p:spPr>
          <a:xfrm>
            <a:off x="7903028" y="3634049"/>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69" name="TextBox 20"/>
          <p:cNvSpPr txBox="1"/>
          <p:nvPr/>
        </p:nvSpPr>
        <p:spPr>
          <a:xfrm>
            <a:off x="7918956" y="3227690"/>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
        <p:nvSpPr>
          <p:cNvPr id="70" name="TextBox 19"/>
          <p:cNvSpPr txBox="1"/>
          <p:nvPr/>
        </p:nvSpPr>
        <p:spPr>
          <a:xfrm>
            <a:off x="7903028" y="5311219"/>
            <a:ext cx="3156858" cy="731520"/>
          </a:xfrm>
          <a:prstGeom prst="rect">
            <a:avLst/>
          </a:prstGeom>
          <a:noFill/>
        </p:spPr>
        <p:txBody>
          <a:bodyPr rtlCol="0" wrap="square">
            <a:spAutoFit/>
          </a:bodyPr>
          <a:lstStyle/>
          <a:p>
            <a:pPr>
              <a:lnSpc>
                <a:spcPct val="150000"/>
              </a:lnSpc>
            </a:pPr>
            <a:r>
              <a:rPr altLang="en-US" lang="zh-CN" sz="1400">
                <a:solidFill>
                  <a:schemeClr val="tx1">
                    <a:lumMod val="65000"/>
                    <a:lumOff val="35000"/>
                  </a:schemeClr>
                </a:solidFill>
                <a:cs typeface="+mn-ea"/>
                <a:sym typeface="+mn-lt"/>
              </a:rPr>
              <a:t>这里填写文字内容这里填写文字内容这里填写文字内容这里填写文字内容</a:t>
            </a:r>
          </a:p>
        </p:txBody>
      </p:sp>
      <p:sp>
        <p:nvSpPr>
          <p:cNvPr id="71" name="TextBox 20"/>
          <p:cNvSpPr txBox="1"/>
          <p:nvPr/>
        </p:nvSpPr>
        <p:spPr>
          <a:xfrm>
            <a:off x="7918956" y="4904860"/>
            <a:ext cx="2784311" cy="416814"/>
          </a:xfrm>
          <a:prstGeom prst="rect">
            <a:avLst/>
          </a:prstGeom>
          <a:noFill/>
        </p:spPr>
        <p:txBody>
          <a:bodyPr rtlCol="0" wrap="square">
            <a:spAutoFit/>
          </a:bodyPr>
          <a:lstStyle/>
          <a:p>
            <a:r>
              <a:rPr altLang="en-US" b="1" lang="zh-CN" sz="2135">
                <a:solidFill>
                  <a:schemeClr val="tx1">
                    <a:lumMod val="65000"/>
                    <a:lumOff val="35000"/>
                  </a:schemeClr>
                </a:solidFill>
                <a:cs typeface="+mn-ea"/>
                <a:sym typeface="+mn-lt"/>
              </a:rPr>
              <a:t>这里添加标题</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12">
      <a:dk1>
        <a:srgbClr val="000000"/>
      </a:dk1>
      <a:lt1>
        <a:srgbClr val="FFFFFF"/>
      </a:lt1>
      <a:dk2>
        <a:srgbClr val="455F51"/>
      </a:dk2>
      <a:lt2>
        <a:srgbClr val="E2DFCC"/>
      </a:lt2>
      <a:accent1>
        <a:srgbClr val="0BB863"/>
      </a:accent1>
      <a:accent2>
        <a:srgbClr val="16D180"/>
      </a:accent2>
      <a:accent3>
        <a:srgbClr val="1CDF8B"/>
      </a:accent3>
      <a:accent4>
        <a:srgbClr val="47D396"/>
      </a:accent4>
      <a:accent5>
        <a:srgbClr val="FCCE00"/>
      </a:accent5>
      <a:accent6>
        <a:srgbClr val="FCB903"/>
      </a:accent6>
      <a:hlink>
        <a:srgbClr val="EE7B08"/>
      </a:hlink>
      <a:folHlink>
        <a:srgbClr val="977B2D"/>
      </a:folHlink>
    </a:clrScheme>
    <a:fontScheme name="自定义 1">
      <a:majorFont>
        <a:latin typeface="微软雅黑"/>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自定义 12">
    <a:dk1>
      <a:srgbClr val="000000"/>
    </a:dk1>
    <a:lt1>
      <a:srgbClr val="FFFFFF"/>
    </a:lt1>
    <a:dk2>
      <a:srgbClr val="455F51"/>
    </a:dk2>
    <a:lt2>
      <a:srgbClr val="E2DFCC"/>
    </a:lt2>
    <a:accent1>
      <a:srgbClr val="0BB863"/>
    </a:accent1>
    <a:accent2>
      <a:srgbClr val="16D180"/>
    </a:accent2>
    <a:accent3>
      <a:srgbClr val="1CDF8B"/>
    </a:accent3>
    <a:accent4>
      <a:srgbClr val="47D396"/>
    </a:accent4>
    <a:accent5>
      <a:srgbClr val="FCCE00"/>
    </a:accent5>
    <a:accent6>
      <a:srgbClr val="FCB903"/>
    </a:accent6>
    <a:hlink>
      <a:srgbClr val="EE7B08"/>
    </a:hlink>
    <a:folHlink>
      <a:srgbClr val="977B2D"/>
    </a:folHlink>
  </a:clrScheme>
</a:themeOverride>
</file>

<file path=ppt/theme/themeOverride2.xml><?xml version="1.0" encoding="utf-8"?>
<a:themeOverride xmlns:r="http://schemas.openxmlformats.org/officeDocument/2006/relationships" xmlns:a="http://schemas.openxmlformats.org/drawingml/2006/main">
  <a:clrScheme name="自定义 12">
    <a:dk1>
      <a:srgbClr val="000000"/>
    </a:dk1>
    <a:lt1>
      <a:srgbClr val="FFFFFF"/>
    </a:lt1>
    <a:dk2>
      <a:srgbClr val="455F51"/>
    </a:dk2>
    <a:lt2>
      <a:srgbClr val="E2DFCC"/>
    </a:lt2>
    <a:accent1>
      <a:srgbClr val="0BB863"/>
    </a:accent1>
    <a:accent2>
      <a:srgbClr val="16D180"/>
    </a:accent2>
    <a:accent3>
      <a:srgbClr val="1CDF8B"/>
    </a:accent3>
    <a:accent4>
      <a:srgbClr val="47D396"/>
    </a:accent4>
    <a:accent5>
      <a:srgbClr val="FCCE00"/>
    </a:accent5>
    <a:accent6>
      <a:srgbClr val="FCB903"/>
    </a:accent6>
    <a:hlink>
      <a:srgbClr val="EE7B08"/>
    </a:hlink>
    <a:folHlink>
      <a:srgbClr val="977B2D"/>
    </a:folHlink>
  </a:clrScheme>
</a:themeOverride>
</file>

<file path=ppt/theme/themeOverride3.xml><?xml version="1.0" encoding="utf-8"?>
<a:themeOverride xmlns:r="http://schemas.openxmlformats.org/officeDocument/2006/relationships" xmlns:a="http://schemas.openxmlformats.org/drawingml/2006/main">
  <a:clrScheme name="自定义 12">
    <a:dk1>
      <a:srgbClr val="000000"/>
    </a:dk1>
    <a:lt1>
      <a:srgbClr val="FFFFFF"/>
    </a:lt1>
    <a:dk2>
      <a:srgbClr val="455F51"/>
    </a:dk2>
    <a:lt2>
      <a:srgbClr val="E2DFCC"/>
    </a:lt2>
    <a:accent1>
      <a:srgbClr val="0BB863"/>
    </a:accent1>
    <a:accent2>
      <a:srgbClr val="16D180"/>
    </a:accent2>
    <a:accent3>
      <a:srgbClr val="1CDF8B"/>
    </a:accent3>
    <a:accent4>
      <a:srgbClr val="47D396"/>
    </a:accent4>
    <a:accent5>
      <a:srgbClr val="FCCE00"/>
    </a:accent5>
    <a:accent6>
      <a:srgbClr val="FCB903"/>
    </a:accent6>
    <a:hlink>
      <a:srgbClr val="EE7B08"/>
    </a:hlink>
    <a:folHlink>
      <a:srgbClr val="977B2D"/>
    </a:folHlink>
  </a:clrScheme>
</a:themeOverride>
</file>

<file path=ppt/theme/themeOverride4.xml><?xml version="1.0" encoding="utf-8"?>
<a:themeOverride xmlns:r="http://schemas.openxmlformats.org/officeDocument/2006/relationships" xmlns:a="http://schemas.openxmlformats.org/drawingml/2006/main">
  <a:clrScheme name="自定义 12">
    <a:dk1>
      <a:srgbClr val="000000"/>
    </a:dk1>
    <a:lt1>
      <a:srgbClr val="FFFFFF"/>
    </a:lt1>
    <a:dk2>
      <a:srgbClr val="455F51"/>
    </a:dk2>
    <a:lt2>
      <a:srgbClr val="E2DFCC"/>
    </a:lt2>
    <a:accent1>
      <a:srgbClr val="0BB863"/>
    </a:accent1>
    <a:accent2>
      <a:srgbClr val="16D180"/>
    </a:accent2>
    <a:accent3>
      <a:srgbClr val="1CDF8B"/>
    </a:accent3>
    <a:accent4>
      <a:srgbClr val="47D396"/>
    </a:accent4>
    <a:accent5>
      <a:srgbClr val="FCCE00"/>
    </a:accent5>
    <a:accent6>
      <a:srgbClr val="FCB903"/>
    </a:accent6>
    <a:hlink>
      <a:srgbClr val="EE7B08"/>
    </a:hlink>
    <a:folHlink>
      <a:srgbClr val="977B2D"/>
    </a:folHlink>
  </a:clrScheme>
</a:themeOverride>
</file>

<file path=docProps/app.xml><?xml version="1.0" encoding="utf-8"?>
<Properties xmlns:vt="http://schemas.openxmlformats.org/officeDocument/2006/docPropsVTypes" xmlns="http://schemas.openxmlformats.org/officeDocument/2006/extended-properties">
  <Company/>
  <Paragraphs>183</Paragraphs>
  <Slides>20</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20</vt:i4>
      </vt:variant>
    </vt:vector>
  </HeadingPairs>
  <TitlesOfParts>
    <vt:vector baseType="lpstr" size="28">
      <vt:lpstr>Arial</vt:lpstr>
      <vt:lpstr>微软雅黑</vt:lpstr>
      <vt:lpstr>Calibri Light</vt:lpstr>
      <vt:lpstr>Calibri</vt:lpstr>
      <vt:lpstr>宋体</vt:lpstr>
      <vt:lpstr>Source Sans Pro Light</vt:lpstr>
      <vt:lpstr>方正中等线简体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2021-08-22T12:01:19Z</dcterms:created>
  <cp:lastPrinted>2021-08-22T12:01:19Z</cp:lastPrinted>
  <dcterms:modified xsi:type="dcterms:W3CDTF">2021-08-22T05:46:06Z</dcterms:modified>
  <cp:revision>1</cp:revision>
</cp:coreProperties>
</file>