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60" r:id="rId6"/>
    <p:sldId id="265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F6FF-4E7B-4E41-9AF9-269B3DD32E4B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632C-8C08-4D54-81C6-FDABA0C02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163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160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096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73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766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633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92513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65243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641632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02694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81896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9165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883044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10492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73903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4655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19768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38712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50632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437603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45976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63326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17136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6061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27115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39101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473756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791334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97762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6381-93DD-42CF-B582-F6C6523FBCF4}" type="datetimeFigureOut">
              <a:rPr lang="zh-CN" altLang="en-US" smtClean="0"/>
              <a:t>2017/5/27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332169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383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13008" y="1546771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47454" y="1113070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43400" y="2943036"/>
            <a:ext cx="3505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此处添加答辩论文标题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2002"/>
            <a:ext cx="200025" cy="25292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61010" y="4121263"/>
            <a:ext cx="517947" cy="517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183409" y="3856156"/>
            <a:ext cx="644545" cy="6445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252" y="2776889"/>
            <a:ext cx="213466" cy="21346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61484" y="2844656"/>
            <a:ext cx="474961" cy="47496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78957" y="2266455"/>
            <a:ext cx="356604" cy="35660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16322" y="3522820"/>
            <a:ext cx="221243" cy="22124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780580" y="1626306"/>
            <a:ext cx="640149" cy="6401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61831" y="5307048"/>
            <a:ext cx="317090" cy="31709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987"/>
            <a:ext cx="316732" cy="34167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37149" y="2544353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17731" y="4010930"/>
            <a:ext cx="830253" cy="83025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03439" y="1237362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15361" y="3838218"/>
            <a:ext cx="415127" cy="41512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928"/>
            <a:ext cx="486249" cy="4862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2794561" y="5698179"/>
            <a:ext cx="717859" cy="717859"/>
            <a:chOff x="1031277" y="5180856"/>
            <a:chExt cx="552450" cy="552450"/>
          </a:xfrm>
        </p:grpSpPr>
        <p:sp>
          <p:nvSpPr>
            <p:cNvPr id="36" name="椭圆 35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Freeform 34"/>
            <p:cNvSpPr/>
            <p:nvPr/>
          </p:nvSpPr>
          <p:spPr>
            <a:xfrm flipH="1">
              <a:off x="1159564" y="5330349"/>
              <a:ext cx="275244" cy="258701"/>
            </a:xfrm>
            <a:custGeom>
              <a:rect b="b" l="l" r="r" t="t"/>
              <a:pathLst>
                <a:path h="862013" w="852600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4" lIns="68586" rIns="68586" rtlCol="0" tIns="34294"/>
            <a:lstStyle/>
            <a:p>
              <a:pPr algn="ctr" defTabSz="685862"/>
              <a:endParaRPr lang="en-US">
                <a:solidFill>
                  <a:schemeClr val="tx1"/>
                </a:solidFill>
                <a:latin charset="-122" panose="020b0503020204020204" pitchFamily="34" typeface="微软雅黑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627037" y="5872442"/>
            <a:ext cx="21645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>
                <a:latin charset="-122" panose="020b0503020204020204" pitchFamily="34" typeface="微软雅黑"/>
                <a:ea charset="-122" panose="020b0503020204020204" pitchFamily="34" typeface="微软雅黑"/>
              </a:rPr>
              <a:t>指导老师：XXX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10341" y="5691967"/>
            <a:ext cx="728809" cy="728809"/>
            <a:chOff x="7100160" y="5717396"/>
            <a:chExt cx="919280" cy="919280"/>
          </a:xfrm>
        </p:grpSpPr>
        <p:sp>
          <p:nvSpPr>
            <p:cNvPr id="47" name="椭圆 46"/>
            <p:cNvSpPr/>
            <p:nvPr/>
          </p:nvSpPr>
          <p:spPr>
            <a:xfrm>
              <a:off x="7100160" y="5717396"/>
              <a:ext cx="919280" cy="9192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8" name="Group 38"/>
            <p:cNvGrpSpPr/>
            <p:nvPr/>
          </p:nvGrpSpPr>
          <p:grpSpPr>
            <a:xfrm>
              <a:off x="7336507" y="5962213"/>
              <a:ext cx="446956" cy="38245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49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gdLst>
                  <a:gd fmla="*/ 1090612 w 1147085" name="connsiteX0"/>
                  <a:gd fmla="*/ 0 h 1083469" name="connsiteY0"/>
                  <a:gd fmla="*/ 1147085 w 1147085" name="connsiteX1"/>
                  <a:gd fmla="*/ 460567 h 1083469" name="connsiteY1"/>
                  <a:gd fmla="*/ 1078295 w 1147085" name="connsiteX2"/>
                  <a:gd fmla="*/ 504743 h 1083469" name="connsiteY2"/>
                  <a:gd fmla="*/ 1025237 w 1147085" name="connsiteX3"/>
                  <a:gd fmla="*/ 72025 h 1083469" name="connsiteY3"/>
                  <a:gd fmla="*/ 79622 w 1147085" name="connsiteX4"/>
                  <a:gd fmla="*/ 171129 h 1083469" name="connsiteY4"/>
                  <a:gd fmla="*/ 186985 w 1147085" name="connsiteX5"/>
                  <a:gd fmla="*/ 1011445 h 1083469" name="connsiteY5"/>
                  <a:gd fmla="*/ 977729 w 1147085" name="connsiteX6"/>
                  <a:gd fmla="*/ 857154 h 1083469" name="connsiteY6"/>
                  <a:gd fmla="*/ 977729 w 1147085" name="connsiteX7"/>
                  <a:gd fmla="*/ 916854 h 1083469" name="connsiteY7"/>
                  <a:gd fmla="*/ 123825 w 1147085" name="connsiteX8"/>
                  <a:gd fmla="*/ 1083469 h 1083469" name="connsiteY8"/>
                  <a:gd fmla="*/ 0 w 1147085" name="connsiteX9"/>
                  <a:gd fmla="*/ 114300 h 1083469" name="connsiteY9"/>
                  <a:gd fmla="*/ 1090612 w 1147085" name="connsiteX10"/>
                  <a:gd fmla="*/ 0 h 1083469" name="connsiteY10"/>
                  <a:gd fmla="*/ 1090612 w 1147085" name="connsiteX11"/>
                  <a:gd fmla="*/ 0 h 1083469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83469" w="1147085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anchorCtr="0" bIns="45718" compatLnSpc="1" lIns="91436" numCol="1" rIns="91436" rtlCol="0" tIns="45718" vert="horz" wrap="square">
                <a:prstTxWarp prst="textNoShape">
                  <a:avLst/>
                </a:prstTxWarp>
              </a:bodyPr>
              <a:lstStyle/>
              <a:p>
                <a:pPr algn="ctr" defTabSz="6856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0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rect b="b" l="l" r="r" t="t"/>
                <a:pathLst>
                  <a:path h="515322" w="831613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anchorCtr="0" bIns="45718" compatLnSpc="1" lIns="91436" numCol="1" rIns="91436" rtlCol="0" tIns="45718" vert="horz" wrap="square">
                <a:prstTxWarp prst="textNoShape">
                  <a:avLst/>
                </a:prstTxWarp>
              </a:bodyPr>
              <a:lstStyle/>
              <a:p>
                <a:pPr algn="ctr" defTabSz="6856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1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rect b="b" l="l" r="r" t="t"/>
                <a:pathLst>
                  <a:path h="1241425" w="1375518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anchorCtr="0" bIns="45718" compatLnSpc="1" lIns="91436" numCol="1" rIns="91436" rtlCol="0" tIns="45718" vert="horz" wrap="square">
                <a:prstTxWarp prst="textNoShape">
                  <a:avLst/>
                </a:prstTxWarp>
              </a:bodyPr>
              <a:lstStyle/>
              <a:p>
                <a:pPr algn="ctr" defTabSz="6856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2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len="med" type="none" w="med"/>
                <a:tailEnd len="med" type="none" w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anchorCtr="0" bIns="45718" compatLnSpc="1" lIns="91436" numCol="1" rIns="91436" rtlCol="0" tIns="45718" vert="horz" wrap="square">
                <a:prstTxWarp prst="textNoShape">
                  <a:avLst/>
                </a:prstTxWarp>
              </a:bodyPr>
              <a:lstStyle/>
              <a:p>
                <a:pPr algn="ctr" defTabSz="6856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3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gdLst>
                  <a:gd fmla="*/ 744540 w 869954" name="connsiteX0"/>
                  <a:gd fmla="*/ 0 h 874713" name="connsiteY0"/>
                  <a:gd fmla="*/ 869954 w 869954" name="connsiteX1"/>
                  <a:gd fmla="*/ 125414 h 874713" name="connsiteY1"/>
                  <a:gd fmla="*/ 869953 w 869954" name="connsiteX2"/>
                  <a:gd fmla="*/ 706437 h 874713" name="connsiteY2"/>
                  <a:gd fmla="*/ 869952 w 869954" name="connsiteX3"/>
                  <a:gd fmla="*/ 749299 h 874713" name="connsiteY3"/>
                  <a:gd fmla="*/ 744538 w 869954" name="connsiteX4"/>
                  <a:gd fmla="*/ 874713 h 874713" name="connsiteY4"/>
                  <a:gd fmla="*/ 125414 w 869954" name="connsiteX5"/>
                  <a:gd fmla="*/ 874712 h 874713" name="connsiteY5"/>
                  <a:gd fmla="*/ 0 w 869954" name="connsiteX6"/>
                  <a:gd fmla="*/ 749298 h 874713" name="connsiteY6"/>
                  <a:gd fmla="*/ 1 w 869954" name="connsiteX7"/>
                  <a:gd fmla="*/ 749299 h 874713" name="connsiteY7"/>
                  <a:gd fmla="*/ 125415 w 869954" name="connsiteX8"/>
                  <a:gd fmla="*/ 623885 h 874713" name="connsiteY8"/>
                  <a:gd fmla="*/ 619126 w 869954" name="connsiteX9"/>
                  <a:gd fmla="*/ 623885 h 874713" name="connsiteY9"/>
                  <a:gd fmla="*/ 619126 w 869954" name="connsiteX10"/>
                  <a:gd fmla="*/ 125414 h 874713" name="connsiteY10"/>
                  <a:gd fmla="*/ 744540 w 869954" name="connsiteX11"/>
                  <a:gd fmla="*/ 0 h 874713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874713" w="869954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 anchorCtr="0" bIns="45718" compatLnSpc="1" lIns="91436" numCol="1" rIns="91436" rtlCol="0" tIns="45718" vert="horz" wrap="square">
                <a:prstTxWarp prst="textNoShape">
                  <a:avLst/>
                </a:prstTxWarp>
              </a:bodyPr>
              <a:lstStyle/>
              <a:p>
                <a:pPr algn="ctr" defTabSz="6856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7658084" y="5859259"/>
            <a:ext cx="302351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>
                <a:latin charset="-122" panose="020b0503020204020204" pitchFamily="34" typeface="微软雅黑"/>
                <a:ea charset="-122" panose="020b0503020204020204" pitchFamily="34" typeface="微软雅黑"/>
              </a:rPr>
              <a:t>答辩学生：XXX</a:t>
            </a:r>
          </a:p>
        </p:txBody>
      </p:sp>
    </p:spTree>
    <p:extLst>
      <p:ext uri="{BB962C8B-B14F-4D97-AF65-F5344CB8AC3E}">
        <p14:creationId val="270607379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研究方案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41"/>
          <p:cNvSpPr>
            <a:spLocks noEditPoints="1"/>
          </p:cNvSpPr>
          <p:nvPr/>
        </p:nvSpPr>
        <p:spPr bwMode="auto">
          <a:xfrm>
            <a:off x="2053959" y="405590"/>
            <a:ext cx="1480002" cy="947538"/>
          </a:xfrm>
          <a:custGeom>
            <a:gdLst>
              <a:gd fmla="*/ 522 w 674" name="T0"/>
              <a:gd fmla="*/ 221 h 392" name="T1"/>
              <a:gd fmla="*/ 348 w 674" name="T2"/>
              <a:gd fmla="*/ 146 h 392" name="T3"/>
              <a:gd fmla="*/ 151 w 674" name="T4"/>
              <a:gd fmla="*/ 221 h 392" name="T5"/>
              <a:gd fmla="*/ 96 w 674" name="T6"/>
              <a:gd fmla="*/ 198 h 392" name="T7"/>
              <a:gd fmla="*/ 96 w 674" name="T8"/>
              <a:gd fmla="*/ 265 h 392" name="T9"/>
              <a:gd fmla="*/ 111 w 674" name="T10"/>
              <a:gd fmla="*/ 286 h 392" name="T11"/>
              <a:gd fmla="*/ 96 w 674" name="T12"/>
              <a:gd fmla="*/ 306 h 392" name="T13"/>
              <a:gd fmla="*/ 112 w 674" name="T14"/>
              <a:gd fmla="*/ 352 h 392" name="T15"/>
              <a:gd fmla="*/ 64 w 674" name="T16"/>
              <a:gd fmla="*/ 352 h 392" name="T17"/>
              <a:gd fmla="*/ 80 w 674" name="T18"/>
              <a:gd fmla="*/ 306 h 392" name="T19"/>
              <a:gd fmla="*/ 67 w 674" name="T20"/>
              <a:gd fmla="*/ 286 h 392" name="T21"/>
              <a:gd fmla="*/ 80 w 674" name="T22"/>
              <a:gd fmla="*/ 266 h 392" name="T23"/>
              <a:gd fmla="*/ 80 w 674" name="T24"/>
              <a:gd fmla="*/ 191 h 392" name="T25"/>
              <a:gd fmla="*/ 0 w 674" name="T26"/>
              <a:gd fmla="*/ 158 h 392" name="T27"/>
              <a:gd fmla="*/ 352 w 674" name="T28"/>
              <a:gd fmla="*/ 0 h 392" name="T29"/>
              <a:gd fmla="*/ 674 w 674" name="T30"/>
              <a:gd fmla="*/ 160 h 392" name="T31"/>
              <a:gd fmla="*/ 522 w 674" name="T32"/>
              <a:gd fmla="*/ 221 h 392" name="T33"/>
              <a:gd fmla="*/ 344 w 674" name="T34"/>
              <a:gd fmla="*/ 184 h 392" name="T35"/>
              <a:gd fmla="*/ 495 w 674" name="T36"/>
              <a:gd fmla="*/ 238 h 392" name="T37"/>
              <a:gd fmla="*/ 495 w 674" name="T38"/>
              <a:gd fmla="*/ 350 h 392" name="T39"/>
              <a:gd fmla="*/ 336 w 674" name="T40"/>
              <a:gd fmla="*/ 392 h 392" name="T41"/>
              <a:gd fmla="*/ 192 w 674" name="T42"/>
              <a:gd fmla="*/ 350 h 392" name="T43"/>
              <a:gd fmla="*/ 192 w 674" name="T44"/>
              <a:gd fmla="*/ 238 h 392" name="T45"/>
              <a:gd fmla="*/ 344 w 674" name="T46"/>
              <a:gd fmla="*/ 184 h 392" name="T47"/>
              <a:gd fmla="*/ 342 w 674" name="T48"/>
              <a:gd fmla="*/ 368 h 392" name="T49"/>
              <a:gd fmla="*/ 469 w 674" name="T50"/>
              <a:gd fmla="*/ 336 h 392" name="T51"/>
              <a:gd fmla="*/ 342 w 674" name="T52"/>
              <a:gd fmla="*/ 304 h 392" name="T53"/>
              <a:gd fmla="*/ 214 w 674" name="T54"/>
              <a:gd fmla="*/ 336 h 392" name="T55"/>
              <a:gd fmla="*/ 342 w 674" name="T56"/>
              <a:gd fmla="*/ 368 h 392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392" w="674">
                <a:moveTo>
                  <a:pt x="522" y="221"/>
                </a:moveTo>
                <a:cubicBezTo>
                  <a:pt x="522" y="221"/>
                  <a:pt x="449" y="146"/>
                  <a:pt x="348" y="146"/>
                </a:cubicBezTo>
                <a:cubicBezTo>
                  <a:pt x="249" y="146"/>
                  <a:pt x="151" y="221"/>
                  <a:pt x="151" y="221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105" y="268"/>
                  <a:pt x="111" y="276"/>
                  <a:pt x="111" y="286"/>
                </a:cubicBezTo>
                <a:cubicBezTo>
                  <a:pt x="111" y="296"/>
                  <a:pt x="104" y="304"/>
                  <a:pt x="96" y="306"/>
                </a:cubicBezTo>
                <a:cubicBezTo>
                  <a:pt x="112" y="352"/>
                  <a:pt x="112" y="352"/>
                  <a:pt x="112" y="352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72" y="303"/>
                  <a:pt x="67" y="295"/>
                  <a:pt x="67" y="286"/>
                </a:cubicBezTo>
                <a:cubicBezTo>
                  <a:pt x="67" y="277"/>
                  <a:pt x="72" y="269"/>
                  <a:pt x="80" y="266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0" y="158"/>
                  <a:pt x="0" y="158"/>
                  <a:pt x="0" y="158"/>
                </a:cubicBezTo>
                <a:cubicBezTo>
                  <a:pt x="352" y="0"/>
                  <a:pt x="352" y="0"/>
                  <a:pt x="352" y="0"/>
                </a:cubicBezTo>
                <a:cubicBezTo>
                  <a:pt x="674" y="160"/>
                  <a:pt x="674" y="160"/>
                  <a:pt x="674" y="160"/>
                </a:cubicBezTo>
                <a:lnTo>
                  <a:pt x="522" y="221"/>
                </a:lnTo>
                <a:close/>
                <a:moveTo>
                  <a:pt x="344" y="184"/>
                </a:moveTo>
                <a:cubicBezTo>
                  <a:pt x="445" y="184"/>
                  <a:pt x="495" y="238"/>
                  <a:pt x="495" y="238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95" y="350"/>
                  <a:pt x="443" y="392"/>
                  <a:pt x="336" y="392"/>
                </a:cubicBezTo>
                <a:cubicBezTo>
                  <a:pt x="228" y="392"/>
                  <a:pt x="192" y="350"/>
                  <a:pt x="192" y="350"/>
                </a:cubicBezTo>
                <a:cubicBezTo>
                  <a:pt x="192" y="238"/>
                  <a:pt x="192" y="238"/>
                  <a:pt x="192" y="238"/>
                </a:cubicBezTo>
                <a:cubicBezTo>
                  <a:pt x="192" y="238"/>
                  <a:pt x="242" y="184"/>
                  <a:pt x="344" y="184"/>
                </a:cubicBezTo>
                <a:close/>
                <a:moveTo>
                  <a:pt x="342" y="368"/>
                </a:moveTo>
                <a:cubicBezTo>
                  <a:pt x="412" y="368"/>
                  <a:pt x="469" y="353"/>
                  <a:pt x="469" y="336"/>
                </a:cubicBezTo>
                <a:cubicBezTo>
                  <a:pt x="469" y="318"/>
                  <a:pt x="412" y="304"/>
                  <a:pt x="342" y="304"/>
                </a:cubicBezTo>
                <a:cubicBezTo>
                  <a:pt x="271" y="304"/>
                  <a:pt x="214" y="318"/>
                  <a:pt x="214" y="336"/>
                </a:cubicBezTo>
                <a:cubicBezTo>
                  <a:pt x="214" y="353"/>
                  <a:pt x="271" y="368"/>
                  <a:pt x="342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梯形 2"/>
          <p:cNvSpPr/>
          <p:nvPr/>
        </p:nvSpPr>
        <p:spPr>
          <a:xfrm rot="7222760">
            <a:off x="6730332" y="4683719"/>
            <a:ext cx="1500030" cy="1039172"/>
          </a:xfrm>
          <a:custGeom>
            <a:rect b="b" l="l" r="r" t="t"/>
            <a:pathLst>
              <a:path h="1159396" w="1673567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F26E22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梯形 2"/>
          <p:cNvSpPr/>
          <p:nvPr/>
        </p:nvSpPr>
        <p:spPr>
          <a:xfrm rot="14402460">
            <a:off x="4326660" y="4779826"/>
            <a:ext cx="1246393" cy="863461"/>
          </a:xfrm>
          <a:custGeom>
            <a:rect b="b" l="l" r="r" t="t"/>
            <a:pathLst>
              <a:path h="1159396" w="1673567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梯形 2"/>
          <p:cNvSpPr/>
          <p:nvPr/>
        </p:nvSpPr>
        <p:spPr>
          <a:xfrm rot="17708636">
            <a:off x="4095161" y="3216480"/>
            <a:ext cx="1391101" cy="963711"/>
          </a:xfrm>
          <a:custGeom>
            <a:rect b="b" l="l" r="r" t="t"/>
            <a:pathLst>
              <a:path h="1159396" w="1673567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B4C7E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梯形 2"/>
          <p:cNvSpPr/>
          <p:nvPr/>
        </p:nvSpPr>
        <p:spPr>
          <a:xfrm rot="3089199">
            <a:off x="6725126" y="3011660"/>
            <a:ext cx="1184869" cy="820839"/>
          </a:xfrm>
          <a:custGeom>
            <a:rect b="b" l="l" r="r" t="t"/>
            <a:pathLst>
              <a:path h="1159396" w="1673567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6BBFB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2061" y="3056922"/>
            <a:ext cx="2648956" cy="2648956"/>
            <a:chOff x="4676072" y="3105442"/>
            <a:chExt cx="2648956" cy="2648956"/>
          </a:xfrm>
        </p:grpSpPr>
        <p:sp>
          <p:nvSpPr>
            <p:cNvPr id="40" name="椭圆 39"/>
            <p:cNvSpPr/>
            <p:nvPr/>
          </p:nvSpPr>
          <p:spPr>
            <a:xfrm>
              <a:off x="4676072" y="3105442"/>
              <a:ext cx="2648956" cy="2648956"/>
            </a:xfrm>
            <a:prstGeom prst="ellipse">
              <a:avLst/>
            </a:prstGeom>
            <a:solidFill>
              <a:srgbClr val="645068"/>
            </a:solidFill>
            <a:ln algn="ctr" cap="flat" cmpd="sng" w="25400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809528" y="3212772"/>
              <a:ext cx="2382044" cy="2382044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ED6E0"/>
                </a:gs>
              </a:gsLst>
              <a:path path="circle">
                <a:fillToRect b="50000" l="50000" r="50000" t="50000"/>
              </a:path>
            </a:gradFill>
            <a:ln algn="ctr" cap="flat" cmpd="sng" w="25400">
              <a:solidFill>
                <a:sysClr lastClr="FFFFFF" val="window"/>
              </a:solidFill>
              <a:prstDash val="solid"/>
            </a:ln>
            <a:effectLst>
              <a:outerShdw algn="t" blurRad="50800" dir="5400000" dist="889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283944" y="2266838"/>
            <a:ext cx="1191022" cy="1191022"/>
          </a:xfrm>
          <a:prstGeom prst="ellipse">
            <a:avLst/>
          </a:prstGeom>
          <a:gradFill flip="none" rotWithShape="1">
            <a:gsLst>
              <a:gs pos="0">
                <a:sysClr lastClr="FFFFFF" val="window"/>
              </a:gs>
              <a:gs pos="55000">
                <a:srgbClr val="E1DAE3"/>
              </a:gs>
              <a:gs pos="100000">
                <a:sysClr lastClr="FFFFFF" val="window"/>
              </a:gs>
            </a:gsLst>
            <a:lin ang="2700000" scaled="1"/>
          </a:gradFill>
          <a:ln algn="ctr" cap="flat" cmpd="sng" w="9525">
            <a:solidFill>
              <a:sysClr lastClr="FFFFFF" val="window"/>
            </a:solidFill>
            <a:prstDash val="solid"/>
          </a:ln>
          <a:effectLst>
            <a:outerShdw algn="t" blurRad="50800" dir="5400000" dist="635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334221" y="2575951"/>
            <a:ext cx="1389403" cy="1389403"/>
          </a:xfrm>
          <a:prstGeom prst="ellipse">
            <a:avLst/>
          </a:prstGeom>
          <a:gradFill flip="none" rotWithShape="1">
            <a:gsLst>
              <a:gs pos="0">
                <a:sysClr lastClr="FFFFFF" val="window"/>
              </a:gs>
              <a:gs pos="55000">
                <a:srgbClr val="E1DAE3"/>
              </a:gs>
              <a:gs pos="100000">
                <a:sysClr lastClr="FFFFFF" val="window"/>
              </a:gs>
            </a:gsLst>
            <a:lin ang="2700000" scaled="1"/>
          </a:gradFill>
          <a:ln algn="ctr" cap="flat" cmpd="sng" w="9525">
            <a:solidFill>
              <a:sysClr lastClr="FFFFFF" val="window"/>
            </a:solidFill>
            <a:prstDash val="solid"/>
          </a:ln>
          <a:effectLst>
            <a:outerShdw algn="l" blurRad="152400" dist="889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014534" y="4768804"/>
            <a:ext cx="1857304" cy="1795704"/>
          </a:xfrm>
          <a:prstGeom prst="ellipse">
            <a:avLst/>
          </a:prstGeom>
          <a:gradFill flip="none" rotWithShape="1">
            <a:gsLst>
              <a:gs pos="0">
                <a:sysClr lastClr="FFFFFF" val="window"/>
              </a:gs>
              <a:gs pos="55000">
                <a:srgbClr val="E1DAE3"/>
              </a:gs>
              <a:gs pos="100000">
                <a:sysClr lastClr="FFFFFF" val="window"/>
              </a:gs>
            </a:gsLst>
            <a:lin ang="2700000" scaled="1"/>
          </a:gradFill>
          <a:ln algn="ctr" cap="flat" cmpd="sng" w="9525">
            <a:solidFill>
              <a:sysClr lastClr="FFFFFF" val="window"/>
            </a:solidFill>
            <a:prstDash val="solid"/>
          </a:ln>
          <a:effectLst>
            <a:outerShdw algn="t" blurRad="50800" dir="5400000" dist="635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468954" y="4900779"/>
            <a:ext cx="1531754" cy="1531754"/>
          </a:xfrm>
          <a:prstGeom prst="ellipse">
            <a:avLst/>
          </a:prstGeom>
          <a:gradFill flip="none" rotWithShape="1">
            <a:gsLst>
              <a:gs pos="0">
                <a:sysClr lastClr="FFFFFF" val="window"/>
              </a:gs>
              <a:gs pos="55000">
                <a:srgbClr val="E1DAE3"/>
              </a:gs>
              <a:gs pos="100000">
                <a:sysClr lastClr="FFFFFF" val="window"/>
              </a:gs>
            </a:gsLst>
            <a:lin ang="2700000" scaled="1"/>
          </a:gradFill>
          <a:ln algn="ctr" cap="flat" cmpd="sng" w="9525">
            <a:solidFill>
              <a:sysClr lastClr="FFFFFF" val="window"/>
            </a:solidFill>
            <a:prstDash val="solid"/>
          </a:ln>
          <a:effectLst>
            <a:outerShdw algn="t" blurRad="50800" dir="5400000" dist="635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462"/>
          <p:cNvSpPr txBox="1"/>
          <p:nvPr/>
        </p:nvSpPr>
        <p:spPr>
          <a:xfrm>
            <a:off x="1104525" y="2702954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464059" y="2899404"/>
            <a:ext cx="12964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23223" y="2526633"/>
            <a:ext cx="105367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5" name="TextBox 462"/>
          <p:cNvSpPr txBox="1"/>
          <p:nvPr/>
        </p:nvSpPr>
        <p:spPr>
          <a:xfrm>
            <a:off x="8731266" y="2400646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085498" y="5505822"/>
            <a:ext cx="171656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704223" y="5384544"/>
            <a:ext cx="12964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9" name="TextBox 462"/>
          <p:cNvSpPr txBox="1"/>
          <p:nvPr/>
        </p:nvSpPr>
        <p:spPr>
          <a:xfrm>
            <a:off x="9201547" y="5217058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9" name="TextBox 462"/>
          <p:cNvSpPr txBox="1"/>
          <p:nvPr/>
        </p:nvSpPr>
        <p:spPr>
          <a:xfrm>
            <a:off x="843507" y="5290379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268257" y="3785671"/>
            <a:ext cx="17165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243482239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研究思路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682"/>
          <p:cNvSpPr/>
          <p:nvPr/>
        </p:nvSpPr>
        <p:spPr bwMode="auto">
          <a:xfrm rot="18746404">
            <a:off x="5267326" y="2559874"/>
            <a:ext cx="755650" cy="746125"/>
          </a:xfrm>
          <a:custGeom>
            <a:gdLst>
              <a:gd fmla="*/ 7139448 w 21600" name="T0"/>
              <a:gd fmla="*/ 0 h 21356" name="T1"/>
              <a:gd fmla="*/ 47640451 w 21600" name="T2"/>
              <a:gd fmla="*/ 47134805 h 21356" name="T3"/>
              <a:gd fmla="*/ 0 w 21600" name="T4"/>
              <a:gd fmla="*/ 47134805 h 21356" name="T5"/>
              <a:gd fmla="*/ 0 60000 65536" name="T6"/>
              <a:gd fmla="*/ 0 60000 65536" name="T7"/>
              <a:gd fmla="*/ 0 60000 65536" name="T8"/>
              <a:gd fmla="*/ 0 w 21600" name="T9"/>
              <a:gd fmla="*/ 0 h 21356" name="T10"/>
              <a:gd fmla="*/ 21600 w 21600" name="T11"/>
              <a:gd fmla="*/ 21356 h 2135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extrusionOk="0" fill="none" h="21356" w="2160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extrusionOk="0" h="21356" stroke="0" w="2160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F26E22"/>
            </a:solidFill>
            <a:prstDash val="solid"/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0" name="Freeform 673"/>
          <p:cNvSpPr>
            <a:spLocks noEditPoints="1"/>
          </p:cNvSpPr>
          <p:nvPr/>
        </p:nvSpPr>
        <p:spPr bwMode="auto">
          <a:xfrm rot="-324743">
            <a:off x="5751513" y="2901187"/>
            <a:ext cx="1957387" cy="1958975"/>
          </a:xfrm>
          <a:custGeom>
            <a:gdLst>
              <a:gd fmla="*/ 2147483646 w 1816" name="T0"/>
              <a:gd fmla="*/ 1237553390 h 1816" name="T1"/>
              <a:gd fmla="*/ 2147483646 w 1816" name="T2"/>
              <a:gd fmla="*/ 771908173 h 1816" name="T3"/>
              <a:gd fmla="*/ 2147483646 w 1816" name="T4"/>
              <a:gd fmla="*/ 662528931 h 1816" name="T5"/>
              <a:gd fmla="*/ 2147483646 w 1816" name="T6"/>
              <a:gd fmla="*/ 453144732 h 1816" name="T7"/>
              <a:gd fmla="*/ 2060101053 w 1816" name="T8"/>
              <a:gd fmla="*/ 150006896 h 1816" name="T9"/>
              <a:gd fmla="*/ 1663688188 w 1816" name="T10"/>
              <a:gd fmla="*/ 181258108 h 1816" name="T11"/>
              <a:gd fmla="*/ 1304730452 w 1816" name="T12"/>
              <a:gd fmla="*/ 162507381 h 1816" name="T13"/>
              <a:gd fmla="*/ 1039414848 w 1816" name="T14"/>
              <a:gd fmla="*/ 215634442 h 1816" name="T15"/>
              <a:gd fmla="*/ 774099244 w 1816" name="T16"/>
              <a:gd fmla="*/ 334389047 h 1816" name="T17"/>
              <a:gd fmla="*/ 337108014 w 1816" name="T18"/>
              <a:gd fmla="*/ 493771307 h 1816" name="T19"/>
              <a:gd fmla="*/ 333985854 w 1816" name="T20"/>
              <a:gd fmla="*/ 775033294 h 1816" name="T21"/>
              <a:gd fmla="*/ 215373995 w 1816" name="T22"/>
              <a:gd fmla="*/ 1040669675 h 1816" name="T23"/>
              <a:gd fmla="*/ 0 w 1816" name="T24"/>
              <a:gd fmla="*/ 1306306056 h 1816" name="T25"/>
              <a:gd fmla="*/ 181038870 w 1816" name="T26"/>
              <a:gd fmla="*/ 1665696073 h 1816" name="T27"/>
              <a:gd fmla="*/ 299650729 w 1816" name="T28"/>
              <a:gd fmla="*/ 2000086199 h 1816" name="T29"/>
              <a:gd fmla="*/ 449476633 w 1816" name="T30"/>
              <a:gd fmla="*/ 2147483646 h 1816" name="T31"/>
              <a:gd fmla="*/ 661729547 w 1816" name="T32"/>
              <a:gd fmla="*/ 2147483646 h 1816" name="T33"/>
              <a:gd fmla="*/ 976987837 w 1816" name="T34"/>
              <a:gd fmla="*/ 2147483646 h 1816" name="T35"/>
              <a:gd fmla="*/ 1236061279 w 1816" name="T36"/>
              <a:gd fmla="*/ 2147483646 h 1816" name="T37"/>
              <a:gd fmla="*/ 1526347687 w 1816" name="T38"/>
              <a:gd fmla="*/ 2147483646 h 1816" name="T39"/>
              <a:gd fmla="*/ 1854091379 w 1816" name="T40"/>
              <a:gd fmla="*/ 2147483646 h 1816" name="T41"/>
              <a:gd fmla="*/ 2116285902 w 1816" name="T42"/>
              <a:gd fmla="*/ 2147483646 h 1816" name="T43"/>
              <a:gd fmla="*/ 2147483646 w 1816" name="T44"/>
              <a:gd fmla="*/ 2147483646 h 1816" name="T45"/>
              <a:gd fmla="*/ 2147483646 w 1816" name="T46"/>
              <a:gd fmla="*/ 2000086199 h 1816" name="T47"/>
              <a:gd fmla="*/ 2147483646 w 1816" name="T48"/>
              <a:gd fmla="*/ 1731324697 h 1816" name="T49"/>
              <a:gd fmla="*/ 1417100149 w 1816" name="T50"/>
              <a:gd fmla="*/ 2147483646 h 1816" name="T51"/>
              <a:gd fmla="*/ 1195482913 w 1816" name="T52"/>
              <a:gd fmla="*/ 2147483646 h 1816" name="T53"/>
              <a:gd fmla="*/ 939531631 w 1816" name="T54"/>
              <a:gd fmla="*/ 2147483646 h 1816" name="T55"/>
              <a:gd fmla="*/ 714793314 w 1816" name="T56"/>
              <a:gd fmla="*/ 2147483646 h 1816" name="T57"/>
              <a:gd fmla="*/ 533753367 w 1816" name="T58"/>
              <a:gd fmla="*/ 2078214229 h 1816" name="T59"/>
              <a:gd fmla="*/ 399535024 w 1816" name="T60"/>
              <a:gd fmla="*/ 1846954182 h 1816" name="T61"/>
              <a:gd fmla="*/ 327743692 w 1816" name="T62"/>
              <a:gd fmla="*/ 1587568043 h 1816" name="T63"/>
              <a:gd fmla="*/ 315258290 w 1816" name="T64"/>
              <a:gd fmla="*/ 1362558238 h 1816" name="T65"/>
              <a:gd fmla="*/ 365199899 w 1816" name="T66"/>
              <a:gd fmla="*/ 1090671615 h 1816" name="T67"/>
              <a:gd fmla="*/ 474447437 w 1816" name="T68"/>
              <a:gd fmla="*/ 846911082 h 1816" name="T69"/>
              <a:gd fmla="*/ 636758743 w 1816" name="T70"/>
              <a:gd fmla="*/ 637526883 h 1816" name="T71"/>
              <a:gd fmla="*/ 845890576 w 1816" name="T72"/>
              <a:gd fmla="*/ 475020580 h 1816" name="T73"/>
              <a:gd fmla="*/ 1089356456 w 1816" name="T74"/>
              <a:gd fmla="*/ 365640259 h 1816" name="T75"/>
              <a:gd fmla="*/ 1360915300 w 1816" name="T76"/>
              <a:gd fmla="*/ 315638320 h 1816" name="T77"/>
              <a:gd fmla="*/ 1582532535 w 1816" name="T78"/>
              <a:gd fmla="*/ 328138805 h 1816" name="T79"/>
              <a:gd fmla="*/ 1844727058 w 1816" name="T80"/>
              <a:gd fmla="*/ 403142793 h 1816" name="T81"/>
              <a:gd fmla="*/ 2075708615 w 1816" name="T82"/>
              <a:gd fmla="*/ 534397883 h 1816" name="T83"/>
              <a:gd fmla="*/ 2147483646 w 1816" name="T84"/>
              <a:gd fmla="*/ 715655992 h 1816" name="T85"/>
              <a:gd fmla="*/ 2147483646 w 1816" name="T86"/>
              <a:gd fmla="*/ 940665797 h 1816" name="T87"/>
              <a:gd fmla="*/ 2147483646 w 1816" name="T88"/>
              <a:gd fmla="*/ 1196926814 h 1816" name="T89"/>
              <a:gd fmla="*/ 2147483646 w 1816" name="T90"/>
              <a:gd fmla="*/ 1418811498 h 1816" name="T91"/>
              <a:gd fmla="*/ 2147483646 w 1816" name="T92"/>
              <a:gd fmla="*/ 1693823243 h 1816" name="T93"/>
              <a:gd fmla="*/ 2147483646 w 1816" name="T94"/>
              <a:gd fmla="*/ 1943834018 h 1816" name="T95"/>
              <a:gd fmla="*/ 2147483646 w 1816" name="T96"/>
              <a:gd fmla="*/ 2147483646 h 1816" name="T97"/>
              <a:gd fmla="*/ 2032009168 w 1816" name="T98"/>
              <a:gd fmla="*/ 2147483646 h 1816" name="T99"/>
              <a:gd fmla="*/ 1794785450 w 1816" name="T100"/>
              <a:gd fmla="*/ 2147483646 h 1816" name="T101"/>
              <a:gd fmla="*/ 1529469846 w 1816" name="T102"/>
              <a:gd fmla="*/ 2147483646 h 181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816" name="T156"/>
              <a:gd fmla="*/ 0 h 1816" name="T157"/>
              <a:gd fmla="*/ 1816 w 1816" name="T158"/>
              <a:gd fmla="*/ 1816 h 181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01" name="Freeform 675"/>
          <p:cNvSpPr>
            <a:spLocks noEditPoints="1"/>
          </p:cNvSpPr>
          <p:nvPr/>
        </p:nvSpPr>
        <p:spPr bwMode="auto">
          <a:xfrm rot="-324743">
            <a:off x="3321050" y="2953574"/>
            <a:ext cx="2552700" cy="2554288"/>
          </a:xfrm>
          <a:custGeom>
            <a:gdLst>
              <a:gd fmla="*/ 2147483646 w 2622" name="T0"/>
              <a:gd fmla="*/ 1467304450 h 2622" name="T1"/>
              <a:gd fmla="*/ 2147483646 w 2622" name="T2"/>
              <a:gd fmla="*/ 1184542894 h 2622" name="T3"/>
              <a:gd fmla="*/ 2147483646 w 2622" name="T4"/>
              <a:gd fmla="*/ 756579299 h 2622" name="T5"/>
              <a:gd fmla="*/ 2147483646 w 2622" name="T6"/>
              <a:gd fmla="*/ 647040081 h 2622" name="T7"/>
              <a:gd fmla="*/ 2147483646 w 2622" name="T8"/>
              <a:gd fmla="*/ 448343324 h 2622" name="T9"/>
              <a:gd fmla="*/ 2147483646 w 2622" name="T10"/>
              <a:gd fmla="*/ 292950934 h 2622" name="T11"/>
              <a:gd fmla="*/ 2014996455 w 2622" name="T12"/>
              <a:gd fmla="*/ 33115964 h 2622" name="T13"/>
              <a:gd fmla="*/ 1760256074 w 2622" name="T14"/>
              <a:gd fmla="*/ 132464830 h 2622" name="T15"/>
              <a:gd fmla="*/ 1469851883 w 2622" name="T16"/>
              <a:gd fmla="*/ 142654207 h 2622" name="T17"/>
              <a:gd fmla="*/ 1184543358 w 2622" name="T18"/>
              <a:gd fmla="*/ 206339277 h 2622" name="T19"/>
              <a:gd fmla="*/ 756579595 w 2622" name="T20"/>
              <a:gd fmla="*/ 270024348 h 2622" name="T21"/>
              <a:gd fmla="*/ 647040335 w 2622" name="T22"/>
              <a:gd fmla="*/ 517123083 h 2622" name="T23"/>
              <a:gd fmla="*/ 448343500 w 2622" name="T24"/>
              <a:gd fmla="*/ 731104881 h 2622" name="T25"/>
              <a:gd fmla="*/ 292951049 w 2622" name="T26"/>
              <a:gd fmla="*/ 978202642 h 2622" name="T27"/>
              <a:gd fmla="*/ 33115977 w 2622" name="T28"/>
              <a:gd fmla="*/ 1324650243 h 2622" name="T29"/>
              <a:gd fmla="*/ 132464881 w 2622" name="T30"/>
              <a:gd fmla="*/ 1579390525 h 2622" name="T31"/>
              <a:gd fmla="*/ 142654263 w 2622" name="T32"/>
              <a:gd fmla="*/ 1872341459 h 2622" name="T33"/>
              <a:gd fmla="*/ 208887191 w 2622" name="T34"/>
              <a:gd fmla="*/ 2147483646 h 2622" name="T35"/>
              <a:gd fmla="*/ 270024454 w 2622" name="T36"/>
              <a:gd fmla="*/ 2147483646 h 2622" name="T37"/>
              <a:gd fmla="*/ 519670144 w 2622" name="T38"/>
              <a:gd fmla="*/ 2147483646 h 2622" name="T39"/>
              <a:gd fmla="*/ 733652026 w 2622" name="T40"/>
              <a:gd fmla="*/ 2147483646 h 2622" name="T41"/>
              <a:gd fmla="*/ 980750858 w 2622" name="T42"/>
              <a:gd fmla="*/ 2147483646 h 2622" name="T43"/>
              <a:gd fmla="*/ 1327197620 w 2622" name="T44"/>
              <a:gd fmla="*/ 2147483646 h 2622" name="T45"/>
              <a:gd fmla="*/ 1579391143 w 2622" name="T46"/>
              <a:gd fmla="*/ 2147483646 h 2622" name="T47"/>
              <a:gd fmla="*/ 1872342192 w 2622" name="T48"/>
              <a:gd fmla="*/ 2147483646 h 2622" name="T49"/>
              <a:gd fmla="*/ 2147483646 w 2622" name="T50"/>
              <a:gd fmla="*/ 2147483646 h 2622" name="T51"/>
              <a:gd fmla="*/ 2147483646 w 2622" name="T52"/>
              <a:gd fmla="*/ 2147483646 h 2622" name="T53"/>
              <a:gd fmla="*/ 2147483646 w 2622" name="T54"/>
              <a:gd fmla="*/ 2147483646 h 2622" name="T55"/>
              <a:gd fmla="*/ 2147483646 w 2622" name="T56"/>
              <a:gd fmla="*/ 2147483646 h 2622" name="T57"/>
              <a:gd fmla="*/ 2147483646 w 2622" name="T58"/>
              <a:gd fmla="*/ 2147483646 h 2622" name="T59"/>
              <a:gd fmla="*/ 2147483646 w 2622" name="T60"/>
              <a:gd fmla="*/ 2014995666 h 2622" name="T61"/>
              <a:gd fmla="*/ 2147483646 w 2622" name="T62"/>
              <a:gd fmla="*/ 1760255385 h 2622" name="T63"/>
              <a:gd fmla="*/ 1454567811 w 2622" name="T64"/>
              <a:gd fmla="*/ 2147483646 h 2622" name="T65"/>
              <a:gd fmla="*/ 1057173167 w 2622" name="T66"/>
              <a:gd fmla="*/ 2147483646 h 2622" name="T67"/>
              <a:gd fmla="*/ 720915786 w 2622" name="T68"/>
              <a:gd fmla="*/ 2147483646 h 2622" name="T69"/>
              <a:gd fmla="*/ 461079740 w 2622" name="T70"/>
              <a:gd fmla="*/ 2147483646 h 2622" name="T71"/>
              <a:gd fmla="*/ 303141404 w 2622" name="T72"/>
              <a:gd fmla="*/ 2022638186 h 2622" name="T73"/>
              <a:gd fmla="*/ 257288214 w 2622" name="T74"/>
              <a:gd fmla="*/ 1671096870 h 2622" name="T75"/>
              <a:gd fmla="*/ 320973309 w 2622" name="T76"/>
              <a:gd fmla="*/ 1250774822 h 2622" name="T77"/>
              <a:gd fmla="*/ 499291381 w 2622" name="T78"/>
              <a:gd fmla="*/ 881401608 h 2622" name="T79"/>
              <a:gd fmla="*/ 771863667 w 2622" name="T80"/>
              <a:gd fmla="*/ 580808154 h 2622" name="T81"/>
              <a:gd fmla="*/ 1120858262 w 2622" name="T82"/>
              <a:gd fmla="*/ 369373214 h 2622" name="T83"/>
              <a:gd fmla="*/ 1525895430 w 2622" name="T84"/>
              <a:gd fmla="*/ 264929659 h 2622" name="T85"/>
              <a:gd fmla="*/ 1885079406 w 2622" name="T86"/>
              <a:gd fmla="*/ 272572179 h 2622" name="T87"/>
              <a:gd fmla="*/ 2147483646 w 2622" name="T88"/>
              <a:gd fmla="*/ 397394489 h 2622" name="T89"/>
              <a:gd fmla="*/ 2147483646 w 2622" name="T90"/>
              <a:gd fmla="*/ 624113495 h 2622" name="T91"/>
              <a:gd fmla="*/ 2147483646 w 2622" name="T92"/>
              <a:gd fmla="*/ 937444158 h 2622" name="T93"/>
              <a:gd fmla="*/ 2147483646 w 2622" name="T94"/>
              <a:gd fmla="*/ 1317007723 h 2622" name="T95"/>
              <a:gd fmla="*/ 2147483646 w 2622" name="T96"/>
              <a:gd fmla="*/ 1671096870 h 2622" name="T97"/>
              <a:gd fmla="*/ 2147483646 w 2622" name="T98"/>
              <a:gd fmla="*/ 2091417946 h 2622" name="T99"/>
              <a:gd fmla="*/ 2147483646 w 2622" name="T100"/>
              <a:gd fmla="*/ 2147483646 h 2622" name="T101"/>
              <a:gd fmla="*/ 2147483646 w 2622" name="T102"/>
              <a:gd fmla="*/ 2147483646 h 2622" name="T103"/>
              <a:gd fmla="*/ 2147483646 w 2622" name="T104"/>
              <a:gd fmla="*/ 2147483646 h 2622" name="T105"/>
              <a:gd fmla="*/ 1816299620 w 2622" name="T106"/>
              <a:gd fmla="*/ 2147483646 h 2622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2622" name="T162"/>
              <a:gd fmla="*/ 0 h 2622" name="T163"/>
              <a:gd fmla="*/ 2622 w 2622" name="T164"/>
              <a:gd fmla="*/ 2622 h 2622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2622" w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02" name="Oval 676"/>
          <p:cNvSpPr>
            <a:spLocks noChangeArrowheads="1"/>
          </p:cNvSpPr>
          <p:nvPr/>
        </p:nvSpPr>
        <p:spPr bwMode="auto">
          <a:xfrm rot="-324743">
            <a:off x="3594100" y="3226624"/>
            <a:ext cx="2006600" cy="200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 anchor="ctr" wrap="none"/>
          <a:lstStyle/>
          <a:p>
            <a:pPr eaLnBrk="1" hangingPunct="1"/>
            <a:endParaRPr altLang="en-US" kumimoji="1" lang="ko-KR">
              <a:latin charset="-127" panose="020b0600000101010101" pitchFamily="34" typeface="굴림"/>
              <a:ea charset="-127" panose="020b0600000101010101" pitchFamily="34" typeface="굴림"/>
            </a:endParaRPr>
          </a:p>
        </p:txBody>
      </p:sp>
      <p:sp>
        <p:nvSpPr>
          <p:cNvPr id="103" name="Oval 677"/>
          <p:cNvSpPr>
            <a:spLocks noChangeArrowheads="1"/>
          </p:cNvSpPr>
          <p:nvPr/>
        </p:nvSpPr>
        <p:spPr bwMode="auto">
          <a:xfrm rot="-324743">
            <a:off x="6059488" y="3210749"/>
            <a:ext cx="1341437" cy="13414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/>
        </p:spPr>
        <p:txBody>
          <a:bodyPr anchor="ctr" wrap="none"/>
          <a:lstStyle/>
          <a:p>
            <a:pPr eaLnBrk="1" hangingPunct="1"/>
            <a:endParaRPr altLang="en-US" kumimoji="1" lang="ko-KR">
              <a:latin charset="-127" panose="020b0600000101010101" pitchFamily="34" typeface="굴림"/>
              <a:ea charset="-127" panose="020b0600000101010101" pitchFamily="34" typeface="굴림"/>
            </a:endParaRPr>
          </a:p>
        </p:txBody>
      </p:sp>
      <p:sp>
        <p:nvSpPr>
          <p:cNvPr id="104" name="Freeform 679"/>
          <p:cNvSpPr>
            <a:spLocks noEditPoints="1"/>
          </p:cNvSpPr>
          <p:nvPr/>
        </p:nvSpPr>
        <p:spPr bwMode="auto">
          <a:xfrm rot="-324743">
            <a:off x="6861175" y="4463287"/>
            <a:ext cx="1714500" cy="1716087"/>
          </a:xfrm>
          <a:custGeom>
            <a:gdLst>
              <a:gd fmla="*/ 2044128301 w 1816" name="T0"/>
              <a:gd fmla="*/ 950281467 h 1816" name="T1"/>
              <a:gd fmla="*/ 2058506581 w 1816" name="T2"/>
              <a:gd fmla="*/ 592726587 h 1816" name="T3"/>
              <a:gd fmla="*/ 1859605314 w 1816" name="T4"/>
              <a:gd fmla="*/ 508736151 h 1816" name="T5"/>
              <a:gd fmla="*/ 1708632906 w 1816" name="T6"/>
              <a:gd fmla="*/ 347956459 h 1816" name="T7"/>
              <a:gd fmla="*/ 1581623038 w 1816" name="T8"/>
              <a:gd fmla="*/ 115185776 h 1816" name="T9"/>
              <a:gd fmla="*/ 1277280739 w 1816" name="T10"/>
              <a:gd fmla="*/ 139182773 h 1816" name="T11"/>
              <a:gd fmla="*/ 1001695000 w 1816" name="T12"/>
              <a:gd fmla="*/ 124784196 h 1816" name="T13"/>
              <a:gd fmla="*/ 798000659 w 1816" name="T14"/>
              <a:gd fmla="*/ 165578902 h 1816" name="T15"/>
              <a:gd fmla="*/ 594307262 w 1816" name="T16"/>
              <a:gd fmla="*/ 256767681 h 1816" name="T17"/>
              <a:gd fmla="*/ 258810922 w 1816" name="T18"/>
              <a:gd fmla="*/ 379152745 h 1816" name="T19"/>
              <a:gd fmla="*/ 256414385 w 1816" name="T20"/>
              <a:gd fmla="*/ 595125719 h 1816" name="T21"/>
              <a:gd fmla="*/ 165351632 w 1816" name="T22"/>
              <a:gd fmla="*/ 799100195 h 1816" name="T23"/>
              <a:gd fmla="*/ 0 w 1816" name="T24"/>
              <a:gd fmla="*/ 1003074671 h 1816" name="T25"/>
              <a:gd fmla="*/ 138991611 w 1816" name="T26"/>
              <a:gd fmla="*/ 1279041084 h 1816" name="T27"/>
              <a:gd fmla="*/ 230054363 w 1816" name="T28"/>
              <a:gd fmla="*/ 1535808765 h 1816" name="T29"/>
              <a:gd fmla="*/ 345081545 w 1816" name="T30"/>
              <a:gd fmla="*/ 1710987033 h 1816" name="T31"/>
              <a:gd fmla="*/ 508036640 w 1816" name="T32"/>
              <a:gd fmla="*/ 1864567437 h 1816" name="T33"/>
              <a:gd fmla="*/ 750072745 w 1816" name="T34"/>
              <a:gd fmla="*/ 2128534406 h 1816" name="T35"/>
              <a:gd fmla="*/ 948974011 w 1816" name="T36"/>
              <a:gd fmla="*/ 2046944994 h 1816" name="T37"/>
              <a:gd fmla="*/ 1171838762 w 1816" name="T38"/>
              <a:gd fmla="*/ 2054144282 h 1816" name="T39"/>
              <a:gd fmla="*/ 1423461017 w 1816" name="T40"/>
              <a:gd fmla="*/ 2128534406 h 1816" name="T41"/>
              <a:gd fmla="*/ 1624758821 w 1816" name="T42"/>
              <a:gd fmla="*/ 1893363645 h 1816" name="T43"/>
              <a:gd fmla="*/ 1828452218 w 1816" name="T44"/>
              <a:gd fmla="*/ 1710987033 h 1816" name="T45"/>
              <a:gd fmla="*/ 1943479399 w 1816" name="T46"/>
              <a:gd fmla="*/ 1535808765 h 1816" name="T47"/>
              <a:gd fmla="*/ 2022560409 w 1816" name="T48"/>
              <a:gd fmla="*/ 1329434211 h 1816" name="T49"/>
              <a:gd fmla="*/ 1087965622 w 1816" name="T50"/>
              <a:gd fmla="*/ 1936558429 h 1816" name="T51"/>
              <a:gd fmla="*/ 917820915 w 1816" name="T52"/>
              <a:gd fmla="*/ 1919760720 h 1816" name="T53"/>
              <a:gd fmla="*/ 721316186 w 1816" name="T54"/>
              <a:gd fmla="*/ 1852568939 h 1816" name="T55"/>
              <a:gd fmla="*/ 548774941 w 1816" name="T56"/>
              <a:gd fmla="*/ 1742183319 h 1816" name="T57"/>
              <a:gd fmla="*/ 409784275 w 1816" name="T58"/>
              <a:gd fmla="*/ 1595801258 h 1816" name="T59"/>
              <a:gd fmla="*/ 306738836 w 1816" name="T60"/>
              <a:gd fmla="*/ 1418222912 h 1816" name="T61"/>
              <a:gd fmla="*/ 251622255 w 1816" name="T62"/>
              <a:gd fmla="*/ 1219047646 h 1816" name="T63"/>
              <a:gd fmla="*/ 242036105 w 1816" name="T64"/>
              <a:gd fmla="*/ 1046269455 h 1816" name="T65"/>
              <a:gd fmla="*/ 280378814 w 1816" name="T66"/>
              <a:gd fmla="*/ 837495769 h 1816" name="T67"/>
              <a:gd fmla="*/ 364252899 w 1816" name="T68"/>
              <a:gd fmla="*/ 650319002 h 1816" name="T69"/>
              <a:gd fmla="*/ 488865285 w 1816" name="T70"/>
              <a:gd fmla="*/ 489539310 h 1816" name="T71"/>
              <a:gd fmla="*/ 649423843 w 1816" name="T72"/>
              <a:gd fmla="*/ 364754168 h 1816" name="T73"/>
              <a:gd fmla="*/ 836343367 w 1816" name="T74"/>
              <a:gd fmla="*/ 280764678 h 1816" name="T75"/>
              <a:gd fmla="*/ 1044829839 w 1816" name="T76"/>
              <a:gd fmla="*/ 242370050 h 1816" name="T77"/>
              <a:gd fmla="*/ 1214974546 w 1816" name="T78"/>
              <a:gd fmla="*/ 251968470 h 1816" name="T79"/>
              <a:gd fmla="*/ 1416271405 w 1816" name="T80"/>
              <a:gd fmla="*/ 309561831 h 1816" name="T81"/>
              <a:gd fmla="*/ 1593605724 w 1816" name="T82"/>
              <a:gd fmla="*/ 410349030 h 1816" name="T83"/>
              <a:gd fmla="*/ 1739786003 w 1816" name="T84"/>
              <a:gd fmla="*/ 549531803 h 1816" name="T85"/>
              <a:gd fmla="*/ 1850020109 w 1816" name="T86"/>
              <a:gd fmla="*/ 722309993 h 1816" name="T87"/>
              <a:gd fmla="*/ 1914722840 w 1816" name="T88"/>
              <a:gd fmla="*/ 919085181 h 1816" name="T89"/>
              <a:gd fmla="*/ 1933894194 w 1816" name="T90"/>
              <a:gd fmla="*/ 1089464239 h 1816" name="T91"/>
              <a:gd fmla="*/ 1907533228 w 1816" name="T92"/>
              <a:gd fmla="*/ 1300638003 h 1816" name="T93"/>
              <a:gd fmla="*/ 1830848755 w 1816" name="T94"/>
              <a:gd fmla="*/ 1492613981 h 1816" name="T95"/>
              <a:gd fmla="*/ 1713425036 w 1816" name="T96"/>
              <a:gd fmla="*/ 1658193829 h 1816" name="T97"/>
              <a:gd fmla="*/ 1560056091 w 1816" name="T98"/>
              <a:gd fmla="*/ 1790177313 h 1816" name="T99"/>
              <a:gd fmla="*/ 1377929641 w 1816" name="T100"/>
              <a:gd fmla="*/ 1883765224 h 1816" name="T101"/>
              <a:gd fmla="*/ 1174235300 w 1816" name="T102"/>
              <a:gd fmla="*/ 1931759218 h 181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816" name="T156"/>
              <a:gd fmla="*/ 0 h 1816" name="T157"/>
              <a:gd fmla="*/ 1816 w 1816" name="T158"/>
              <a:gd fmla="*/ 1816 h 181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1815" w="1815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05" name="Oval 680"/>
          <p:cNvSpPr>
            <a:spLocks noChangeArrowheads="1"/>
          </p:cNvSpPr>
          <p:nvPr/>
        </p:nvSpPr>
        <p:spPr bwMode="auto">
          <a:xfrm rot="-324743">
            <a:off x="7129463" y="4734749"/>
            <a:ext cx="1176337" cy="11747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xtLst/>
        </p:spPr>
        <p:txBody>
          <a:bodyPr anchor="ctr" wrap="none"/>
          <a:lstStyle/>
          <a:p>
            <a:pPr eaLnBrk="1" hangingPunct="1"/>
            <a:endParaRPr altLang="en-US" kumimoji="1" lang="ko-KR">
              <a:latin charset="-127" panose="020b0600000101010101" pitchFamily="34" typeface="굴림"/>
              <a:ea charset="-127" panose="020b0600000101010101" pitchFamily="34" typeface="굴림"/>
            </a:endParaRPr>
          </a:p>
        </p:txBody>
      </p:sp>
      <p:sp>
        <p:nvSpPr>
          <p:cNvPr id="106" name="Arc 681"/>
          <p:cNvSpPr/>
          <p:nvPr/>
        </p:nvSpPr>
        <p:spPr bwMode="auto">
          <a:xfrm rot="7501686">
            <a:off x="5704681" y="4413281"/>
            <a:ext cx="1419225" cy="1154112"/>
          </a:xfrm>
          <a:custGeom>
            <a:gdLst>
              <a:gd fmla="*/ 115621791 w 21600" name="T0"/>
              <a:gd fmla="*/ 0 h 15695" name="T1"/>
              <a:gd fmla="*/ 168290462 w 21600" name="T2"/>
              <a:gd fmla="*/ 152955741 h 15695" name="T3"/>
              <a:gd fmla="*/ 0 w 21600" name="T4"/>
              <a:gd fmla="*/ 152955741 h 15695" name="T5"/>
              <a:gd fmla="*/ 0 60000 65536" name="T6"/>
              <a:gd fmla="*/ 0 60000 65536" name="T7"/>
              <a:gd fmla="*/ 0 60000 65536" name="T8"/>
              <a:gd fmla="*/ 0 w 21600" name="T9"/>
              <a:gd fmla="*/ 0 h 15695" name="T10"/>
              <a:gd fmla="*/ 21600 w 21600" name="T11"/>
              <a:gd fmla="*/ 15695 h 1569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extrusionOk="0" fill="none" h="15695" w="2160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extrusionOk="0" h="15695" stroke="0" w="2160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rgbClr val="6BBFB0"/>
            </a:solidFill>
            <a:prstDash val="solid"/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7" name="Arc 683"/>
          <p:cNvSpPr/>
          <p:nvPr/>
        </p:nvSpPr>
        <p:spPr bwMode="auto">
          <a:xfrm rot="256945">
            <a:off x="7847013" y="3769549"/>
            <a:ext cx="463550" cy="668338"/>
          </a:xfrm>
          <a:custGeom>
            <a:gdLst>
              <a:gd fmla="*/ 2673113 w 21600" name="T0"/>
              <a:gd fmla="*/ 0 h 31203" name="T1"/>
              <a:gd fmla="*/ 15875916 w 21600" name="T2"/>
              <a:gd fmla="*/ 25874024 h 31203" name="T3"/>
              <a:gd fmla="*/ 0 w 21600" name="T4"/>
              <a:gd fmla="*/ 17708743 h 31203" name="T5"/>
              <a:gd fmla="*/ 0 60000 65536" name="T6"/>
              <a:gd fmla="*/ 0 60000 65536" name="T7"/>
              <a:gd fmla="*/ 0 60000 65536" name="T8"/>
              <a:gd fmla="*/ 0 w 21600" name="T9"/>
              <a:gd fmla="*/ 0 h 31203" name="T10"/>
              <a:gd fmla="*/ 21600 w 21600" name="T11"/>
              <a:gd fmla="*/ 31203 h 31203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extrusionOk="0" fill="none" h="31203" w="2160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extrusionOk="0" h="31203" stroke="0" w="2160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92D050"/>
            </a:solidFill>
            <a:prstDash val="solid"/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6" name="TextBox 462"/>
          <p:cNvSpPr txBox="1"/>
          <p:nvPr/>
        </p:nvSpPr>
        <p:spPr>
          <a:xfrm>
            <a:off x="1046596" y="4023870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1063563" y="3450465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38" name="TextBox 462"/>
          <p:cNvSpPr txBox="1"/>
          <p:nvPr/>
        </p:nvSpPr>
        <p:spPr>
          <a:xfrm>
            <a:off x="8334871" y="2782434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8351834" y="2209028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40" name="TextBox 462"/>
          <p:cNvSpPr txBox="1"/>
          <p:nvPr/>
        </p:nvSpPr>
        <p:spPr>
          <a:xfrm>
            <a:off x="8856247" y="5459475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8873210" y="4886068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42" name="Freeform 33"/>
          <p:cNvSpPr>
            <a:spLocks noEditPoints="1"/>
          </p:cNvSpPr>
          <p:nvPr/>
        </p:nvSpPr>
        <p:spPr bwMode="auto">
          <a:xfrm>
            <a:off x="2237914" y="398466"/>
            <a:ext cx="1155335" cy="1170275"/>
          </a:xfrm>
          <a:custGeom>
            <a:gdLst>
              <a:gd fmla="*/ 212 w 491" name="T0"/>
              <a:gd fmla="*/ 192 h 497" name="T1"/>
              <a:gd fmla="*/ 63 w 491" name="T2"/>
              <a:gd fmla="*/ 129 h 497" name="T3"/>
              <a:gd fmla="*/ 212 w 491" name="T4"/>
              <a:gd fmla="*/ 192 h 497" name="T5"/>
              <a:gd fmla="*/ 212 w 491" name="T6"/>
              <a:gd fmla="*/ 256 h 497" name="T7"/>
              <a:gd fmla="*/ 63 w 491" name="T8"/>
              <a:gd fmla="*/ 193 h 497" name="T9"/>
              <a:gd fmla="*/ 212 w 491" name="T10"/>
              <a:gd fmla="*/ 256 h 497" name="T11"/>
              <a:gd fmla="*/ 148 w 491" name="T12"/>
              <a:gd fmla="*/ 279 h 497" name="T13"/>
              <a:gd fmla="*/ 63 w 491" name="T14"/>
              <a:gd fmla="*/ 257 h 497" name="T15"/>
              <a:gd fmla="*/ 148 w 491" name="T16"/>
              <a:gd fmla="*/ 279 h 497" name="T17"/>
              <a:gd fmla="*/ 278 w 491" name="T18"/>
              <a:gd fmla="*/ 192 h 497" name="T19"/>
              <a:gd fmla="*/ 428 w 491" name="T20"/>
              <a:gd fmla="*/ 129 h 497" name="T21"/>
              <a:gd fmla="*/ 278 w 491" name="T22"/>
              <a:gd fmla="*/ 192 h 497" name="T23"/>
              <a:gd fmla="*/ 278 w 491" name="T24"/>
              <a:gd fmla="*/ 256 h 497" name="T25"/>
              <a:gd fmla="*/ 428 w 491" name="T26"/>
              <a:gd fmla="*/ 193 h 497" name="T27"/>
              <a:gd fmla="*/ 278 w 491" name="T28"/>
              <a:gd fmla="*/ 256 h 497" name="T29"/>
              <a:gd fmla="*/ 428 w 491" name="T30"/>
              <a:gd fmla="*/ 257 h 497" name="T31"/>
              <a:gd fmla="*/ 343 w 491" name="T32"/>
              <a:gd fmla="*/ 279 h 497" name="T33"/>
              <a:gd fmla="*/ 428 w 491" name="T34"/>
              <a:gd fmla="*/ 257 h 497" name="T35"/>
              <a:gd fmla="*/ 470 w 491" name="T36"/>
              <a:gd fmla="*/ 0 h 497" name="T37"/>
              <a:gd fmla="*/ 248 w 491" name="T38"/>
              <a:gd fmla="*/ 78 h 497" name="T39"/>
              <a:gd fmla="*/ 242 w 491" name="T40"/>
              <a:gd fmla="*/ 78 h 497" name="T41"/>
              <a:gd fmla="*/ 20 w 491" name="T42"/>
              <a:gd fmla="*/ 0 h 497" name="T43"/>
              <a:gd fmla="*/ 0 w 491" name="T44"/>
              <a:gd fmla="*/ 0 h 497" name="T45"/>
              <a:gd fmla="*/ 0 w 491" name="T46"/>
              <a:gd fmla="*/ 405 h 497" name="T47"/>
              <a:gd fmla="*/ 20 w 491" name="T48"/>
              <a:gd fmla="*/ 405 h 497" name="T49"/>
              <a:gd fmla="*/ 200 w 491" name="T50"/>
              <a:gd fmla="*/ 457 h 497" name="T51"/>
              <a:gd fmla="*/ 227 w 491" name="T52"/>
              <a:gd fmla="*/ 481 h 497" name="T53"/>
              <a:gd fmla="*/ 244 w 491" name="T54"/>
              <a:gd fmla="*/ 497 h 497" name="T55"/>
              <a:gd fmla="*/ 246 w 491" name="T56"/>
              <a:gd fmla="*/ 497 h 497" name="T57"/>
              <a:gd fmla="*/ 263 w 491" name="T58"/>
              <a:gd fmla="*/ 481 h 497" name="T59"/>
              <a:gd fmla="*/ 291 w 491" name="T60"/>
              <a:gd fmla="*/ 457 h 497" name="T61"/>
              <a:gd fmla="*/ 470 w 491" name="T62"/>
              <a:gd fmla="*/ 405 h 497" name="T63"/>
              <a:gd fmla="*/ 491 w 491" name="T64"/>
              <a:gd fmla="*/ 405 h 497" name="T65"/>
              <a:gd fmla="*/ 491 w 491" name="T66"/>
              <a:gd fmla="*/ 0 h 497" name="T67"/>
              <a:gd fmla="*/ 470 w 491" name="T68"/>
              <a:gd fmla="*/ 0 h 497" name="T69"/>
              <a:gd fmla="*/ 235 w 491" name="T70"/>
              <a:gd fmla="*/ 430 h 497" name="T71"/>
              <a:gd fmla="*/ 227 w 491" name="T72"/>
              <a:gd fmla="*/ 423 h 497" name="T73"/>
              <a:gd fmla="*/ 43 w 491" name="T74"/>
              <a:gd fmla="*/ 363 h 497" name="T75"/>
              <a:gd fmla="*/ 43 w 491" name="T76"/>
              <a:gd fmla="*/ 43 h 497" name="T77"/>
              <a:gd fmla="*/ 228 w 491" name="T78"/>
              <a:gd fmla="*/ 121 h 497" name="T79"/>
              <a:gd fmla="*/ 234 w 491" name="T80"/>
              <a:gd fmla="*/ 128 h 497" name="T81"/>
              <a:gd fmla="*/ 235 w 491" name="T82"/>
              <a:gd fmla="*/ 128 h 497" name="T83"/>
              <a:gd fmla="*/ 235 w 491" name="T84"/>
              <a:gd fmla="*/ 430 h 497" name="T85"/>
              <a:gd fmla="*/ 448 w 491" name="T86"/>
              <a:gd fmla="*/ 363 h 497" name="T87"/>
              <a:gd fmla="*/ 264 w 491" name="T88"/>
              <a:gd fmla="*/ 423 h 497" name="T89"/>
              <a:gd fmla="*/ 256 w 491" name="T90"/>
              <a:gd fmla="*/ 430 h 497" name="T91"/>
              <a:gd fmla="*/ 256 w 491" name="T92"/>
              <a:gd fmla="*/ 128 h 497" name="T93"/>
              <a:gd fmla="*/ 257 w 491" name="T94"/>
              <a:gd fmla="*/ 128 h 497" name="T95"/>
              <a:gd fmla="*/ 263 w 491" name="T96"/>
              <a:gd fmla="*/ 121 h 497" name="T97"/>
              <a:gd fmla="*/ 448 w 491" name="T98"/>
              <a:gd fmla="*/ 43 h 497" name="T99"/>
              <a:gd fmla="*/ 448 w 491" name="T100"/>
              <a:gd fmla="*/ 363 h 49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497" w="491">
                <a:moveTo>
                  <a:pt x="212" y="192"/>
                </a:moveTo>
                <a:cubicBezTo>
                  <a:pt x="176" y="164"/>
                  <a:pt x="132" y="134"/>
                  <a:pt x="63" y="129"/>
                </a:cubicBezTo>
                <a:lnTo>
                  <a:pt x="212" y="192"/>
                </a:lnTo>
                <a:close/>
                <a:moveTo>
                  <a:pt x="212" y="256"/>
                </a:moveTo>
                <a:cubicBezTo>
                  <a:pt x="176" y="228"/>
                  <a:pt x="132" y="198"/>
                  <a:pt x="63" y="193"/>
                </a:cubicBezTo>
                <a:lnTo>
                  <a:pt x="212" y="256"/>
                </a:lnTo>
                <a:close/>
                <a:moveTo>
                  <a:pt x="148" y="279"/>
                </a:moveTo>
                <a:cubicBezTo>
                  <a:pt x="124" y="268"/>
                  <a:pt x="97" y="259"/>
                  <a:pt x="63" y="257"/>
                </a:cubicBezTo>
                <a:lnTo>
                  <a:pt x="148" y="279"/>
                </a:lnTo>
                <a:close/>
                <a:moveTo>
                  <a:pt x="278" y="192"/>
                </a:moveTo>
                <a:cubicBezTo>
                  <a:pt x="428" y="129"/>
                  <a:pt x="428" y="129"/>
                  <a:pt x="428" y="129"/>
                </a:cubicBezTo>
                <a:cubicBezTo>
                  <a:pt x="359" y="134"/>
                  <a:pt x="315" y="164"/>
                  <a:pt x="278" y="192"/>
                </a:cubicBezTo>
                <a:close/>
                <a:moveTo>
                  <a:pt x="278" y="256"/>
                </a:moveTo>
                <a:cubicBezTo>
                  <a:pt x="428" y="193"/>
                  <a:pt x="428" y="193"/>
                  <a:pt x="428" y="193"/>
                </a:cubicBezTo>
                <a:cubicBezTo>
                  <a:pt x="359" y="198"/>
                  <a:pt x="315" y="228"/>
                  <a:pt x="278" y="256"/>
                </a:cubicBezTo>
                <a:close/>
                <a:moveTo>
                  <a:pt x="428" y="257"/>
                </a:moveTo>
                <a:cubicBezTo>
                  <a:pt x="394" y="259"/>
                  <a:pt x="366" y="268"/>
                  <a:pt x="343" y="279"/>
                </a:cubicBezTo>
                <a:lnTo>
                  <a:pt x="428" y="257"/>
                </a:lnTo>
                <a:close/>
                <a:moveTo>
                  <a:pt x="470" y="0"/>
                </a:moveTo>
                <a:cubicBezTo>
                  <a:pt x="377" y="0"/>
                  <a:pt x="292" y="43"/>
                  <a:pt x="248" y="78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199" y="43"/>
                  <a:pt x="114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5"/>
                  <a:pt x="0" y="405"/>
                  <a:pt x="0" y="405"/>
                </a:cubicBezTo>
                <a:cubicBezTo>
                  <a:pt x="20" y="405"/>
                  <a:pt x="20" y="405"/>
                  <a:pt x="20" y="405"/>
                </a:cubicBezTo>
                <a:cubicBezTo>
                  <a:pt x="89" y="405"/>
                  <a:pt x="166" y="432"/>
                  <a:pt x="200" y="457"/>
                </a:cubicBezTo>
                <a:cubicBezTo>
                  <a:pt x="210" y="465"/>
                  <a:pt x="219" y="473"/>
                  <a:pt x="227" y="481"/>
                </a:cubicBezTo>
                <a:cubicBezTo>
                  <a:pt x="244" y="497"/>
                  <a:pt x="244" y="497"/>
                  <a:pt x="244" y="497"/>
                </a:cubicBezTo>
                <a:cubicBezTo>
                  <a:pt x="246" y="497"/>
                  <a:pt x="246" y="497"/>
                  <a:pt x="246" y="497"/>
                </a:cubicBezTo>
                <a:cubicBezTo>
                  <a:pt x="263" y="481"/>
                  <a:pt x="263" y="481"/>
                  <a:pt x="263" y="481"/>
                </a:cubicBezTo>
                <a:cubicBezTo>
                  <a:pt x="272" y="473"/>
                  <a:pt x="281" y="465"/>
                  <a:pt x="291" y="457"/>
                </a:cubicBezTo>
                <a:cubicBezTo>
                  <a:pt x="325" y="432"/>
                  <a:pt x="401" y="405"/>
                  <a:pt x="470" y="405"/>
                </a:cubicBezTo>
                <a:cubicBezTo>
                  <a:pt x="491" y="405"/>
                  <a:pt x="491" y="405"/>
                  <a:pt x="491" y="405"/>
                </a:cubicBezTo>
                <a:cubicBezTo>
                  <a:pt x="491" y="0"/>
                  <a:pt x="491" y="0"/>
                  <a:pt x="491" y="0"/>
                </a:cubicBezTo>
                <a:cubicBezTo>
                  <a:pt x="470" y="0"/>
                  <a:pt x="470" y="0"/>
                  <a:pt x="470" y="0"/>
                </a:cubicBezTo>
                <a:close/>
                <a:moveTo>
                  <a:pt x="235" y="430"/>
                </a:moveTo>
                <a:cubicBezTo>
                  <a:pt x="235" y="428"/>
                  <a:pt x="229" y="425"/>
                  <a:pt x="227" y="423"/>
                </a:cubicBezTo>
                <a:cubicBezTo>
                  <a:pt x="191" y="396"/>
                  <a:pt x="107" y="368"/>
                  <a:pt x="43" y="363"/>
                </a:cubicBezTo>
                <a:cubicBezTo>
                  <a:pt x="43" y="43"/>
                  <a:pt x="43" y="43"/>
                  <a:pt x="43" y="43"/>
                </a:cubicBezTo>
                <a:cubicBezTo>
                  <a:pt x="128" y="50"/>
                  <a:pt x="198" y="91"/>
                  <a:pt x="228" y="121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5" y="128"/>
                  <a:pt x="235" y="128"/>
                  <a:pt x="235" y="128"/>
                </a:cubicBezTo>
                <a:lnTo>
                  <a:pt x="235" y="430"/>
                </a:lnTo>
                <a:close/>
                <a:moveTo>
                  <a:pt x="448" y="363"/>
                </a:moveTo>
                <a:cubicBezTo>
                  <a:pt x="384" y="368"/>
                  <a:pt x="300" y="396"/>
                  <a:pt x="264" y="423"/>
                </a:cubicBezTo>
                <a:cubicBezTo>
                  <a:pt x="261" y="425"/>
                  <a:pt x="256" y="428"/>
                  <a:pt x="256" y="430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93" y="91"/>
                  <a:pt x="363" y="50"/>
                  <a:pt x="448" y="43"/>
                </a:cubicBezTo>
                <a:cubicBezTo>
                  <a:pt x="448" y="363"/>
                  <a:pt x="448" y="363"/>
                  <a:pt x="448" y="3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5803264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34640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69086" y="866688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65032" y="2735616"/>
            <a:ext cx="350520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关键技术与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实践难点</a:t>
            </a:r>
          </a:p>
        </p:txBody>
      </p:sp>
      <p:sp>
        <p:nvSpPr>
          <p:cNvPr id="10" name="椭圆 9"/>
          <p:cNvSpPr/>
          <p:nvPr/>
        </p:nvSpPr>
        <p:spPr>
          <a:xfrm>
            <a:off x="1242576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82642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205041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81884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83116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300589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37954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802212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83463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213620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58781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39363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25071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36993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52339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65301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92372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51896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91637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419197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92861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7464054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关键技术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88"/>
          <p:cNvSpPr>
            <a:spLocks noEditPoints="1"/>
          </p:cNvSpPr>
          <p:nvPr/>
        </p:nvSpPr>
        <p:spPr bwMode="auto">
          <a:xfrm>
            <a:off x="2212851" y="398877"/>
            <a:ext cx="1126363" cy="1127295"/>
          </a:xfrm>
          <a:custGeom>
            <a:gdLst>
              <a:gd fmla="*/ 392 w 512" name="T0"/>
              <a:gd fmla="*/ 0 h 512" name="T1"/>
              <a:gd fmla="*/ 120 w 512" name="T2"/>
              <a:gd fmla="*/ 0 h 512" name="T3"/>
              <a:gd fmla="*/ 0 w 512" name="T4"/>
              <a:gd fmla="*/ 120 h 512" name="T5"/>
              <a:gd fmla="*/ 120 w 512" name="T6"/>
              <a:gd fmla="*/ 240 h 512" name="T7"/>
              <a:gd fmla="*/ 142 w 512" name="T8"/>
              <a:gd fmla="*/ 240 h 512" name="T9"/>
              <a:gd fmla="*/ 240 w 512" name="T10"/>
              <a:gd fmla="*/ 287 h 512" name="T11"/>
              <a:gd fmla="*/ 240 w 512" name="T12"/>
              <a:gd fmla="*/ 448 h 512" name="T13"/>
              <a:gd fmla="*/ 192 w 512" name="T14"/>
              <a:gd fmla="*/ 448 h 512" name="T15"/>
              <a:gd fmla="*/ 128 w 512" name="T16"/>
              <a:gd fmla="*/ 512 h 512" name="T17"/>
              <a:gd fmla="*/ 384 w 512" name="T18"/>
              <a:gd fmla="*/ 512 h 512" name="T19"/>
              <a:gd fmla="*/ 320 w 512" name="T20"/>
              <a:gd fmla="*/ 448 h 512" name="T21"/>
              <a:gd fmla="*/ 272 w 512" name="T22"/>
              <a:gd fmla="*/ 448 h 512" name="T23"/>
              <a:gd fmla="*/ 272 w 512" name="T24"/>
              <a:gd fmla="*/ 287 h 512" name="T25"/>
              <a:gd fmla="*/ 370 w 512" name="T26"/>
              <a:gd fmla="*/ 240 h 512" name="T27"/>
              <a:gd fmla="*/ 392 w 512" name="T28"/>
              <a:gd fmla="*/ 240 h 512" name="T29"/>
              <a:gd fmla="*/ 512 w 512" name="T30"/>
              <a:gd fmla="*/ 120 h 512" name="T31"/>
              <a:gd fmla="*/ 392 w 512" name="T32"/>
              <a:gd fmla="*/ 0 h 512" name="T33"/>
              <a:gd fmla="*/ 32 w 512" name="T34"/>
              <a:gd fmla="*/ 120 h 512" name="T35"/>
              <a:gd fmla="*/ 96 w 512" name="T36"/>
              <a:gd fmla="*/ 36 h 512" name="T37"/>
              <a:gd fmla="*/ 96 w 512" name="T38"/>
              <a:gd fmla="*/ 128 h 512" name="T39"/>
              <a:gd fmla="*/ 117 w 512" name="T40"/>
              <a:gd fmla="*/ 208 h 512" name="T41"/>
              <a:gd fmla="*/ 32 w 512" name="T42"/>
              <a:gd fmla="*/ 120 h 512" name="T43"/>
              <a:gd fmla="*/ 395 w 512" name="T44"/>
              <a:gd fmla="*/ 208 h 512" name="T45"/>
              <a:gd fmla="*/ 416 w 512" name="T46"/>
              <a:gd fmla="*/ 128 h 512" name="T47"/>
              <a:gd fmla="*/ 416 w 512" name="T48"/>
              <a:gd fmla="*/ 36 h 512" name="T49"/>
              <a:gd fmla="*/ 480 w 512" name="T50"/>
              <a:gd fmla="*/ 120 h 512" name="T51"/>
              <a:gd fmla="*/ 395 w 512" name="T52"/>
              <a:gd fmla="*/ 208 h 51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512" w="512">
                <a:moveTo>
                  <a:pt x="392" y="0"/>
                </a:move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67" y="266"/>
                  <a:pt x="202" y="283"/>
                  <a:pt x="240" y="287"/>
                </a:cubicBezTo>
                <a:cubicBezTo>
                  <a:pt x="240" y="448"/>
                  <a:pt x="240" y="448"/>
                  <a:pt x="240" y="448"/>
                </a:cubicBezTo>
                <a:cubicBezTo>
                  <a:pt x="192" y="448"/>
                  <a:pt x="192" y="448"/>
                  <a:pt x="192" y="448"/>
                </a:cubicBezTo>
                <a:cubicBezTo>
                  <a:pt x="128" y="512"/>
                  <a:pt x="128" y="512"/>
                  <a:pt x="128" y="512"/>
                </a:cubicBezTo>
                <a:cubicBezTo>
                  <a:pt x="384" y="512"/>
                  <a:pt x="384" y="512"/>
                  <a:pt x="384" y="512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272" y="448"/>
                  <a:pt x="272" y="448"/>
                  <a:pt x="272" y="448"/>
                </a:cubicBezTo>
                <a:cubicBezTo>
                  <a:pt x="272" y="287"/>
                  <a:pt x="272" y="287"/>
                  <a:pt x="272" y="287"/>
                </a:cubicBezTo>
                <a:cubicBezTo>
                  <a:pt x="310" y="283"/>
                  <a:pt x="345" y="266"/>
                  <a:pt x="370" y="240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458" y="240"/>
                  <a:pt x="512" y="186"/>
                  <a:pt x="512" y="120"/>
                </a:cubicBezTo>
                <a:cubicBezTo>
                  <a:pt x="512" y="54"/>
                  <a:pt x="458" y="0"/>
                  <a:pt x="392" y="0"/>
                </a:cubicBezTo>
                <a:close/>
                <a:moveTo>
                  <a:pt x="32" y="120"/>
                </a:moveTo>
                <a:cubicBezTo>
                  <a:pt x="32" y="80"/>
                  <a:pt x="59" y="46"/>
                  <a:pt x="96" y="3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57"/>
                  <a:pt x="104" y="184"/>
                  <a:pt x="117" y="208"/>
                </a:cubicBezTo>
                <a:cubicBezTo>
                  <a:pt x="70" y="206"/>
                  <a:pt x="32" y="168"/>
                  <a:pt x="32" y="120"/>
                </a:cubicBezTo>
                <a:close/>
                <a:moveTo>
                  <a:pt x="395" y="208"/>
                </a:moveTo>
                <a:cubicBezTo>
                  <a:pt x="408" y="184"/>
                  <a:pt x="416" y="157"/>
                  <a:pt x="416" y="128"/>
                </a:cubicBezTo>
                <a:cubicBezTo>
                  <a:pt x="416" y="36"/>
                  <a:pt x="416" y="36"/>
                  <a:pt x="416" y="36"/>
                </a:cubicBezTo>
                <a:cubicBezTo>
                  <a:pt x="453" y="46"/>
                  <a:pt x="480" y="80"/>
                  <a:pt x="480" y="120"/>
                </a:cubicBezTo>
                <a:cubicBezTo>
                  <a:pt x="480" y="168"/>
                  <a:pt x="442" y="206"/>
                  <a:pt x="395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8" name="Freeform 40"/>
          <p:cNvSpPr/>
          <p:nvPr/>
        </p:nvSpPr>
        <p:spPr bwMode="auto">
          <a:xfrm>
            <a:off x="7814261" y="2749938"/>
            <a:ext cx="2722124" cy="2444498"/>
          </a:xfrm>
          <a:custGeom>
            <a:gdLst>
              <a:gd fmla="*/ 1149 w 1149" name="T0"/>
              <a:gd fmla="*/ 515 h 1030" name="T1"/>
              <a:gd fmla="*/ 1020 w 1149" name="T2"/>
              <a:gd fmla="*/ 412 h 1030" name="T3"/>
              <a:gd fmla="*/ 515 w 1149" name="T4"/>
              <a:gd fmla="*/ 0 h 1030" name="T5"/>
              <a:gd fmla="*/ 0 w 1149" name="T6"/>
              <a:gd fmla="*/ 515 h 1030" name="T7"/>
              <a:gd fmla="*/ 515 w 1149" name="T8"/>
              <a:gd fmla="*/ 1030 h 1030" name="T9"/>
              <a:gd fmla="*/ 1020 w 1149" name="T10"/>
              <a:gd fmla="*/ 618 h 1030" name="T11"/>
              <a:gd fmla="*/ 1149 w 1149" name="T12"/>
              <a:gd fmla="*/ 515 h 10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30" w="1149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>
            <a:off x="7814261" y="2749938"/>
            <a:ext cx="2722124" cy="2444498"/>
          </a:xfrm>
          <a:custGeom>
            <a:gdLst>
              <a:gd fmla="*/ 1020 w 1149" name="T0"/>
              <a:gd fmla="*/ 412 h 1030" name="T1"/>
              <a:gd fmla="*/ 515 w 1149" name="T2"/>
              <a:gd fmla="*/ 0 h 1030" name="T3"/>
              <a:gd fmla="*/ 0 w 1149" name="T4"/>
              <a:gd fmla="*/ 515 h 1030" name="T5"/>
              <a:gd fmla="*/ 515 w 1149" name="T6"/>
              <a:gd fmla="*/ 1030 h 1030" name="T7"/>
              <a:gd fmla="*/ 1020 w 1149" name="T8"/>
              <a:gd fmla="*/ 618 h 1030" name="T9"/>
              <a:gd fmla="*/ 1149 w 1149" name="T10"/>
              <a:gd fmla="*/ 515 h 1030" name="T11"/>
              <a:gd fmla="*/ 1020 w 1149" name="T12"/>
              <a:gd fmla="*/ 412 h 1030" name="T13"/>
              <a:gd fmla="*/ 515 w 1149" name="T14"/>
              <a:gd fmla="*/ 979 h 1030" name="T15"/>
              <a:gd fmla="*/ 51 w 1149" name="T16"/>
              <a:gd fmla="*/ 515 h 1030" name="T17"/>
              <a:gd fmla="*/ 515 w 1149" name="T18"/>
              <a:gd fmla="*/ 51 h 1030" name="T19"/>
              <a:gd fmla="*/ 979 w 1149" name="T20"/>
              <a:gd fmla="*/ 515 h 1030" name="T21"/>
              <a:gd fmla="*/ 515 w 1149" name="T22"/>
              <a:gd fmla="*/ 979 h 103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30" w="1149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42"/>
          <p:cNvSpPr/>
          <p:nvPr/>
        </p:nvSpPr>
        <p:spPr bwMode="auto">
          <a:xfrm>
            <a:off x="5772955" y="2749938"/>
            <a:ext cx="2722124" cy="2444498"/>
          </a:xfrm>
          <a:custGeom>
            <a:gdLst>
              <a:gd fmla="*/ 1149 w 1149" name="T0"/>
              <a:gd fmla="*/ 515 h 1030" name="T1"/>
              <a:gd fmla="*/ 1019 w 1149" name="T2"/>
              <a:gd fmla="*/ 412 h 1030" name="T3"/>
              <a:gd fmla="*/ 515 w 1149" name="T4"/>
              <a:gd fmla="*/ 0 h 1030" name="T5"/>
              <a:gd fmla="*/ 0 w 1149" name="T6"/>
              <a:gd fmla="*/ 515 h 1030" name="T7"/>
              <a:gd fmla="*/ 515 w 1149" name="T8"/>
              <a:gd fmla="*/ 1030 h 1030" name="T9"/>
              <a:gd fmla="*/ 1019 w 1149" name="T10"/>
              <a:gd fmla="*/ 618 h 1030" name="T11"/>
              <a:gd fmla="*/ 1149 w 1149" name="T12"/>
              <a:gd fmla="*/ 515 h 10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30" w="1149">
                <a:moveTo>
                  <a:pt x="1149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Freeform 43"/>
          <p:cNvSpPr>
            <a:spLocks noEditPoints="1"/>
          </p:cNvSpPr>
          <p:nvPr/>
        </p:nvSpPr>
        <p:spPr bwMode="auto">
          <a:xfrm>
            <a:off x="5772955" y="2749938"/>
            <a:ext cx="2722124" cy="2444498"/>
          </a:xfrm>
          <a:custGeom>
            <a:gdLst>
              <a:gd fmla="*/ 1019 w 1149" name="T0"/>
              <a:gd fmla="*/ 412 h 1030" name="T1"/>
              <a:gd fmla="*/ 515 w 1149" name="T2"/>
              <a:gd fmla="*/ 0 h 1030" name="T3"/>
              <a:gd fmla="*/ 0 w 1149" name="T4"/>
              <a:gd fmla="*/ 515 h 1030" name="T5"/>
              <a:gd fmla="*/ 515 w 1149" name="T6"/>
              <a:gd fmla="*/ 1030 h 1030" name="T7"/>
              <a:gd fmla="*/ 1019 w 1149" name="T8"/>
              <a:gd fmla="*/ 618 h 1030" name="T9"/>
              <a:gd fmla="*/ 1149 w 1149" name="T10"/>
              <a:gd fmla="*/ 515 h 1030" name="T11"/>
              <a:gd fmla="*/ 1019 w 1149" name="T12"/>
              <a:gd fmla="*/ 412 h 1030" name="T13"/>
              <a:gd fmla="*/ 515 w 1149" name="T14"/>
              <a:gd fmla="*/ 979 h 1030" name="T15"/>
              <a:gd fmla="*/ 51 w 1149" name="T16"/>
              <a:gd fmla="*/ 515 h 1030" name="T17"/>
              <a:gd fmla="*/ 515 w 1149" name="T18"/>
              <a:gd fmla="*/ 51 h 1030" name="T19"/>
              <a:gd fmla="*/ 979 w 1149" name="T20"/>
              <a:gd fmla="*/ 515 h 1030" name="T21"/>
              <a:gd fmla="*/ 515 w 1149" name="T22"/>
              <a:gd fmla="*/ 979 h 103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30" w="1149">
                <a:moveTo>
                  <a:pt x="1019" y="412"/>
                </a:move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B4C7E7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Freeform 44"/>
          <p:cNvSpPr/>
          <p:nvPr/>
        </p:nvSpPr>
        <p:spPr bwMode="auto">
          <a:xfrm>
            <a:off x="3730498" y="2749938"/>
            <a:ext cx="2719821" cy="2444498"/>
          </a:xfrm>
          <a:custGeom>
            <a:gdLst>
              <a:gd fmla="*/ 1148 w 1148" name="T0"/>
              <a:gd fmla="*/ 515 h 1030" name="T1"/>
              <a:gd fmla="*/ 1019 w 1148" name="T2"/>
              <a:gd fmla="*/ 412 h 1030" name="T3"/>
              <a:gd fmla="*/ 515 w 1148" name="T4"/>
              <a:gd fmla="*/ 0 h 1030" name="T5"/>
              <a:gd fmla="*/ 0 w 1148" name="T6"/>
              <a:gd fmla="*/ 515 h 1030" name="T7"/>
              <a:gd fmla="*/ 515 w 1148" name="T8"/>
              <a:gd fmla="*/ 1030 h 1030" name="T9"/>
              <a:gd fmla="*/ 1019 w 1148" name="T10"/>
              <a:gd fmla="*/ 618 h 1030" name="T11"/>
              <a:gd fmla="*/ 1148 w 1148" name="T12"/>
              <a:gd fmla="*/ 515 h 10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30" w="1148">
                <a:moveTo>
                  <a:pt x="1148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lnTo>
                  <a:pt x="1148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3730498" y="2749938"/>
            <a:ext cx="2719821" cy="2444498"/>
          </a:xfrm>
          <a:custGeom>
            <a:gdLst>
              <a:gd fmla="*/ 1019 w 1148" name="T0"/>
              <a:gd fmla="*/ 412 h 1030" name="T1"/>
              <a:gd fmla="*/ 515 w 1148" name="T2"/>
              <a:gd fmla="*/ 0 h 1030" name="T3"/>
              <a:gd fmla="*/ 0 w 1148" name="T4"/>
              <a:gd fmla="*/ 515 h 1030" name="T5"/>
              <a:gd fmla="*/ 515 w 1148" name="T6"/>
              <a:gd fmla="*/ 1030 h 1030" name="T7"/>
              <a:gd fmla="*/ 1019 w 1148" name="T8"/>
              <a:gd fmla="*/ 618 h 1030" name="T9"/>
              <a:gd fmla="*/ 1148 w 1148" name="T10"/>
              <a:gd fmla="*/ 515 h 1030" name="T11"/>
              <a:gd fmla="*/ 1019 w 1148" name="T12"/>
              <a:gd fmla="*/ 412 h 1030" name="T13"/>
              <a:gd fmla="*/ 515 w 1148" name="T14"/>
              <a:gd fmla="*/ 979 h 1030" name="T15"/>
              <a:gd fmla="*/ 51 w 1148" name="T16"/>
              <a:gd fmla="*/ 515 h 1030" name="T17"/>
              <a:gd fmla="*/ 515 w 1148" name="T18"/>
              <a:gd fmla="*/ 51 h 1030" name="T19"/>
              <a:gd fmla="*/ 979 w 1148" name="T20"/>
              <a:gd fmla="*/ 515 h 1030" name="T21"/>
              <a:gd fmla="*/ 515 w 1148" name="T22"/>
              <a:gd fmla="*/ 979 h 103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30" w="1148">
                <a:moveTo>
                  <a:pt x="1019" y="412"/>
                </a:move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cubicBezTo>
                  <a:pt x="1148" y="515"/>
                  <a:pt x="1148" y="515"/>
                  <a:pt x="1148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8" y="979"/>
                  <a:pt x="51" y="771"/>
                  <a:pt x="51" y="515"/>
                </a:cubicBezTo>
                <a:cubicBezTo>
                  <a:pt x="51" y="259"/>
                  <a:pt x="258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46"/>
          <p:cNvSpPr/>
          <p:nvPr/>
        </p:nvSpPr>
        <p:spPr bwMode="auto">
          <a:xfrm>
            <a:off x="1686889" y="2749938"/>
            <a:ext cx="2722124" cy="2444498"/>
          </a:xfrm>
          <a:custGeom>
            <a:gdLst>
              <a:gd fmla="*/ 1149 w 1149" name="T0"/>
              <a:gd fmla="*/ 515 h 1030" name="T1"/>
              <a:gd fmla="*/ 1020 w 1149" name="T2"/>
              <a:gd fmla="*/ 412 h 1030" name="T3"/>
              <a:gd fmla="*/ 515 w 1149" name="T4"/>
              <a:gd fmla="*/ 0 h 1030" name="T5"/>
              <a:gd fmla="*/ 0 w 1149" name="T6"/>
              <a:gd fmla="*/ 515 h 1030" name="T7"/>
              <a:gd fmla="*/ 515 w 1149" name="T8"/>
              <a:gd fmla="*/ 1030 h 1030" name="T9"/>
              <a:gd fmla="*/ 1020 w 1149" name="T10"/>
              <a:gd fmla="*/ 618 h 1030" name="T11"/>
              <a:gd fmla="*/ 1149 w 1149" name="T12"/>
              <a:gd fmla="*/ 515 h 10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30" w="1149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Freeform 47"/>
          <p:cNvSpPr>
            <a:spLocks noEditPoints="1"/>
          </p:cNvSpPr>
          <p:nvPr/>
        </p:nvSpPr>
        <p:spPr bwMode="auto">
          <a:xfrm>
            <a:off x="1686889" y="2749938"/>
            <a:ext cx="2722124" cy="2444498"/>
          </a:xfrm>
          <a:custGeom>
            <a:gdLst>
              <a:gd fmla="*/ 1020 w 1149" name="T0"/>
              <a:gd fmla="*/ 412 h 1030" name="T1"/>
              <a:gd fmla="*/ 515 w 1149" name="T2"/>
              <a:gd fmla="*/ 0 h 1030" name="T3"/>
              <a:gd fmla="*/ 0 w 1149" name="T4"/>
              <a:gd fmla="*/ 515 h 1030" name="T5"/>
              <a:gd fmla="*/ 515 w 1149" name="T6"/>
              <a:gd fmla="*/ 1030 h 1030" name="T7"/>
              <a:gd fmla="*/ 1020 w 1149" name="T8"/>
              <a:gd fmla="*/ 618 h 1030" name="T9"/>
              <a:gd fmla="*/ 1149 w 1149" name="T10"/>
              <a:gd fmla="*/ 515 h 1030" name="T11"/>
              <a:gd fmla="*/ 1020 w 1149" name="T12"/>
              <a:gd fmla="*/ 412 h 1030" name="T13"/>
              <a:gd fmla="*/ 515 w 1149" name="T14"/>
              <a:gd fmla="*/ 979 h 1030" name="T15"/>
              <a:gd fmla="*/ 51 w 1149" name="T16"/>
              <a:gd fmla="*/ 515 h 1030" name="T17"/>
              <a:gd fmla="*/ 515 w 1149" name="T18"/>
              <a:gd fmla="*/ 51 h 1030" name="T19"/>
              <a:gd fmla="*/ 979 w 1149" name="T20"/>
              <a:gd fmla="*/ 515 h 1030" name="T21"/>
              <a:gd fmla="*/ 515 w 1149" name="T22"/>
              <a:gd fmla="*/ 979 h 103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30" w="1149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48"/>
          <p:cNvSpPr>
            <a:spLocks noEditPoints="1"/>
          </p:cNvSpPr>
          <p:nvPr/>
        </p:nvSpPr>
        <p:spPr bwMode="auto">
          <a:xfrm>
            <a:off x="4692207" y="3260598"/>
            <a:ext cx="630518" cy="630518"/>
          </a:xfrm>
          <a:custGeom>
            <a:gdLst>
              <a:gd fmla="*/ 152 w 152" name="T0"/>
              <a:gd fmla="*/ 88 h 152" name="T1"/>
              <a:gd fmla="*/ 152 w 152" name="T2"/>
              <a:gd fmla="*/ 64 h 152" name="T3"/>
              <a:gd fmla="*/ 138 w 152" name="T4"/>
              <a:gd fmla="*/ 64 h 152" name="T5"/>
              <a:gd fmla="*/ 128 w 152" name="T6"/>
              <a:gd fmla="*/ 40 h 152" name="T7"/>
              <a:gd fmla="*/ 138 w 152" name="T8"/>
              <a:gd fmla="*/ 31 h 152" name="T9"/>
              <a:gd fmla="*/ 121 w 152" name="T10"/>
              <a:gd fmla="*/ 14 h 152" name="T11"/>
              <a:gd fmla="*/ 111 w 152" name="T12"/>
              <a:gd fmla="*/ 24 h 152" name="T13"/>
              <a:gd fmla="*/ 88 w 152" name="T14"/>
              <a:gd fmla="*/ 14 h 152" name="T15"/>
              <a:gd fmla="*/ 88 w 152" name="T16"/>
              <a:gd fmla="*/ 0 h 152" name="T17"/>
              <a:gd fmla="*/ 64 w 152" name="T18"/>
              <a:gd fmla="*/ 0 h 152" name="T19"/>
              <a:gd fmla="*/ 64 w 152" name="T20"/>
              <a:gd fmla="*/ 14 h 152" name="T21"/>
              <a:gd fmla="*/ 41 w 152" name="T22"/>
              <a:gd fmla="*/ 24 h 152" name="T23"/>
              <a:gd fmla="*/ 31 w 152" name="T24"/>
              <a:gd fmla="*/ 14 h 152" name="T25"/>
              <a:gd fmla="*/ 14 w 152" name="T26"/>
              <a:gd fmla="*/ 31 h 152" name="T27"/>
              <a:gd fmla="*/ 24 w 152" name="T28"/>
              <a:gd fmla="*/ 40 h 152" name="T29"/>
              <a:gd fmla="*/ 14 w 152" name="T30"/>
              <a:gd fmla="*/ 64 h 152" name="T31"/>
              <a:gd fmla="*/ 0 w 152" name="T32"/>
              <a:gd fmla="*/ 64 h 152" name="T33"/>
              <a:gd fmla="*/ 0 w 152" name="T34"/>
              <a:gd fmla="*/ 88 h 152" name="T35"/>
              <a:gd fmla="*/ 14 w 152" name="T36"/>
              <a:gd fmla="*/ 88 h 152" name="T37"/>
              <a:gd fmla="*/ 24 w 152" name="T38"/>
              <a:gd fmla="*/ 111 h 152" name="T39"/>
              <a:gd fmla="*/ 14 w 152" name="T40"/>
              <a:gd fmla="*/ 121 h 152" name="T41"/>
              <a:gd fmla="*/ 31 w 152" name="T42"/>
              <a:gd fmla="*/ 138 h 152" name="T43"/>
              <a:gd fmla="*/ 41 w 152" name="T44"/>
              <a:gd fmla="*/ 128 h 152" name="T45"/>
              <a:gd fmla="*/ 64 w 152" name="T46"/>
              <a:gd fmla="*/ 138 h 152" name="T47"/>
              <a:gd fmla="*/ 64 w 152" name="T48"/>
              <a:gd fmla="*/ 152 h 152" name="T49"/>
              <a:gd fmla="*/ 88 w 152" name="T50"/>
              <a:gd fmla="*/ 152 h 152" name="T51"/>
              <a:gd fmla="*/ 88 w 152" name="T52"/>
              <a:gd fmla="*/ 138 h 152" name="T53"/>
              <a:gd fmla="*/ 111 w 152" name="T54"/>
              <a:gd fmla="*/ 128 h 152" name="T55"/>
              <a:gd fmla="*/ 121 w 152" name="T56"/>
              <a:gd fmla="*/ 138 h 152" name="T57"/>
              <a:gd fmla="*/ 138 w 152" name="T58"/>
              <a:gd fmla="*/ 121 h 152" name="T59"/>
              <a:gd fmla="*/ 128 w 152" name="T60"/>
              <a:gd fmla="*/ 111 h 152" name="T61"/>
              <a:gd fmla="*/ 138 w 152" name="T62"/>
              <a:gd fmla="*/ 88 h 152" name="T63"/>
              <a:gd fmla="*/ 152 w 152" name="T64"/>
              <a:gd fmla="*/ 88 h 152" name="T65"/>
              <a:gd fmla="*/ 76 w 152" name="T66"/>
              <a:gd fmla="*/ 115 h 152" name="T67"/>
              <a:gd fmla="*/ 37 w 152" name="T68"/>
              <a:gd fmla="*/ 76 h 152" name="T69"/>
              <a:gd fmla="*/ 76 w 152" name="T70"/>
              <a:gd fmla="*/ 37 h 152" name="T71"/>
              <a:gd fmla="*/ 115 w 152" name="T72"/>
              <a:gd fmla="*/ 76 h 152" name="T73"/>
              <a:gd fmla="*/ 76 w 152" name="T74"/>
              <a:gd fmla="*/ 115 h 15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52" w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49"/>
          <p:cNvSpPr>
            <a:spLocks noEditPoints="1"/>
          </p:cNvSpPr>
          <p:nvPr/>
        </p:nvSpPr>
        <p:spPr bwMode="auto">
          <a:xfrm>
            <a:off x="6737388" y="3294110"/>
            <a:ext cx="596272" cy="527780"/>
          </a:xfrm>
          <a:custGeom>
            <a:gdLst>
              <a:gd fmla="*/ 29 w 144" name="T0"/>
              <a:gd fmla="*/ 53 h 127" name="T1"/>
              <a:gd fmla="*/ 45 w 144" name="T2"/>
              <a:gd fmla="*/ 72 h 127" name="T3"/>
              <a:gd fmla="*/ 65 w 144" name="T4"/>
              <a:gd fmla="*/ 58 h 127" name="T5"/>
              <a:gd fmla="*/ 50 w 144" name="T6"/>
              <a:gd fmla="*/ 39 h 127" name="T7"/>
              <a:gd fmla="*/ 65 w 144" name="T8"/>
              <a:gd fmla="*/ 29 h 127" name="T9"/>
              <a:gd fmla="*/ 8 w 144" name="T10"/>
              <a:gd fmla="*/ 0 h 127" name="T11"/>
              <a:gd fmla="*/ 13 w 144" name="T12"/>
              <a:gd fmla="*/ 63 h 127" name="T13"/>
              <a:gd fmla="*/ 29 w 144" name="T14"/>
              <a:gd fmla="*/ 53 h 127" name="T15"/>
              <a:gd fmla="*/ 115 w 144" name="T16"/>
              <a:gd fmla="*/ 53 h 127" name="T17"/>
              <a:gd fmla="*/ 131 w 144" name="T18"/>
              <a:gd fmla="*/ 63 h 127" name="T19"/>
              <a:gd fmla="*/ 136 w 144" name="T20"/>
              <a:gd fmla="*/ 0 h 127" name="T21"/>
              <a:gd fmla="*/ 80 w 144" name="T22"/>
              <a:gd fmla="*/ 29 h 127" name="T23"/>
              <a:gd fmla="*/ 95 w 144" name="T24"/>
              <a:gd fmla="*/ 39 h 127" name="T25"/>
              <a:gd fmla="*/ 0 w 144" name="T26"/>
              <a:gd fmla="*/ 103 h 127" name="T27"/>
              <a:gd fmla="*/ 5 w 144" name="T28"/>
              <a:gd fmla="*/ 127 h 127" name="T29"/>
              <a:gd fmla="*/ 115 w 144" name="T30"/>
              <a:gd fmla="*/ 53 h 127" name="T31"/>
              <a:gd fmla="*/ 101 w 144" name="T32"/>
              <a:gd fmla="*/ 86 h 127" name="T33"/>
              <a:gd fmla="*/ 81 w 144" name="T34"/>
              <a:gd fmla="*/ 103 h 127" name="T35"/>
              <a:gd fmla="*/ 139 w 144" name="T36"/>
              <a:gd fmla="*/ 127 h 127" name="T37"/>
              <a:gd fmla="*/ 144 w 144" name="T38"/>
              <a:gd fmla="*/ 103 h 127" name="T39"/>
              <a:gd fmla="*/ 101 w 144" name="T40"/>
              <a:gd fmla="*/ 86 h 127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7" w="144">
                <a:moveTo>
                  <a:pt x="29" y="53"/>
                </a:moveTo>
                <a:cubicBezTo>
                  <a:pt x="34" y="60"/>
                  <a:pt x="39" y="66"/>
                  <a:pt x="45" y="72"/>
                </a:cubicBezTo>
                <a:cubicBezTo>
                  <a:pt x="51" y="68"/>
                  <a:pt x="58" y="63"/>
                  <a:pt x="65" y="58"/>
                </a:cubicBezTo>
                <a:cubicBezTo>
                  <a:pt x="59" y="52"/>
                  <a:pt x="54" y="46"/>
                  <a:pt x="50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8" y="0"/>
                  <a:pt x="8" y="0"/>
                  <a:pt x="8" y="0"/>
                </a:cubicBezTo>
                <a:cubicBezTo>
                  <a:pt x="13" y="63"/>
                  <a:pt x="13" y="63"/>
                  <a:pt x="13" y="63"/>
                </a:cubicBezTo>
                <a:lnTo>
                  <a:pt x="29" y="53"/>
                </a:lnTo>
                <a:close/>
                <a:moveTo>
                  <a:pt x="115" y="53"/>
                </a:moveTo>
                <a:cubicBezTo>
                  <a:pt x="131" y="63"/>
                  <a:pt x="131" y="63"/>
                  <a:pt x="131" y="63"/>
                </a:cubicBezTo>
                <a:cubicBezTo>
                  <a:pt x="136" y="0"/>
                  <a:pt x="136" y="0"/>
                  <a:pt x="136" y="0"/>
                </a:cubicBezTo>
                <a:cubicBezTo>
                  <a:pt x="80" y="29"/>
                  <a:pt x="80" y="29"/>
                  <a:pt x="80" y="29"/>
                </a:cubicBezTo>
                <a:cubicBezTo>
                  <a:pt x="95" y="39"/>
                  <a:pt x="95" y="39"/>
                  <a:pt x="95" y="39"/>
                </a:cubicBezTo>
                <a:cubicBezTo>
                  <a:pt x="61" y="90"/>
                  <a:pt x="1" y="103"/>
                  <a:pt x="0" y="103"/>
                </a:cubicBezTo>
                <a:cubicBezTo>
                  <a:pt x="5" y="127"/>
                  <a:pt x="5" y="127"/>
                  <a:pt x="5" y="127"/>
                </a:cubicBezTo>
                <a:cubicBezTo>
                  <a:pt x="8" y="127"/>
                  <a:pt x="75" y="112"/>
                  <a:pt x="115" y="53"/>
                </a:cubicBezTo>
                <a:close/>
                <a:moveTo>
                  <a:pt x="101" y="86"/>
                </a:moveTo>
                <a:cubicBezTo>
                  <a:pt x="95" y="92"/>
                  <a:pt x="88" y="98"/>
                  <a:pt x="81" y="103"/>
                </a:cubicBezTo>
                <a:cubicBezTo>
                  <a:pt x="111" y="121"/>
                  <a:pt x="137" y="127"/>
                  <a:pt x="139" y="127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103"/>
                  <a:pt x="124" y="99"/>
                  <a:pt x="101" y="86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50"/>
          <p:cNvSpPr/>
          <p:nvPr/>
        </p:nvSpPr>
        <p:spPr bwMode="auto">
          <a:xfrm>
            <a:off x="8812925" y="3287074"/>
            <a:ext cx="495552" cy="582170"/>
          </a:xfrm>
          <a:custGeom>
            <a:gdLst>
              <a:gd fmla="*/ 74 w 120" name="T0"/>
              <a:gd fmla="*/ 39 h 140" name="T1"/>
              <a:gd fmla="*/ 82 w 120" name="T2"/>
              <a:gd fmla="*/ 22 h 140" name="T3"/>
              <a:gd fmla="*/ 60 w 120" name="T4"/>
              <a:gd fmla="*/ 0 h 140" name="T5"/>
              <a:gd fmla="*/ 38 w 120" name="T6"/>
              <a:gd fmla="*/ 22 h 140" name="T7"/>
              <a:gd fmla="*/ 46 w 120" name="T8"/>
              <a:gd fmla="*/ 39 h 140" name="T9"/>
              <a:gd fmla="*/ 8 w 120" name="T10"/>
              <a:gd fmla="*/ 98 h 140" name="T11"/>
              <a:gd fmla="*/ 37 w 120" name="T12"/>
              <a:gd fmla="*/ 78 h 140" name="T13"/>
              <a:gd fmla="*/ 25 w 120" name="T14"/>
              <a:gd fmla="*/ 140 h 140" name="T15"/>
              <a:gd fmla="*/ 45 w 120" name="T16"/>
              <a:gd fmla="*/ 140 h 140" name="T17"/>
              <a:gd fmla="*/ 60 w 120" name="T18"/>
              <a:gd fmla="*/ 114 h 140" name="T19"/>
              <a:gd fmla="*/ 75 w 120" name="T20"/>
              <a:gd fmla="*/ 140 h 140" name="T21"/>
              <a:gd fmla="*/ 95 w 120" name="T22"/>
              <a:gd fmla="*/ 140 h 140" name="T23"/>
              <a:gd fmla="*/ 83 w 120" name="T24"/>
              <a:gd fmla="*/ 78 h 140" name="T25"/>
              <a:gd fmla="*/ 112 w 120" name="T26"/>
              <a:gd fmla="*/ 98 h 140" name="T27"/>
              <a:gd fmla="*/ 74 w 120" name="T28"/>
              <a:gd fmla="*/ 39 h 14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40" w="12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51"/>
          <p:cNvSpPr/>
          <p:nvPr/>
        </p:nvSpPr>
        <p:spPr bwMode="auto">
          <a:xfrm>
            <a:off x="2341659" y="3298729"/>
            <a:ext cx="1176430" cy="560012"/>
          </a:xfrm>
          <a:custGeom>
            <a:gdLst>
              <a:gd fmla="*/ 584 w 584" name="T0"/>
              <a:gd fmla="*/ 0 h 278" name="T1"/>
              <a:gd fmla="*/ 449 w 584" name="T2"/>
              <a:gd fmla="*/ 31 h 278" name="T3"/>
              <a:gd fmla="*/ 469 w 584" name="T4"/>
              <a:gd fmla="*/ 62 h 278" name="T5"/>
              <a:gd fmla="*/ 278 w 584" name="T6"/>
              <a:gd fmla="*/ 200 h 278" name="T7"/>
              <a:gd fmla="*/ 214 w 584" name="T8"/>
              <a:gd fmla="*/ 116 h 278" name="T9"/>
              <a:gd fmla="*/ 204 w 584" name="T10"/>
              <a:gd fmla="*/ 101 h 278" name="T11"/>
              <a:gd fmla="*/ 190 w 584" name="T12"/>
              <a:gd fmla="*/ 112 h 278" name="T13"/>
              <a:gd fmla="*/ 0 w 584" name="T14"/>
              <a:gd fmla="*/ 250 h 278" name="T15"/>
              <a:gd fmla="*/ 21 w 584" name="T16"/>
              <a:gd fmla="*/ 278 h 278" name="T17"/>
              <a:gd fmla="*/ 196 w 584" name="T18"/>
              <a:gd fmla="*/ 151 h 278" name="T19"/>
              <a:gd fmla="*/ 260 w 584" name="T20"/>
              <a:gd fmla="*/ 237 h 278" name="T21"/>
              <a:gd fmla="*/ 270 w 584" name="T22"/>
              <a:gd fmla="*/ 252 h 278" name="T23"/>
              <a:gd fmla="*/ 284 w 584" name="T24"/>
              <a:gd fmla="*/ 241 h 278" name="T25"/>
              <a:gd fmla="*/ 490 w 584" name="T26"/>
              <a:gd fmla="*/ 91 h 278" name="T27"/>
              <a:gd fmla="*/ 490 w 584" name="T28"/>
              <a:gd fmla="*/ 91 h 278" name="T29"/>
              <a:gd fmla="*/ 512 w 584" name="T30"/>
              <a:gd fmla="*/ 120 h 278" name="T31"/>
              <a:gd fmla="*/ 584 w 584" name="T32"/>
              <a:gd fmla="*/ 0 h 278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278" w="584">
                <a:moveTo>
                  <a:pt x="584" y="0"/>
                </a:moveTo>
                <a:lnTo>
                  <a:pt x="449" y="31"/>
                </a:lnTo>
                <a:lnTo>
                  <a:pt x="469" y="62"/>
                </a:lnTo>
                <a:lnTo>
                  <a:pt x="278" y="200"/>
                </a:lnTo>
                <a:lnTo>
                  <a:pt x="214" y="116"/>
                </a:lnTo>
                <a:lnTo>
                  <a:pt x="204" y="101"/>
                </a:lnTo>
                <a:lnTo>
                  <a:pt x="190" y="112"/>
                </a:lnTo>
                <a:lnTo>
                  <a:pt x="0" y="250"/>
                </a:lnTo>
                <a:lnTo>
                  <a:pt x="21" y="278"/>
                </a:lnTo>
                <a:lnTo>
                  <a:pt x="196" y="151"/>
                </a:lnTo>
                <a:lnTo>
                  <a:pt x="260" y="237"/>
                </a:lnTo>
                <a:lnTo>
                  <a:pt x="270" y="252"/>
                </a:lnTo>
                <a:lnTo>
                  <a:pt x="284" y="241"/>
                </a:lnTo>
                <a:lnTo>
                  <a:pt x="490" y="91"/>
                </a:lnTo>
                <a:lnTo>
                  <a:pt x="490" y="91"/>
                </a:lnTo>
                <a:lnTo>
                  <a:pt x="512" y="120"/>
                </a:lnTo>
                <a:lnTo>
                  <a:pt x="584" y="0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TextBox 462"/>
          <p:cNvSpPr txBox="1"/>
          <p:nvPr/>
        </p:nvSpPr>
        <p:spPr>
          <a:xfrm>
            <a:off x="1865047" y="535530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2038478" y="4019610"/>
            <a:ext cx="17827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444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86" name="TextBox 462"/>
          <p:cNvSpPr txBox="1"/>
          <p:nvPr/>
        </p:nvSpPr>
        <p:spPr>
          <a:xfrm>
            <a:off x="3991806" y="535530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87" name="TextBox 462"/>
          <p:cNvSpPr txBox="1"/>
          <p:nvPr/>
        </p:nvSpPr>
        <p:spPr>
          <a:xfrm>
            <a:off x="6116318" y="535530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88" name="TextBox 462"/>
          <p:cNvSpPr txBox="1"/>
          <p:nvPr/>
        </p:nvSpPr>
        <p:spPr>
          <a:xfrm>
            <a:off x="8240830" y="535530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359547" y="4019610"/>
            <a:ext cx="17827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444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293815" y="4033177"/>
            <a:ext cx="17827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444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417079" y="4019610"/>
            <a:ext cx="178279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44444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</p:spTree>
    <p:extLst>
      <p:ext uri="{BB962C8B-B14F-4D97-AF65-F5344CB8AC3E}">
        <p14:creationId val="306247111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实践难点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8096" y="350200"/>
            <a:ext cx="1103343" cy="110334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90627" y="5095393"/>
            <a:ext cx="215265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4773784" y="4442356"/>
            <a:ext cx="2152650" cy="571500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177973" y="3931551"/>
            <a:ext cx="2152650" cy="571500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41"/>
          <p:cNvSpPr txBox="1"/>
          <p:nvPr/>
        </p:nvSpPr>
        <p:spPr>
          <a:xfrm>
            <a:off x="1504834" y="5196485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4802198" y="4543448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8177973" y="4032720"/>
            <a:ext cx="2124236" cy="365744"/>
          </a:xfrm>
          <a:prstGeom prst="rect">
            <a:avLst/>
          </a:prstGeom>
          <a:noFill/>
          <a:effectLst/>
        </p:spPr>
        <p:txBody>
          <a:bodyPr bIns="45712" lIns="91424" rIns="91424" rtlCol="0" tIns="45712" wrap="square">
            <a:spAutoFit/>
          </a:bodyPr>
          <a:lstStyle/>
          <a:p>
            <a:pPr defTabSz="914220"/>
            <a:r>
              <a:rPr altLang="en-US" b="1" lang="zh-CN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8" name="TextBox 462"/>
          <p:cNvSpPr txBox="1"/>
          <p:nvPr/>
        </p:nvSpPr>
        <p:spPr>
          <a:xfrm>
            <a:off x="1490926" y="3988344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29" name="TextBox 462"/>
          <p:cNvSpPr txBox="1"/>
          <p:nvPr/>
        </p:nvSpPr>
        <p:spPr>
          <a:xfrm>
            <a:off x="4773784" y="3352111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30" name="TextBox 462"/>
          <p:cNvSpPr txBox="1"/>
          <p:nvPr/>
        </p:nvSpPr>
        <p:spPr>
          <a:xfrm>
            <a:off x="8270891" y="2859533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38" name="Freeform 33"/>
          <p:cNvSpPr>
            <a:spLocks noEditPoints="1"/>
          </p:cNvSpPr>
          <p:nvPr/>
        </p:nvSpPr>
        <p:spPr bwMode="auto">
          <a:xfrm>
            <a:off x="629183" y="4217847"/>
            <a:ext cx="882511" cy="882511"/>
          </a:xfrm>
          <a:custGeom>
            <a:gdLst>
              <a:gd fmla="*/ 246 w 492" name="T0"/>
              <a:gd fmla="*/ 0 h 492" name="T1"/>
              <a:gd fmla="*/ 0 w 492" name="T2"/>
              <a:gd fmla="*/ 246 h 492" name="T3"/>
              <a:gd fmla="*/ 246 w 492" name="T4"/>
              <a:gd fmla="*/ 492 h 492" name="T5"/>
              <a:gd fmla="*/ 492 w 492" name="T6"/>
              <a:gd fmla="*/ 246 h 492" name="T7"/>
              <a:gd fmla="*/ 246 w 492" name="T8"/>
              <a:gd fmla="*/ 0 h 492" name="T9"/>
              <a:gd fmla="*/ 246 w 492" name="T10"/>
              <a:gd fmla="*/ 441 h 492" name="T11"/>
              <a:gd fmla="*/ 51 w 492" name="T12"/>
              <a:gd fmla="*/ 246 h 492" name="T13"/>
              <a:gd fmla="*/ 246 w 492" name="T14"/>
              <a:gd fmla="*/ 51 h 492" name="T15"/>
              <a:gd fmla="*/ 441 w 492" name="T16"/>
              <a:gd fmla="*/ 246 h 492" name="T17"/>
              <a:gd fmla="*/ 246 w 492" name="T18"/>
              <a:gd fmla="*/ 441 h 492" name="T19"/>
              <a:gd fmla="*/ 182 w 492" name="T20"/>
              <a:gd fmla="*/ 240 h 492" name="T21"/>
              <a:gd fmla="*/ 220 w 492" name="T22"/>
              <a:gd fmla="*/ 195 h 492" name="T23"/>
              <a:gd fmla="*/ 182 w 492" name="T24"/>
              <a:gd fmla="*/ 150 h 492" name="T25"/>
              <a:gd fmla="*/ 144 w 492" name="T26"/>
              <a:gd fmla="*/ 195 h 492" name="T27"/>
              <a:gd fmla="*/ 182 w 492" name="T28"/>
              <a:gd fmla="*/ 240 h 492" name="T29"/>
              <a:gd fmla="*/ 310 w 492" name="T30"/>
              <a:gd fmla="*/ 240 h 492" name="T31"/>
              <a:gd fmla="*/ 348 w 492" name="T32"/>
              <a:gd fmla="*/ 195 h 492" name="T33"/>
              <a:gd fmla="*/ 310 w 492" name="T34"/>
              <a:gd fmla="*/ 150 h 492" name="T35"/>
              <a:gd fmla="*/ 272 w 492" name="T36"/>
              <a:gd fmla="*/ 195 h 492" name="T37"/>
              <a:gd fmla="*/ 310 w 492" name="T38"/>
              <a:gd fmla="*/ 240 h 492" name="T39"/>
              <a:gd fmla="*/ 357 w 492" name="T40"/>
              <a:gd fmla="*/ 280 h 492" name="T41"/>
              <a:gd fmla="*/ 331 w 492" name="T42"/>
              <a:gd fmla="*/ 288 h 492" name="T43"/>
              <a:gd fmla="*/ 246 w 492" name="T44"/>
              <a:gd fmla="*/ 329 h 492" name="T45"/>
              <a:gd fmla="*/ 161 w 492" name="T46"/>
              <a:gd fmla="*/ 288 h 492" name="T47"/>
              <a:gd fmla="*/ 135 w 492" name="T48"/>
              <a:gd fmla="*/ 280 h 492" name="T49"/>
              <a:gd fmla="*/ 126 w 492" name="T50"/>
              <a:gd fmla="*/ 306 h 492" name="T51"/>
              <a:gd fmla="*/ 246 w 492" name="T52"/>
              <a:gd fmla="*/ 368 h 492" name="T53"/>
              <a:gd fmla="*/ 366 w 492" name="T54"/>
              <a:gd fmla="*/ 306 h 492" name="T55"/>
              <a:gd fmla="*/ 357 w 492" name="T56"/>
              <a:gd fmla="*/ 280 h 492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492" w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357" y="280"/>
                </a:moveTo>
                <a:cubicBezTo>
                  <a:pt x="348" y="275"/>
                  <a:pt x="336" y="279"/>
                  <a:pt x="331" y="288"/>
                </a:cubicBezTo>
                <a:cubicBezTo>
                  <a:pt x="330" y="290"/>
                  <a:pt x="309" y="329"/>
                  <a:pt x="246" y="329"/>
                </a:cubicBezTo>
                <a:cubicBezTo>
                  <a:pt x="183" y="329"/>
                  <a:pt x="162" y="290"/>
                  <a:pt x="161" y="288"/>
                </a:cubicBezTo>
                <a:cubicBezTo>
                  <a:pt x="156" y="279"/>
                  <a:pt x="145" y="275"/>
                  <a:pt x="135" y="280"/>
                </a:cubicBezTo>
                <a:cubicBezTo>
                  <a:pt x="126" y="285"/>
                  <a:pt x="122" y="296"/>
                  <a:pt x="126" y="306"/>
                </a:cubicBezTo>
                <a:cubicBezTo>
                  <a:pt x="128" y="308"/>
                  <a:pt x="158" y="368"/>
                  <a:pt x="246" y="368"/>
                </a:cubicBezTo>
                <a:cubicBezTo>
                  <a:pt x="334" y="368"/>
                  <a:pt x="364" y="308"/>
                  <a:pt x="366" y="306"/>
                </a:cubicBezTo>
                <a:cubicBezTo>
                  <a:pt x="370" y="296"/>
                  <a:pt x="366" y="285"/>
                  <a:pt x="357" y="280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3892032" y="3559845"/>
            <a:ext cx="881752" cy="882511"/>
          </a:xfrm>
          <a:custGeom>
            <a:gdLst>
              <a:gd fmla="*/ 246 w 492" name="T0"/>
              <a:gd fmla="*/ 0 h 492" name="T1"/>
              <a:gd fmla="*/ 0 w 492" name="T2"/>
              <a:gd fmla="*/ 246 h 492" name="T3"/>
              <a:gd fmla="*/ 246 w 492" name="T4"/>
              <a:gd fmla="*/ 492 h 492" name="T5"/>
              <a:gd fmla="*/ 492 w 492" name="T6"/>
              <a:gd fmla="*/ 246 h 492" name="T7"/>
              <a:gd fmla="*/ 246 w 492" name="T8"/>
              <a:gd fmla="*/ 0 h 492" name="T9"/>
              <a:gd fmla="*/ 246 w 492" name="T10"/>
              <a:gd fmla="*/ 441 h 492" name="T11"/>
              <a:gd fmla="*/ 51 w 492" name="T12"/>
              <a:gd fmla="*/ 246 h 492" name="T13"/>
              <a:gd fmla="*/ 246 w 492" name="T14"/>
              <a:gd fmla="*/ 51 h 492" name="T15"/>
              <a:gd fmla="*/ 441 w 492" name="T16"/>
              <a:gd fmla="*/ 246 h 492" name="T17"/>
              <a:gd fmla="*/ 246 w 492" name="T18"/>
              <a:gd fmla="*/ 441 h 492" name="T19"/>
              <a:gd fmla="*/ 310 w 492" name="T20"/>
              <a:gd fmla="*/ 150 h 492" name="T21"/>
              <a:gd fmla="*/ 272 w 492" name="T22"/>
              <a:gd fmla="*/ 195 h 492" name="T23"/>
              <a:gd fmla="*/ 310 w 492" name="T24"/>
              <a:gd fmla="*/ 240 h 492" name="T25"/>
              <a:gd fmla="*/ 348 w 492" name="T26"/>
              <a:gd fmla="*/ 195 h 492" name="T27"/>
              <a:gd fmla="*/ 310 w 492" name="T28"/>
              <a:gd fmla="*/ 150 h 492" name="T29"/>
              <a:gd fmla="*/ 182 w 492" name="T30"/>
              <a:gd fmla="*/ 240 h 492" name="T31"/>
              <a:gd fmla="*/ 220 w 492" name="T32"/>
              <a:gd fmla="*/ 195 h 492" name="T33"/>
              <a:gd fmla="*/ 182 w 492" name="T34"/>
              <a:gd fmla="*/ 150 h 492" name="T35"/>
              <a:gd fmla="*/ 144 w 492" name="T36"/>
              <a:gd fmla="*/ 195 h 492" name="T37"/>
              <a:gd fmla="*/ 182 w 492" name="T38"/>
              <a:gd fmla="*/ 240 h 492" name="T39"/>
              <a:gd fmla="*/ 323 w 492" name="T40"/>
              <a:gd fmla="*/ 304 h 492" name="T41"/>
              <a:gd fmla="*/ 169 w 492" name="T42"/>
              <a:gd fmla="*/ 304 h 492" name="T43"/>
              <a:gd fmla="*/ 150 w 492" name="T44"/>
              <a:gd fmla="*/ 323 h 492" name="T45"/>
              <a:gd fmla="*/ 169 w 492" name="T46"/>
              <a:gd fmla="*/ 342 h 492" name="T47"/>
              <a:gd fmla="*/ 323 w 492" name="T48"/>
              <a:gd fmla="*/ 342 h 492" name="T49"/>
              <a:gd fmla="*/ 342 w 492" name="T50"/>
              <a:gd fmla="*/ 323 h 492" name="T51"/>
              <a:gd fmla="*/ 323 w 492" name="T52"/>
              <a:gd fmla="*/ 304 h 49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492" w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150"/>
                </a:move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23" y="304"/>
                </a:moveTo>
                <a:cubicBezTo>
                  <a:pt x="169" y="304"/>
                  <a:pt x="169" y="304"/>
                  <a:pt x="169" y="304"/>
                </a:cubicBezTo>
                <a:cubicBezTo>
                  <a:pt x="159" y="304"/>
                  <a:pt x="150" y="312"/>
                  <a:pt x="150" y="323"/>
                </a:cubicBezTo>
                <a:cubicBezTo>
                  <a:pt x="150" y="333"/>
                  <a:pt x="159" y="342"/>
                  <a:pt x="169" y="342"/>
                </a:cubicBezTo>
                <a:cubicBezTo>
                  <a:pt x="323" y="342"/>
                  <a:pt x="323" y="342"/>
                  <a:pt x="323" y="342"/>
                </a:cubicBezTo>
                <a:cubicBezTo>
                  <a:pt x="333" y="342"/>
                  <a:pt x="342" y="333"/>
                  <a:pt x="342" y="323"/>
                </a:cubicBezTo>
                <a:cubicBezTo>
                  <a:pt x="342" y="312"/>
                  <a:pt x="333" y="304"/>
                  <a:pt x="323" y="304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35"/>
          <p:cNvSpPr>
            <a:spLocks noEditPoints="1"/>
          </p:cNvSpPr>
          <p:nvPr/>
        </p:nvSpPr>
        <p:spPr bwMode="auto">
          <a:xfrm>
            <a:off x="7295462" y="3049040"/>
            <a:ext cx="882511" cy="882511"/>
          </a:xfrm>
          <a:custGeom>
            <a:gdLst>
              <a:gd fmla="*/ 246 w 492" name="T0"/>
              <a:gd fmla="*/ 0 h 492" name="T1"/>
              <a:gd fmla="*/ 0 w 492" name="T2"/>
              <a:gd fmla="*/ 246 h 492" name="T3"/>
              <a:gd fmla="*/ 246 w 492" name="T4"/>
              <a:gd fmla="*/ 492 h 492" name="T5"/>
              <a:gd fmla="*/ 492 w 492" name="T6"/>
              <a:gd fmla="*/ 246 h 492" name="T7"/>
              <a:gd fmla="*/ 246 w 492" name="T8"/>
              <a:gd fmla="*/ 0 h 492" name="T9"/>
              <a:gd fmla="*/ 246 w 492" name="T10"/>
              <a:gd fmla="*/ 441 h 492" name="T11"/>
              <a:gd fmla="*/ 51 w 492" name="T12"/>
              <a:gd fmla="*/ 246 h 492" name="T13"/>
              <a:gd fmla="*/ 246 w 492" name="T14"/>
              <a:gd fmla="*/ 51 h 492" name="T15"/>
              <a:gd fmla="*/ 441 w 492" name="T16"/>
              <a:gd fmla="*/ 246 h 492" name="T17"/>
              <a:gd fmla="*/ 246 w 492" name="T18"/>
              <a:gd fmla="*/ 441 h 492" name="T19"/>
              <a:gd fmla="*/ 310 w 492" name="T20"/>
              <a:gd fmla="*/ 240 h 492" name="T21"/>
              <a:gd fmla="*/ 348 w 492" name="T22"/>
              <a:gd fmla="*/ 195 h 492" name="T23"/>
              <a:gd fmla="*/ 310 w 492" name="T24"/>
              <a:gd fmla="*/ 150 h 492" name="T25"/>
              <a:gd fmla="*/ 272 w 492" name="T26"/>
              <a:gd fmla="*/ 195 h 492" name="T27"/>
              <a:gd fmla="*/ 310 w 492" name="T28"/>
              <a:gd fmla="*/ 240 h 492" name="T29"/>
              <a:gd fmla="*/ 182 w 492" name="T30"/>
              <a:gd fmla="*/ 240 h 492" name="T31"/>
              <a:gd fmla="*/ 220 w 492" name="T32"/>
              <a:gd fmla="*/ 195 h 492" name="T33"/>
              <a:gd fmla="*/ 182 w 492" name="T34"/>
              <a:gd fmla="*/ 150 h 492" name="T35"/>
              <a:gd fmla="*/ 144 w 492" name="T36"/>
              <a:gd fmla="*/ 195 h 492" name="T37"/>
              <a:gd fmla="*/ 182 w 492" name="T38"/>
              <a:gd fmla="*/ 240 h 492" name="T39"/>
              <a:gd fmla="*/ 246 w 492" name="T40"/>
              <a:gd fmla="*/ 278 h 492" name="T41"/>
              <a:gd fmla="*/ 126 w 492" name="T42"/>
              <a:gd fmla="*/ 340 h 492" name="T43"/>
              <a:gd fmla="*/ 135 w 492" name="T44"/>
              <a:gd fmla="*/ 366 h 492" name="T45"/>
              <a:gd fmla="*/ 144 w 492" name="T46"/>
              <a:gd fmla="*/ 368 h 492" name="T47"/>
              <a:gd fmla="*/ 161 w 492" name="T48"/>
              <a:gd fmla="*/ 357 h 492" name="T49"/>
              <a:gd fmla="*/ 246 w 492" name="T50"/>
              <a:gd fmla="*/ 316 h 492" name="T51"/>
              <a:gd fmla="*/ 331 w 492" name="T52"/>
              <a:gd fmla="*/ 357 h 492" name="T53"/>
              <a:gd fmla="*/ 357 w 492" name="T54"/>
              <a:gd fmla="*/ 366 h 492" name="T55"/>
              <a:gd fmla="*/ 366 w 492" name="T56"/>
              <a:gd fmla="*/ 340 h 492" name="T57"/>
              <a:gd fmla="*/ 246 w 492" name="T58"/>
              <a:gd fmla="*/ 278 h 49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492" w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246" y="278"/>
                </a:moveTo>
                <a:cubicBezTo>
                  <a:pt x="158" y="278"/>
                  <a:pt x="128" y="337"/>
                  <a:pt x="126" y="340"/>
                </a:cubicBezTo>
                <a:cubicBezTo>
                  <a:pt x="122" y="349"/>
                  <a:pt x="126" y="361"/>
                  <a:pt x="135" y="366"/>
                </a:cubicBezTo>
                <a:cubicBezTo>
                  <a:pt x="138" y="367"/>
                  <a:pt x="141" y="368"/>
                  <a:pt x="144" y="368"/>
                </a:cubicBezTo>
                <a:cubicBezTo>
                  <a:pt x="151" y="368"/>
                  <a:pt x="157" y="364"/>
                  <a:pt x="161" y="357"/>
                </a:cubicBezTo>
                <a:cubicBezTo>
                  <a:pt x="161" y="357"/>
                  <a:pt x="182" y="316"/>
                  <a:pt x="246" y="316"/>
                </a:cubicBezTo>
                <a:cubicBezTo>
                  <a:pt x="309" y="316"/>
                  <a:pt x="330" y="355"/>
                  <a:pt x="331" y="357"/>
                </a:cubicBezTo>
                <a:cubicBezTo>
                  <a:pt x="336" y="366"/>
                  <a:pt x="348" y="370"/>
                  <a:pt x="357" y="366"/>
                </a:cubicBezTo>
                <a:cubicBezTo>
                  <a:pt x="366" y="361"/>
                  <a:pt x="370" y="349"/>
                  <a:pt x="366" y="340"/>
                </a:cubicBezTo>
                <a:cubicBezTo>
                  <a:pt x="364" y="337"/>
                  <a:pt x="334" y="278"/>
                  <a:pt x="246" y="278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72511194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研究成果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与意义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1086162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研究成果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8"/>
          <p:cNvCxnSpPr>
            <a:cxnSpLocks noChangeShapeType="1"/>
          </p:cNvCxnSpPr>
          <p:nvPr/>
        </p:nvCxnSpPr>
        <p:spPr bwMode="auto">
          <a:xfrm>
            <a:off x="7179492" y="3849396"/>
            <a:ext cx="2256860" cy="0"/>
          </a:xfrm>
          <a:prstGeom prst="line">
            <a:avLst/>
          </a:prstGeom>
          <a:noFill/>
          <a:ln w="19050">
            <a:solidFill>
              <a:srgbClr val="F26E22"/>
            </a:solidFill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直接连接符 8"/>
          <p:cNvCxnSpPr>
            <a:cxnSpLocks noChangeShapeType="1"/>
          </p:cNvCxnSpPr>
          <p:nvPr/>
        </p:nvCxnSpPr>
        <p:spPr bwMode="auto">
          <a:xfrm>
            <a:off x="7076908" y="5700803"/>
            <a:ext cx="2256860" cy="0"/>
          </a:xfrm>
          <a:prstGeom prst="line">
            <a:avLst/>
          </a:prstGeom>
          <a:noFill/>
          <a:ln w="19050">
            <a:solidFill>
              <a:srgbClr val="B4C7E7"/>
            </a:solidFill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直接连接符 8"/>
          <p:cNvCxnSpPr>
            <a:cxnSpLocks noChangeShapeType="1"/>
          </p:cNvCxnSpPr>
          <p:nvPr/>
        </p:nvCxnSpPr>
        <p:spPr bwMode="auto">
          <a:xfrm>
            <a:off x="3111622" y="4632768"/>
            <a:ext cx="2256860" cy="0"/>
          </a:xfrm>
          <a:prstGeom prst="line">
            <a:avLst/>
          </a:prstGeom>
          <a:noFill/>
          <a:ln w="19050">
            <a:solidFill>
              <a:srgbClr val="6BBFB0"/>
            </a:solidFill>
            <a:round/>
            <a:head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连接符 8"/>
          <p:cNvCxnSpPr>
            <a:cxnSpLocks noChangeShapeType="1"/>
          </p:cNvCxnSpPr>
          <p:nvPr/>
        </p:nvCxnSpPr>
        <p:spPr bwMode="auto">
          <a:xfrm>
            <a:off x="3102977" y="2957888"/>
            <a:ext cx="2256860" cy="0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环形箭头 35"/>
          <p:cNvSpPr/>
          <p:nvPr/>
        </p:nvSpPr>
        <p:spPr>
          <a:xfrm flipH="1" rot="20563910">
            <a:off x="5213287" y="2117672"/>
            <a:ext cx="1643796" cy="1643795"/>
          </a:xfrm>
          <a:prstGeom prst="circularArrow">
            <a:avLst>
              <a:gd fmla="val 9784" name="adj1"/>
              <a:gd fmla="val 1321283" name="adj2"/>
              <a:gd fmla="val 3665794" name="adj3"/>
              <a:gd fmla="val 12516529" name="adj4"/>
              <a:gd fmla="val 13011" name="adj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7" name="环形箭头 36"/>
          <p:cNvSpPr/>
          <p:nvPr/>
        </p:nvSpPr>
        <p:spPr>
          <a:xfrm rot="1326258">
            <a:off x="5750635" y="3028720"/>
            <a:ext cx="1643796" cy="1641353"/>
          </a:xfrm>
          <a:prstGeom prst="circularArrow">
            <a:avLst>
              <a:gd fmla="val 9784" name="adj1"/>
              <a:gd fmla="val 1321283" name="adj2"/>
              <a:gd fmla="val 3665794" name="adj3"/>
              <a:gd fmla="val 11979516" name="adj4"/>
              <a:gd fmla="val 13011" name="adj5"/>
            </a:avLst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" name="环形箭头 40"/>
          <p:cNvSpPr/>
          <p:nvPr/>
        </p:nvSpPr>
        <p:spPr>
          <a:xfrm flipH="1" rot="20563910">
            <a:off x="5144898" y="3873821"/>
            <a:ext cx="1643796" cy="1643796"/>
          </a:xfrm>
          <a:prstGeom prst="circularArrow">
            <a:avLst>
              <a:gd fmla="val 9784" name="adj1"/>
              <a:gd fmla="val 1321283" name="adj2"/>
              <a:gd fmla="val 3665794" name="adj3"/>
              <a:gd fmla="val 11886781" name="adj4"/>
              <a:gd fmla="val 13011" name="adj5"/>
            </a:avLst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3375582">
            <a:off x="5798263" y="4942411"/>
            <a:ext cx="1411759" cy="1409317"/>
          </a:xfrm>
          <a:prstGeom prst="blockArc">
            <a:avLst>
              <a:gd fmla="val 10085559" name="adj1"/>
              <a:gd fmla="val 7052233" name="adj2"/>
              <a:gd fmla="val 11025" name="adj3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5851192" y="2574295"/>
            <a:ext cx="44005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4000">
                <a:solidFill>
                  <a:srgbClr val="92D050"/>
                </a:solidFill>
                <a:latin typeface="+mn-lt"/>
              </a:rPr>
              <a:t>1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6373885" y="3451148"/>
            <a:ext cx="44005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4000">
                <a:solidFill>
                  <a:srgbClr val="F26E22"/>
                </a:solidFill>
                <a:latin typeface="+mn-lt"/>
              </a:rPr>
              <a:t>2</a:t>
            </a: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5743722" y="4347542"/>
            <a:ext cx="44005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4000">
                <a:solidFill>
                  <a:srgbClr val="FFC000"/>
                </a:solidFill>
                <a:latin typeface="+mn-lt"/>
              </a:rPr>
              <a:t>3</a:t>
            </a:r>
          </a:p>
        </p:txBody>
      </p: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6327478" y="5312325"/>
            <a:ext cx="44005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4000">
                <a:solidFill>
                  <a:srgbClr val="B4C7E7"/>
                </a:solidFill>
                <a:latin typeface="+mn-lt"/>
              </a:rPr>
              <a:t>4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3102977" y="248893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3161781" y="4294213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7475033" y="3461041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F26E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7286962" y="5359836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>
                <a:solidFill>
                  <a:srgbClr val="B4C7E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8" name="Freeform 8"/>
          <p:cNvSpPr>
            <a:spLocks noEditPoints="1"/>
          </p:cNvSpPr>
          <p:nvPr/>
        </p:nvSpPr>
        <p:spPr bwMode="auto">
          <a:xfrm>
            <a:off x="2107286" y="299784"/>
            <a:ext cx="1250331" cy="1156636"/>
          </a:xfrm>
          <a:custGeom>
            <a:gdLst>
              <a:gd fmla="*/ 380 w 491" name="T0"/>
              <a:gd fmla="*/ 30 h 454" name="T1"/>
              <a:gd fmla="*/ 205 w 491" name="T2"/>
              <a:gd fmla="*/ 119 h 454" name="T3"/>
              <a:gd fmla="*/ 205 w 491" name="T4"/>
              <a:gd fmla="*/ 137 h 454" name="T5"/>
              <a:gd fmla="*/ 105 w 491" name="T6"/>
              <a:gd fmla="*/ 199 h 454" name="T7"/>
              <a:gd fmla="*/ 5 w 491" name="T8"/>
              <a:gd fmla="*/ 256 h 454" name="T9"/>
              <a:gd fmla="*/ 23 w 491" name="T10"/>
              <a:gd fmla="*/ 317 h 454" name="T11"/>
              <a:gd fmla="*/ 32 w 491" name="T12"/>
              <a:gd fmla="*/ 321 h 454" name="T13"/>
              <a:gd fmla="*/ 143 w 491" name="T14"/>
              <a:gd fmla="*/ 290 h 454" name="T15"/>
              <a:gd fmla="*/ 151 w 491" name="T16"/>
              <a:gd fmla="*/ 294 h 454" name="T17"/>
              <a:gd fmla="*/ 257 w 491" name="T18"/>
              <a:gd fmla="*/ 273 h 454" name="T19"/>
              <a:gd fmla="*/ 266 w 491" name="T20"/>
              <a:gd fmla="*/ 277 h 454" name="T21"/>
              <a:gd fmla="*/ 454 w 491" name="T22"/>
              <a:gd fmla="*/ 216 h 454" name="T23"/>
              <a:gd fmla="*/ 384 w 491" name="T24"/>
              <a:gd fmla="*/ 34 h 454" name="T25"/>
              <a:gd fmla="*/ 17 w 491" name="T26"/>
              <a:gd fmla="*/ 266 h 454" name="T27"/>
              <a:gd fmla="*/ 134 w 491" name="T28"/>
              <a:gd fmla="*/ 269 h 454" name="T29"/>
              <a:gd fmla="*/ 153 w 491" name="T30"/>
              <a:gd fmla="*/ 279 h 454" name="T31"/>
              <a:gd fmla="*/ 150 w 491" name="T32"/>
              <a:gd fmla="*/ 271 h 454" name="T33"/>
              <a:gd fmla="*/ 124 w 491" name="T34"/>
              <a:gd fmla="*/ 208 h 454" name="T35"/>
              <a:gd fmla="*/ 210 w 491" name="T36"/>
              <a:gd fmla="*/ 151 h 454" name="T37"/>
              <a:gd fmla="*/ 249 w 491" name="T38"/>
              <a:gd fmla="*/ 251 h 454" name="T39"/>
              <a:gd fmla="*/ 268 w 491" name="T40"/>
              <a:gd fmla="*/ 261 h 454" name="T41"/>
              <a:gd fmla="*/ 265 w 491" name="T42"/>
              <a:gd fmla="*/ 253 h 454" name="T43"/>
              <a:gd fmla="*/ 217 w 491" name="T44"/>
              <a:gd fmla="*/ 129 h 454" name="T45"/>
              <a:gd fmla="*/ 438 w 491" name="T46"/>
              <a:gd fmla="*/ 209 h 454" name="T47"/>
              <a:gd fmla="*/ 405 w 491" name="T48"/>
              <a:gd fmla="*/ 6 h 454" name="T49"/>
              <a:gd fmla="*/ 392 w 491" name="T50"/>
              <a:gd fmla="*/ 11 h 454" name="T51"/>
              <a:gd fmla="*/ 483 w 491" name="T52"/>
              <a:gd fmla="*/ 228 h 454" name="T53"/>
              <a:gd fmla="*/ 490 w 491" name="T54"/>
              <a:gd fmla="*/ 218 h 454" name="T55"/>
              <a:gd fmla="*/ 250 w 491" name="T56"/>
              <a:gd fmla="*/ 298 h 454" name="T57"/>
              <a:gd fmla="*/ 179 w 491" name="T58"/>
              <a:gd fmla="*/ 327 h 454" name="T59"/>
              <a:gd fmla="*/ 96 w 491" name="T60"/>
              <a:gd fmla="*/ 442 h 454" name="T61"/>
              <a:gd fmla="*/ 101 w 491" name="T62"/>
              <a:gd fmla="*/ 454 h 454" name="T63"/>
              <a:gd fmla="*/ 189 w 491" name="T64"/>
              <a:gd fmla="*/ 355 h 454" name="T65"/>
              <a:gd fmla="*/ 221 w 491" name="T66"/>
              <a:gd fmla="*/ 447 h 454" name="T67"/>
              <a:gd fmla="*/ 236 w 491" name="T68"/>
              <a:gd fmla="*/ 447 h 454" name="T69"/>
              <a:gd fmla="*/ 268 w 491" name="T70"/>
              <a:gd fmla="*/ 355 h 454" name="T71"/>
              <a:gd fmla="*/ 356 w 491" name="T72"/>
              <a:gd fmla="*/ 454 h 454" name="T73"/>
              <a:gd fmla="*/ 361 w 491" name="T74"/>
              <a:gd fmla="*/ 442 h 454" name="T75"/>
              <a:gd fmla="*/ 278 w 491" name="T76"/>
              <a:gd fmla="*/ 328 h 454" name="T77"/>
              <a:gd fmla="*/ 264 w 491" name="T78"/>
              <a:gd fmla="*/ 341 h 454" name="T79"/>
              <a:gd fmla="*/ 193 w 491" name="T80"/>
              <a:gd fmla="*/ 327 h 454" name="T81"/>
              <a:gd fmla="*/ 250 w 491" name="T82"/>
              <a:gd fmla="*/ 312 h 454" name="T83"/>
              <a:gd fmla="*/ 264 w 491" name="T84"/>
              <a:gd fmla="*/ 341 h 454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452" w="491">
                <a:moveTo>
                  <a:pt x="384" y="34"/>
                </a:moveTo>
                <a:cubicBezTo>
                  <a:pt x="383" y="32"/>
                  <a:pt x="381" y="31"/>
                  <a:pt x="380" y="30"/>
                </a:cubicBezTo>
                <a:cubicBezTo>
                  <a:pt x="378" y="29"/>
                  <a:pt x="376" y="29"/>
                  <a:pt x="374" y="30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2" y="121"/>
                  <a:pt x="201" y="125"/>
                  <a:pt x="202" y="128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5" y="192"/>
                  <a:pt x="104" y="196"/>
                  <a:pt x="105" y="199"/>
                </a:cubicBezTo>
                <a:cubicBezTo>
                  <a:pt x="108" y="207"/>
                  <a:pt x="108" y="207"/>
                  <a:pt x="108" y="207"/>
                </a:cubicBezTo>
                <a:cubicBezTo>
                  <a:pt x="5" y="256"/>
                  <a:pt x="5" y="256"/>
                  <a:pt x="5" y="256"/>
                </a:cubicBezTo>
                <a:cubicBezTo>
                  <a:pt x="2" y="258"/>
                  <a:pt x="0" y="262"/>
                  <a:pt x="1" y="266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19"/>
                  <a:pt x="26" y="321"/>
                  <a:pt x="29" y="321"/>
                </a:cubicBezTo>
                <a:cubicBezTo>
                  <a:pt x="30" y="321"/>
                  <a:pt x="31" y="321"/>
                  <a:pt x="32" y="321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43" y="290"/>
                  <a:pt x="143" y="290"/>
                  <a:pt x="143" y="290"/>
                </a:cubicBezTo>
                <a:cubicBezTo>
                  <a:pt x="144" y="293"/>
                  <a:pt x="146" y="294"/>
                  <a:pt x="149" y="294"/>
                </a:cubicBezTo>
                <a:cubicBezTo>
                  <a:pt x="150" y="294"/>
                  <a:pt x="151" y="294"/>
                  <a:pt x="151" y="294"/>
                </a:cubicBezTo>
                <a:cubicBezTo>
                  <a:pt x="254" y="265"/>
                  <a:pt x="254" y="265"/>
                  <a:pt x="254" y="265"/>
                </a:cubicBezTo>
                <a:cubicBezTo>
                  <a:pt x="257" y="273"/>
                  <a:pt x="257" y="273"/>
                  <a:pt x="257" y="273"/>
                </a:cubicBezTo>
                <a:cubicBezTo>
                  <a:pt x="258" y="275"/>
                  <a:pt x="261" y="277"/>
                  <a:pt x="264" y="277"/>
                </a:cubicBezTo>
                <a:cubicBezTo>
                  <a:pt x="265" y="277"/>
                  <a:pt x="265" y="277"/>
                  <a:pt x="266" y="277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2" y="220"/>
                  <a:pt x="453" y="218"/>
                  <a:pt x="454" y="216"/>
                </a:cubicBezTo>
                <a:cubicBezTo>
                  <a:pt x="455" y="215"/>
                  <a:pt x="455" y="213"/>
                  <a:pt x="454" y="211"/>
                </a:cubicBezTo>
                <a:cubicBezTo>
                  <a:pt x="384" y="34"/>
                  <a:pt x="384" y="34"/>
                  <a:pt x="384" y="34"/>
                </a:cubicBezTo>
                <a:close/>
                <a:moveTo>
                  <a:pt x="33" y="305"/>
                </a:moveTo>
                <a:cubicBezTo>
                  <a:pt x="17" y="266"/>
                  <a:pt x="17" y="266"/>
                  <a:pt x="17" y="266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134" y="269"/>
                  <a:pt x="134" y="269"/>
                  <a:pt x="134" y="269"/>
                </a:cubicBezTo>
                <a:lnTo>
                  <a:pt x="33" y="305"/>
                </a:lnTo>
                <a:close/>
                <a:moveTo>
                  <a:pt x="153" y="279"/>
                </a:moveTo>
                <a:cubicBezTo>
                  <a:pt x="150" y="271"/>
                  <a:pt x="150" y="271"/>
                  <a:pt x="150" y="271"/>
                </a:cubicBezTo>
                <a:cubicBezTo>
                  <a:pt x="150" y="271"/>
                  <a:pt x="150" y="271"/>
                  <a:pt x="150" y="271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1" y="200"/>
                  <a:pt x="121" y="200"/>
                  <a:pt x="121" y="200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49" y="251"/>
                  <a:pt x="249" y="251"/>
                  <a:pt x="249" y="251"/>
                </a:cubicBezTo>
                <a:lnTo>
                  <a:pt x="153" y="279"/>
                </a:lnTo>
                <a:close/>
                <a:moveTo>
                  <a:pt x="268" y="261"/>
                </a:moveTo>
                <a:cubicBezTo>
                  <a:pt x="265" y="254"/>
                  <a:pt x="265" y="254"/>
                  <a:pt x="265" y="254"/>
                </a:cubicBezTo>
                <a:cubicBezTo>
                  <a:pt x="265" y="254"/>
                  <a:pt x="265" y="253"/>
                  <a:pt x="265" y="253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17" y="129"/>
                  <a:pt x="217" y="129"/>
                  <a:pt x="217" y="129"/>
                </a:cubicBezTo>
                <a:cubicBezTo>
                  <a:pt x="373" y="46"/>
                  <a:pt x="373" y="46"/>
                  <a:pt x="373" y="46"/>
                </a:cubicBezTo>
                <a:cubicBezTo>
                  <a:pt x="438" y="209"/>
                  <a:pt x="438" y="209"/>
                  <a:pt x="438" y="209"/>
                </a:cubicBezTo>
                <a:lnTo>
                  <a:pt x="268" y="261"/>
                </a:lnTo>
                <a:close/>
                <a:moveTo>
                  <a:pt x="405" y="6"/>
                </a:moveTo>
                <a:cubicBezTo>
                  <a:pt x="403" y="2"/>
                  <a:pt x="399" y="0"/>
                  <a:pt x="396" y="2"/>
                </a:cubicBezTo>
                <a:cubicBezTo>
                  <a:pt x="392" y="3"/>
                  <a:pt x="390" y="7"/>
                  <a:pt x="392" y="11"/>
                </a:cubicBezTo>
                <a:cubicBezTo>
                  <a:pt x="477" y="223"/>
                  <a:pt x="477" y="223"/>
                  <a:pt x="477" y="223"/>
                </a:cubicBezTo>
                <a:cubicBezTo>
                  <a:pt x="478" y="226"/>
                  <a:pt x="480" y="228"/>
                  <a:pt x="483" y="228"/>
                </a:cubicBezTo>
                <a:cubicBezTo>
                  <a:pt x="484" y="228"/>
                  <a:pt x="485" y="227"/>
                  <a:pt x="486" y="227"/>
                </a:cubicBezTo>
                <a:cubicBezTo>
                  <a:pt x="489" y="226"/>
                  <a:pt x="491" y="221"/>
                  <a:pt x="490" y="218"/>
                </a:cubicBezTo>
                <a:cubicBezTo>
                  <a:pt x="405" y="6"/>
                  <a:pt x="405" y="6"/>
                  <a:pt x="405" y="6"/>
                </a:cubicBezTo>
                <a:close/>
                <a:moveTo>
                  <a:pt x="250" y="298"/>
                </a:moveTo>
                <a:cubicBezTo>
                  <a:pt x="207" y="298"/>
                  <a:pt x="207" y="298"/>
                  <a:pt x="207" y="298"/>
                </a:cubicBezTo>
                <a:cubicBezTo>
                  <a:pt x="191" y="298"/>
                  <a:pt x="179" y="311"/>
                  <a:pt x="179" y="327"/>
                </a:cubicBezTo>
                <a:cubicBezTo>
                  <a:pt x="179" y="345"/>
                  <a:pt x="179" y="345"/>
                  <a:pt x="179" y="345"/>
                </a:cubicBezTo>
                <a:cubicBezTo>
                  <a:pt x="96" y="442"/>
                  <a:pt x="96" y="442"/>
                  <a:pt x="96" y="442"/>
                </a:cubicBezTo>
                <a:cubicBezTo>
                  <a:pt x="93" y="445"/>
                  <a:pt x="94" y="450"/>
                  <a:pt x="96" y="452"/>
                </a:cubicBezTo>
                <a:cubicBezTo>
                  <a:pt x="98" y="453"/>
                  <a:pt x="99" y="454"/>
                  <a:pt x="101" y="454"/>
                </a:cubicBezTo>
                <a:cubicBezTo>
                  <a:pt x="103" y="454"/>
                  <a:pt x="105" y="453"/>
                  <a:pt x="106" y="452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221" y="447"/>
                  <a:pt x="221" y="447"/>
                  <a:pt x="221" y="447"/>
                </a:cubicBezTo>
                <a:cubicBezTo>
                  <a:pt x="221" y="451"/>
                  <a:pt x="225" y="454"/>
                  <a:pt x="228" y="454"/>
                </a:cubicBezTo>
                <a:cubicBezTo>
                  <a:pt x="232" y="454"/>
                  <a:pt x="236" y="451"/>
                  <a:pt x="236" y="447"/>
                </a:cubicBezTo>
                <a:cubicBezTo>
                  <a:pt x="236" y="355"/>
                  <a:pt x="236" y="355"/>
                  <a:pt x="236" y="355"/>
                </a:cubicBezTo>
                <a:cubicBezTo>
                  <a:pt x="268" y="355"/>
                  <a:pt x="268" y="355"/>
                  <a:pt x="268" y="355"/>
                </a:cubicBezTo>
                <a:cubicBezTo>
                  <a:pt x="350" y="452"/>
                  <a:pt x="350" y="452"/>
                  <a:pt x="350" y="452"/>
                </a:cubicBezTo>
                <a:cubicBezTo>
                  <a:pt x="352" y="453"/>
                  <a:pt x="354" y="454"/>
                  <a:pt x="356" y="454"/>
                </a:cubicBezTo>
                <a:cubicBezTo>
                  <a:pt x="357" y="454"/>
                  <a:pt x="359" y="453"/>
                  <a:pt x="360" y="452"/>
                </a:cubicBezTo>
                <a:cubicBezTo>
                  <a:pt x="363" y="450"/>
                  <a:pt x="364" y="445"/>
                  <a:pt x="361" y="442"/>
                </a:cubicBezTo>
                <a:cubicBezTo>
                  <a:pt x="278" y="345"/>
                  <a:pt x="278" y="345"/>
                  <a:pt x="278" y="345"/>
                </a:cubicBezTo>
                <a:cubicBezTo>
                  <a:pt x="278" y="328"/>
                  <a:pt x="278" y="328"/>
                  <a:pt x="278" y="328"/>
                </a:cubicBezTo>
                <a:cubicBezTo>
                  <a:pt x="278" y="311"/>
                  <a:pt x="266" y="298"/>
                  <a:pt x="250" y="298"/>
                </a:cubicBezTo>
                <a:close/>
                <a:moveTo>
                  <a:pt x="264" y="341"/>
                </a:moveTo>
                <a:cubicBezTo>
                  <a:pt x="193" y="341"/>
                  <a:pt x="193" y="341"/>
                  <a:pt x="193" y="341"/>
                </a:cubicBezTo>
                <a:cubicBezTo>
                  <a:pt x="193" y="327"/>
                  <a:pt x="193" y="327"/>
                  <a:pt x="193" y="327"/>
                </a:cubicBezTo>
                <a:cubicBezTo>
                  <a:pt x="193" y="318"/>
                  <a:pt x="199" y="312"/>
                  <a:pt x="207" y="312"/>
                </a:cubicBezTo>
                <a:cubicBezTo>
                  <a:pt x="250" y="312"/>
                  <a:pt x="250" y="312"/>
                  <a:pt x="250" y="312"/>
                </a:cubicBezTo>
                <a:cubicBezTo>
                  <a:pt x="258" y="312"/>
                  <a:pt x="264" y="319"/>
                  <a:pt x="264" y="328"/>
                </a:cubicBezTo>
                <a:lnTo>
                  <a:pt x="264" y="34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TextBox 462"/>
          <p:cNvSpPr txBox="1"/>
          <p:nvPr/>
        </p:nvSpPr>
        <p:spPr>
          <a:xfrm>
            <a:off x="2970153" y="3044732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1" name="TextBox 462"/>
          <p:cNvSpPr txBox="1"/>
          <p:nvPr/>
        </p:nvSpPr>
        <p:spPr>
          <a:xfrm>
            <a:off x="7330687" y="5760581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2" name="TextBox 462"/>
          <p:cNvSpPr txBox="1"/>
          <p:nvPr/>
        </p:nvSpPr>
        <p:spPr>
          <a:xfrm>
            <a:off x="3188779" y="473919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5" name="TextBox 462"/>
          <p:cNvSpPr txBox="1"/>
          <p:nvPr/>
        </p:nvSpPr>
        <p:spPr>
          <a:xfrm>
            <a:off x="7522062" y="3923417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</p:spTree>
    <p:extLst>
      <p:ext uri="{BB962C8B-B14F-4D97-AF65-F5344CB8AC3E}">
        <p14:creationId val="165151195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应用前景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978" y="-303123"/>
            <a:ext cx="2652332" cy="249174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591589" y="5478833"/>
            <a:ext cx="78057" cy="978014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6200000">
            <a:off x="5846425" y="5223997"/>
            <a:ext cx="80353" cy="590022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31103" y="5182673"/>
            <a:ext cx="78057" cy="376513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957946" y="4324040"/>
            <a:ext cx="270905" cy="2732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6997" y="4911767"/>
            <a:ext cx="78057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5400000">
            <a:off x="5294281" y="4664968"/>
            <a:ext cx="80354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0800000">
            <a:off x="5045187" y="4415872"/>
            <a:ext cx="78057" cy="576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91589" y="4353886"/>
            <a:ext cx="78057" cy="557881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5400000">
            <a:off x="6011721" y="4002628"/>
            <a:ext cx="78057" cy="780575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60684" y="3908499"/>
            <a:ext cx="80354" cy="523444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264260" y="3782229"/>
            <a:ext cx="273202" cy="270905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591589" y="3779934"/>
            <a:ext cx="78057" cy="580839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5400000">
            <a:off x="5192117" y="3398830"/>
            <a:ext cx="78057" cy="84485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808718" y="3373575"/>
            <a:ext cx="80354" cy="479825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709998" y="3185319"/>
            <a:ext cx="275497" cy="275497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591589" y="3240418"/>
            <a:ext cx="78057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5400000">
            <a:off x="6115033" y="2760595"/>
            <a:ext cx="80353" cy="1044592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97153" y="2749115"/>
            <a:ext cx="80353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500729" y="2673354"/>
            <a:ext cx="273201" cy="273200"/>
          </a:xfrm>
          <a:prstGeom prst="ellipse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036976" y="4957683"/>
            <a:ext cx="273201" cy="273202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500729" y="4725807"/>
            <a:ext cx="720884" cy="720884"/>
          </a:xfrm>
          <a:prstGeom prst="ellipse">
            <a:avLst/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693577" y="3554945"/>
            <a:ext cx="720884" cy="718587"/>
          </a:xfrm>
          <a:prstGeom prst="ellipse">
            <a:avLst/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913975" y="2397857"/>
            <a:ext cx="720884" cy="720884"/>
          </a:xfrm>
          <a:prstGeom prst="ellipse">
            <a:avLst/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097017" y="4099051"/>
            <a:ext cx="720884" cy="720884"/>
          </a:xfrm>
          <a:prstGeom prst="ellipse">
            <a:avLst/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853661" y="2962626"/>
            <a:ext cx="720884" cy="720884"/>
          </a:xfrm>
          <a:prstGeom prst="ellipse">
            <a:avLst/>
          </a:prstGeom>
          <a:noFill/>
          <a:ln cap="rnd" w="19050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 sz="2800">
              <a:solidFill>
                <a:srgbClr val="FFFFFF"/>
              </a:solidFill>
              <a:latin charset="0" pitchFamily="82" typeface="Bauhaus 93"/>
            </a:endParaRPr>
          </a:p>
        </p:txBody>
      </p:sp>
      <p:grpSp>
        <p:nvGrpSpPr>
          <p:cNvPr id="96" name="组合 1"/>
          <p:cNvGrpSpPr/>
          <p:nvPr/>
        </p:nvGrpSpPr>
        <p:grpSpPr>
          <a:xfrm>
            <a:off x="3947790" y="3160066"/>
            <a:ext cx="498190" cy="314525"/>
            <a:chOff x="2627908" y="3698082"/>
            <a:chExt cx="719137" cy="454025"/>
          </a:xfrm>
        </p:grpSpPr>
        <p:sp>
          <p:nvSpPr>
            <p:cNvPr id="97" name="圆角矩形标注 96"/>
            <p:cNvSpPr/>
            <p:nvPr/>
          </p:nvSpPr>
          <p:spPr>
            <a:xfrm>
              <a:off x="2627908" y="3790876"/>
              <a:ext cx="503728" cy="361231"/>
            </a:xfrm>
            <a:prstGeom prst="wedgeRoundRectCallout">
              <a:avLst>
                <a:gd fmla="val -27390" name="adj1"/>
                <a:gd fmla="val 72700" name="adj2"/>
                <a:gd fmla="val 16667" name="adj3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8" name="圆角矩形标注 97"/>
            <p:cNvSpPr/>
            <p:nvPr/>
          </p:nvSpPr>
          <p:spPr>
            <a:xfrm flipH="1">
              <a:off x="2843317" y="3698082"/>
              <a:ext cx="503728" cy="361231"/>
            </a:xfrm>
            <a:prstGeom prst="wedgeRoundRectCallout">
              <a:avLst>
                <a:gd fmla="val -27390" name="adj1"/>
                <a:gd fmla="val 72700" name="adj2"/>
                <a:gd fmla="val 16667" name="adj3"/>
              </a:avLst>
            </a:prstGeom>
            <a:solidFill>
              <a:srgbClr val="41414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组合 2"/>
          <p:cNvGrpSpPr/>
          <p:nvPr/>
        </p:nvGrpSpPr>
        <p:grpSpPr>
          <a:xfrm>
            <a:off x="4232470" y="4248279"/>
            <a:ext cx="472937" cy="427020"/>
            <a:chOff x="2907645" y="4890017"/>
            <a:chExt cx="723900" cy="654050"/>
          </a:xfrm>
        </p:grpSpPr>
        <p:sp>
          <p:nvSpPr>
            <p:cNvPr id="101" name="空心弧 100"/>
            <p:cNvSpPr/>
            <p:nvPr/>
          </p:nvSpPr>
          <p:spPr>
            <a:xfrm rot="1025546">
              <a:off x="2963870" y="4890017"/>
              <a:ext cx="618478" cy="618886"/>
            </a:xfrm>
            <a:prstGeom prst="blockArc">
              <a:avLst>
                <a:gd fmla="val 12518479" name="adj1"/>
                <a:gd fmla="val 21473458" name="adj2"/>
                <a:gd fmla="val 13337" name="adj3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2" name="空心弧 101"/>
            <p:cNvSpPr/>
            <p:nvPr/>
          </p:nvSpPr>
          <p:spPr>
            <a:xfrm rot="11700000">
              <a:off x="2956842" y="4925181"/>
              <a:ext cx="618478" cy="618886"/>
            </a:xfrm>
            <a:prstGeom prst="blockArc">
              <a:avLst>
                <a:gd fmla="val 12122733" name="adj1"/>
                <a:gd fmla="val 21473458" name="adj2"/>
                <a:gd fmla="val 13337" name="adj3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3" name="等腰三角形 102"/>
            <p:cNvSpPr/>
            <p:nvPr/>
          </p:nvSpPr>
          <p:spPr>
            <a:xfrm>
              <a:off x="2907645" y="5030673"/>
              <a:ext cx="200301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3431241" y="5213526"/>
              <a:ext cx="200304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05" name="组合 3"/>
          <p:cNvGrpSpPr/>
          <p:nvPr/>
        </p:nvGrpSpPr>
        <p:grpSpPr>
          <a:xfrm>
            <a:off x="7120598" y="2551676"/>
            <a:ext cx="305342" cy="410950"/>
            <a:chOff x="9693076" y="2501900"/>
            <a:chExt cx="457200" cy="614363"/>
          </a:xfrm>
        </p:grpSpPr>
        <p:sp>
          <p:nvSpPr>
            <p:cNvPr id="106" name="圆角矩形 29"/>
            <p:cNvSpPr/>
            <p:nvPr/>
          </p:nvSpPr>
          <p:spPr>
            <a:xfrm>
              <a:off x="9693076" y="2724993"/>
              <a:ext cx="457200" cy="391270"/>
            </a:xfrm>
            <a:custGeom>
              <a:rect b="b" l="l" r="r" t="t"/>
              <a:pathLst>
                <a:path h="389683" w="457200">
                  <a:moveTo>
                    <a:pt x="237694" y="85725"/>
                  </a:moveTo>
                  <a:cubicBezTo>
                    <a:pt x="208761" y="85725"/>
                    <a:pt x="185306" y="109180"/>
                    <a:pt x="185306" y="138113"/>
                  </a:cubicBezTo>
                  <a:cubicBezTo>
                    <a:pt x="185306" y="161878"/>
                    <a:pt x="201131" y="181947"/>
                    <a:pt x="223057" y="187546"/>
                  </a:cubicBezTo>
                  <a:lnTo>
                    <a:pt x="223057" y="272736"/>
                  </a:lnTo>
                  <a:cubicBezTo>
                    <a:pt x="223057" y="276050"/>
                    <a:pt x="225743" y="278736"/>
                    <a:pt x="229057" y="278736"/>
                  </a:cubicBezTo>
                  <a:lnTo>
                    <a:pt x="253057" y="278736"/>
                  </a:lnTo>
                  <a:cubicBezTo>
                    <a:pt x="256371" y="278736"/>
                    <a:pt x="259057" y="276050"/>
                    <a:pt x="259057" y="272736"/>
                  </a:cubicBezTo>
                  <a:lnTo>
                    <a:pt x="259057" y="185729"/>
                  </a:lnTo>
                  <a:cubicBezTo>
                    <a:pt x="277382" y="177728"/>
                    <a:pt x="290082" y="159403"/>
                    <a:pt x="290082" y="138113"/>
                  </a:cubicBezTo>
                  <a:cubicBezTo>
                    <a:pt x="290082" y="109180"/>
                    <a:pt x="266627" y="85725"/>
                    <a:pt x="237694" y="85725"/>
                  </a:cubicBezTo>
                  <a:close/>
                  <a:moveTo>
                    <a:pt x="0" y="0"/>
                  </a:moveTo>
                  <a:lnTo>
                    <a:pt x="457200" y="0"/>
                  </a:lnTo>
                  <a:lnTo>
                    <a:pt x="457200" y="189658"/>
                  </a:lnTo>
                  <a:cubicBezTo>
                    <a:pt x="457200" y="300129"/>
                    <a:pt x="367646" y="389683"/>
                    <a:pt x="257175" y="389683"/>
                  </a:cubicBezTo>
                  <a:lnTo>
                    <a:pt x="200025" y="389683"/>
                  </a:lnTo>
                  <a:cubicBezTo>
                    <a:pt x="89554" y="389683"/>
                    <a:pt x="0" y="300129"/>
                    <a:pt x="0" y="189658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7" name="圆角矩形 29"/>
            <p:cNvSpPr/>
            <p:nvPr/>
          </p:nvSpPr>
          <p:spPr>
            <a:xfrm rot="10800000">
              <a:off x="9758389" y="2501900"/>
              <a:ext cx="336885" cy="195636"/>
            </a:xfrm>
            <a:custGeom>
              <a:rect b="b" l="l" r="r" t="t"/>
              <a:pathLst>
                <a:path h="264639" w="457200">
                  <a:moveTo>
                    <a:pt x="257175" y="264639"/>
                  </a:moveTo>
                  <a:lnTo>
                    <a:pt x="200025" y="264639"/>
                  </a:lnTo>
                  <a:cubicBezTo>
                    <a:pt x="89554" y="264639"/>
                    <a:pt x="0" y="175085"/>
                    <a:pt x="0" y="64614"/>
                  </a:cubicBezTo>
                  <a:lnTo>
                    <a:pt x="0" y="0"/>
                  </a:lnTo>
                  <a:lnTo>
                    <a:pt x="75497" y="0"/>
                  </a:lnTo>
                  <a:lnTo>
                    <a:pt x="75497" y="56885"/>
                  </a:lnTo>
                  <a:cubicBezTo>
                    <a:pt x="75497" y="129081"/>
                    <a:pt x="134023" y="187607"/>
                    <a:pt x="206220" y="187607"/>
                  </a:cubicBezTo>
                  <a:lnTo>
                    <a:pt x="243569" y="187607"/>
                  </a:lnTo>
                  <a:cubicBezTo>
                    <a:pt x="315765" y="187607"/>
                    <a:pt x="374291" y="129081"/>
                    <a:pt x="374291" y="56885"/>
                  </a:cubicBezTo>
                  <a:lnTo>
                    <a:pt x="374291" y="0"/>
                  </a:lnTo>
                  <a:lnTo>
                    <a:pt x="457200" y="0"/>
                  </a:lnTo>
                  <a:lnTo>
                    <a:pt x="457200" y="64614"/>
                  </a:lnTo>
                  <a:cubicBezTo>
                    <a:pt x="457200" y="175085"/>
                    <a:pt x="367646" y="264639"/>
                    <a:pt x="257175" y="264639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8" name="任意多边形 107"/>
          <p:cNvSpPr/>
          <p:nvPr/>
        </p:nvSpPr>
        <p:spPr>
          <a:xfrm>
            <a:off x="6829029" y="3745496"/>
            <a:ext cx="422429" cy="348963"/>
          </a:xfrm>
          <a:custGeom>
            <a:gdLst>
              <a:gd fmla="*/ 0 w 1202574" name="connsiteX0"/>
              <a:gd fmla="*/ 881149 h 991985" name="connsiteY0"/>
              <a:gd fmla="*/ 437803 w 1202574" name="connsiteX1"/>
              <a:gd fmla="*/ 266007 h 991985" name="connsiteY1"/>
              <a:gd fmla="*/ 737061 w 1202574" name="connsiteX2"/>
              <a:gd fmla="*/ 482138 h 991985" name="connsiteY2"/>
              <a:gd fmla="*/ 942109 w 1202574" name="connsiteX3"/>
              <a:gd fmla="*/ 149629 h 991985" name="connsiteY3"/>
              <a:gd fmla="*/ 847898 w 1202574" name="connsiteX4"/>
              <a:gd fmla="*/ 171796 h 991985" name="connsiteY4"/>
              <a:gd fmla="*/ 919941 w 1202574" name="connsiteX5"/>
              <a:gd fmla="*/ 49876 h 991985" name="connsiteY5"/>
              <a:gd fmla="*/ 1130531 w 1202574" name="connsiteX6"/>
              <a:gd fmla="*/ 0 h 991985" name="connsiteY6"/>
              <a:gd fmla="*/ 1202574 w 1202574" name="connsiteX7"/>
              <a:gd fmla="*/ 232756 h 991985" name="connsiteY7"/>
              <a:gd fmla="*/ 1119447 w 1202574" name="connsiteX8"/>
              <a:gd fmla="*/ 332509 h 991985" name="connsiteY8"/>
              <a:gd fmla="*/ 1091738 w 1202574" name="connsiteX9"/>
              <a:gd fmla="*/ 243840 h 991985" name="connsiteY9"/>
              <a:gd fmla="*/ 786938 w 1202574" name="connsiteX10"/>
              <a:gd fmla="*/ 725978 h 991985" name="connsiteY10"/>
              <a:gd fmla="*/ 471054 w 1202574" name="connsiteX11"/>
              <a:gd fmla="*/ 504305 h 991985" name="connsiteY11"/>
              <a:gd fmla="*/ 121920 w 1202574" name="connsiteX12"/>
              <a:gd fmla="*/ 991985 h 991985" name="connsiteY12"/>
              <a:gd fmla="*/ 0 w 1202574" name="connsiteX13"/>
              <a:gd fmla="*/ 881149 h 991985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991985" w="1202574">
                <a:moveTo>
                  <a:pt x="0" y="881149"/>
                </a:moveTo>
                <a:lnTo>
                  <a:pt x="437803" y="266007"/>
                </a:lnTo>
                <a:lnTo>
                  <a:pt x="737061" y="482138"/>
                </a:lnTo>
                <a:lnTo>
                  <a:pt x="942109" y="149629"/>
                </a:lnTo>
                <a:lnTo>
                  <a:pt x="847898" y="171796"/>
                </a:lnTo>
                <a:lnTo>
                  <a:pt x="919941" y="49876"/>
                </a:lnTo>
                <a:lnTo>
                  <a:pt x="1130531" y="0"/>
                </a:lnTo>
                <a:lnTo>
                  <a:pt x="1202574" y="232756"/>
                </a:lnTo>
                <a:lnTo>
                  <a:pt x="1119447" y="332509"/>
                </a:lnTo>
                <a:lnTo>
                  <a:pt x="1091738" y="243840"/>
                </a:lnTo>
                <a:lnTo>
                  <a:pt x="786938" y="725978"/>
                </a:lnTo>
                <a:lnTo>
                  <a:pt x="471054" y="504305"/>
                </a:lnTo>
                <a:lnTo>
                  <a:pt x="121920" y="991985"/>
                </a:lnTo>
                <a:lnTo>
                  <a:pt x="0" y="881149"/>
                </a:ln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9" name="矩形 25"/>
          <p:cNvSpPr/>
          <p:nvPr/>
        </p:nvSpPr>
        <p:spPr>
          <a:xfrm>
            <a:off x="6767043" y="4861259"/>
            <a:ext cx="241059" cy="452275"/>
          </a:xfrm>
          <a:custGeom>
            <a:rect b="b" l="l" r="r" t="t"/>
            <a:pathLst>
              <a:path h="1204317" w="638704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3" name="TextBox 462"/>
          <p:cNvSpPr txBox="1"/>
          <p:nvPr/>
        </p:nvSpPr>
        <p:spPr>
          <a:xfrm>
            <a:off x="1686889" y="2831765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24" name="TextBox 462"/>
          <p:cNvSpPr txBox="1"/>
          <p:nvPr/>
        </p:nvSpPr>
        <p:spPr>
          <a:xfrm>
            <a:off x="1880472" y="4070353"/>
            <a:ext cx="2000172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25" name="TextBox 462"/>
          <p:cNvSpPr txBox="1"/>
          <p:nvPr/>
        </p:nvSpPr>
        <p:spPr>
          <a:xfrm>
            <a:off x="7844127" y="2251852"/>
            <a:ext cx="201468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26" name="TextBox 462"/>
          <p:cNvSpPr txBox="1"/>
          <p:nvPr/>
        </p:nvSpPr>
        <p:spPr>
          <a:xfrm>
            <a:off x="7487927" y="4632827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27" name="TextBox 462"/>
          <p:cNvSpPr txBox="1"/>
          <p:nvPr/>
        </p:nvSpPr>
        <p:spPr>
          <a:xfrm>
            <a:off x="7634860" y="3465057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</p:spTree>
    <p:extLst>
      <p:ext uri="{BB962C8B-B14F-4D97-AF65-F5344CB8AC3E}">
        <p14:creationId val="21631418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13008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47454" y="866688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43400" y="2735615"/>
            <a:ext cx="3505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第五部分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论文总结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61010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183409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252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61484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78957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16322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780580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61831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37149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17731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03439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15361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30707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4358272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9" name="直接连接符 58"/>
          <p:cNvCxnSpPr/>
          <p:nvPr/>
        </p:nvCxnSpPr>
        <p:spPr>
          <a:xfrm flipH="1">
            <a:off x="7999055" y="4136613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437152" y="5359816"/>
            <a:ext cx="1291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3562408" y="4154345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562409" y="2782111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718447" y="1247684"/>
            <a:ext cx="1041574" cy="262891"/>
            <a:chOff x="4470269" y="1661160"/>
            <a:chExt cx="1290451" cy="262890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6810928" y="2255064"/>
            <a:ext cx="1203960" cy="1051561"/>
            <a:chOff x="6842760" y="2637270"/>
            <a:chExt cx="1203960" cy="1051560"/>
          </a:xfrm>
          <a:solidFill>
            <a:schemeClr val="accent4">
              <a:lumMod val="50000"/>
            </a:schemeClr>
          </a:solidFill>
        </p:grpSpPr>
        <p:sp>
          <p:nvSpPr>
            <p:cNvPr id="78" name="六边形 7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024262" y="2809108"/>
              <a:ext cx="82072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rgbClr val="E7E7E7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94020" y="1496873"/>
            <a:ext cx="1203960" cy="1051563"/>
            <a:chOff x="5525852" y="1879080"/>
            <a:chExt cx="1203960" cy="1051560"/>
          </a:xfrm>
        </p:grpSpPr>
        <p:sp>
          <p:nvSpPr>
            <p:cNvPr id="81" name="六边形 8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5B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686670" y="1989362"/>
              <a:ext cx="88232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400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795096" y="3610833"/>
            <a:ext cx="1203960" cy="1051563"/>
            <a:chOff x="6842760" y="4008870"/>
            <a:chExt cx="1203960" cy="1051560"/>
          </a:xfrm>
          <a:solidFill>
            <a:srgbClr val="00B0F0"/>
          </a:solidFill>
        </p:grpSpPr>
        <p:sp>
          <p:nvSpPr>
            <p:cNvPr id="91" name="六边形 9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981637" y="4119152"/>
              <a:ext cx="92621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400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03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174405" y="3626666"/>
            <a:ext cx="1203960" cy="1051563"/>
            <a:chOff x="4206240" y="4008870"/>
            <a:chExt cx="1203960" cy="1051560"/>
          </a:xfrm>
          <a:solidFill>
            <a:srgbClr val="92D050"/>
          </a:solidFill>
        </p:grpSpPr>
        <p:sp>
          <p:nvSpPr>
            <p:cNvPr id="95" name="六边形 9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397857" y="4119152"/>
              <a:ext cx="820725" cy="82296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400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05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174405" y="2255064"/>
            <a:ext cx="1203960" cy="1051561"/>
            <a:chOff x="4206240" y="2637270"/>
            <a:chExt cx="1203960" cy="1051560"/>
          </a:xfrm>
        </p:grpSpPr>
        <p:sp>
          <p:nvSpPr>
            <p:cNvPr id="112" name="六边形 111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6BB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4387743" y="2809108"/>
              <a:ext cx="82072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rgbClr val="E7E7E7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06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94020" y="4316869"/>
            <a:ext cx="1203960" cy="1051561"/>
            <a:chOff x="5525852" y="4683240"/>
            <a:chExt cx="1203960" cy="1051560"/>
          </a:xfrm>
          <a:solidFill>
            <a:srgbClr val="F26E22"/>
          </a:solidFill>
        </p:grpSpPr>
        <p:sp>
          <p:nvSpPr>
            <p:cNvPr id="115" name="六边形 114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693282" y="4855077"/>
              <a:ext cx="820724" cy="7010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rgbClr val="E7E7E7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04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3480298" y="1014186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18" name="矩形 117"/>
          <p:cNvSpPr/>
          <p:nvPr/>
        </p:nvSpPr>
        <p:spPr>
          <a:xfrm>
            <a:off x="2284981" y="2370036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0" name="矩形 119"/>
          <p:cNvSpPr/>
          <p:nvPr/>
        </p:nvSpPr>
        <p:spPr>
          <a:xfrm>
            <a:off x="2284981" y="3789402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2" name="矩形 121"/>
          <p:cNvSpPr/>
          <p:nvPr/>
        </p:nvSpPr>
        <p:spPr>
          <a:xfrm>
            <a:off x="8674187" y="1778555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9" name="矩形 128"/>
          <p:cNvSpPr/>
          <p:nvPr/>
        </p:nvSpPr>
        <p:spPr>
          <a:xfrm>
            <a:off x="8691937" y="3461747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1" name="矩形 130"/>
          <p:cNvSpPr/>
          <p:nvPr/>
        </p:nvSpPr>
        <p:spPr>
          <a:xfrm>
            <a:off x="7860181" y="4843911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7742772" y="2006083"/>
            <a:ext cx="884112" cy="262891"/>
            <a:chOff x="4255294" y="1661160"/>
            <a:chExt cx="1505426" cy="262890"/>
          </a:xfrm>
        </p:grpSpPr>
        <p:cxnSp>
          <p:nvCxnSpPr>
            <p:cNvPr id="134" name="直接连接符 133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5152478" y="2642958"/>
            <a:ext cx="1887055" cy="1592580"/>
            <a:chOff x="5927099" y="3207123"/>
            <a:chExt cx="1887055" cy="1592580"/>
          </a:xfrm>
          <a:solidFill>
            <a:srgbClr val="B4C7E7"/>
          </a:solidFill>
        </p:grpSpPr>
        <p:sp>
          <p:nvSpPr>
            <p:cNvPr id="137" name="六边形 136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291627" y="3451750"/>
              <a:ext cx="1157999" cy="10668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研究结论</a:t>
              </a:r>
            </a:p>
          </p:txBody>
        </p:sp>
      </p:grpSp>
      <p:sp>
        <p:nvSpPr>
          <p:cNvPr id="139" name="TextBox 462"/>
          <p:cNvSpPr txBox="1"/>
          <p:nvPr/>
        </p:nvSpPr>
        <p:spPr>
          <a:xfrm>
            <a:off x="2734951" y="1336841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0" name="TextBox 462"/>
          <p:cNvSpPr txBox="1"/>
          <p:nvPr/>
        </p:nvSpPr>
        <p:spPr>
          <a:xfrm>
            <a:off x="1527392" y="4128548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1" name="TextBox 462"/>
          <p:cNvSpPr txBox="1"/>
          <p:nvPr/>
        </p:nvSpPr>
        <p:spPr>
          <a:xfrm>
            <a:off x="1514242" y="2739660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2" name="TextBox 462"/>
          <p:cNvSpPr txBox="1"/>
          <p:nvPr/>
        </p:nvSpPr>
        <p:spPr>
          <a:xfrm>
            <a:off x="7875106" y="5224458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3" name="TextBox 462"/>
          <p:cNvSpPr txBox="1"/>
          <p:nvPr/>
        </p:nvSpPr>
        <p:spPr>
          <a:xfrm>
            <a:off x="8706179" y="3843679"/>
            <a:ext cx="203131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44" name="TextBox 462"/>
          <p:cNvSpPr txBox="1"/>
          <p:nvPr/>
        </p:nvSpPr>
        <p:spPr>
          <a:xfrm>
            <a:off x="8691937" y="2170867"/>
            <a:ext cx="2310892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</p:spTree>
    <p:extLst>
      <p:ext uri="{BB962C8B-B14F-4D97-AF65-F5344CB8AC3E}">
        <p14:creationId val="92778801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/>
          <p:cNvSpPr/>
          <p:nvPr/>
        </p:nvSpPr>
        <p:spPr>
          <a:xfrm>
            <a:off x="1473930" y="167779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557267" y="609600"/>
            <a:ext cx="3730770" cy="781050"/>
            <a:chOff x="3725790" y="847725"/>
            <a:chExt cx="3730770" cy="781050"/>
          </a:xfrm>
        </p:grpSpPr>
        <p:grpSp>
          <p:nvGrpSpPr>
            <p:cNvPr id="9" name="组合 8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gdLst>
                  <a:gd fmla="*/ 0 w 627135" name="connsiteX0"/>
                  <a:gd fmla="*/ 0 h 609600" name="connsiteY0"/>
                  <a:gd fmla="*/ 627135 w 627135" name="connsiteX1"/>
                  <a:gd fmla="*/ 0 h 609600" name="connsiteY1"/>
                  <a:gd fmla="*/ 627135 w 627135" name="connsiteX2"/>
                  <a:gd fmla="*/ 609600 h 609600" name="connsiteY2"/>
                  <a:gd fmla="*/ 1783 w 627135" name="connsiteX3"/>
                  <a:gd fmla="*/ 609600 h 609600" name="connsiteY3"/>
                  <a:gd fmla="*/ 305666 w 627135" name="connsiteX4"/>
                  <a:gd fmla="*/ 300804 h 6096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609600" w="627135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V="1" rot="5400000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gdLst>
                  <a:gd fmla="*/ 0 w 627135" name="connsiteX0"/>
                  <a:gd fmla="*/ 0 h 609600" name="connsiteY0"/>
                  <a:gd fmla="*/ 627135 w 627135" name="connsiteX1"/>
                  <a:gd fmla="*/ 0 h 609600" name="connsiteY1"/>
                  <a:gd fmla="*/ 627135 w 627135" name="connsiteX2"/>
                  <a:gd fmla="*/ 609600 h 609600" name="connsiteY2"/>
                  <a:gd fmla="*/ 1783 w 627135" name="connsiteX3"/>
                  <a:gd fmla="*/ 609600 h 609600" name="connsiteY3"/>
                  <a:gd fmla="*/ 305666 w 627135" name="connsiteX4"/>
                  <a:gd fmla="*/ 300804 h 6096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609600" w="627135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flipV="1" rot="5400000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pc="300" sz="3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2422402" y="1698750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绪论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441452" y="2564216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研究方法与思路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441452" y="3425839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关键技术与实践难点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2422402" y="4364244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研究成果与意义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441452" y="5323449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论文总结</a:t>
            </a:r>
          </a:p>
        </p:txBody>
      </p:sp>
      <p:sp>
        <p:nvSpPr>
          <p:cNvPr id="66" name="椭圆 65"/>
          <p:cNvSpPr/>
          <p:nvPr/>
        </p:nvSpPr>
        <p:spPr>
          <a:xfrm>
            <a:off x="1485557" y="2574616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67" name="椭圆 66"/>
          <p:cNvSpPr/>
          <p:nvPr/>
        </p:nvSpPr>
        <p:spPr>
          <a:xfrm>
            <a:off x="1485557" y="3471433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68" name="椭圆 67"/>
          <p:cNvSpPr/>
          <p:nvPr/>
        </p:nvSpPr>
        <p:spPr>
          <a:xfrm>
            <a:off x="1504607" y="4368250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70" name="椭圆 69"/>
          <p:cNvSpPr/>
          <p:nvPr/>
        </p:nvSpPr>
        <p:spPr>
          <a:xfrm>
            <a:off x="1485557" y="530264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75391"/>
          <a:stretch>
            <a:fillRect/>
          </a:stretch>
        </p:blipFill>
        <p:spPr>
          <a:xfrm flipH="1">
            <a:off x="9191625" y="0"/>
            <a:ext cx="3000375" cy="6858000"/>
          </a:xfrm>
          <a:prstGeom prst="rect">
            <a:avLst/>
          </a:prstGeom>
        </p:spPr>
      </p:pic>
    </p:spTree>
    <p:extLst>
      <p:ext uri="{BB962C8B-B14F-4D97-AF65-F5344CB8AC3E}">
        <p14:creationId val="26996782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117180" y="859178"/>
            <a:ext cx="3957637" cy="1463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6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THANKS!</a:t>
            </a:r>
          </a:p>
        </p:txBody>
      </p:sp>
      <p:sp>
        <p:nvSpPr>
          <p:cNvPr id="3" name="矩形 2"/>
          <p:cNvSpPr/>
          <p:nvPr/>
        </p:nvSpPr>
        <p:spPr>
          <a:xfrm>
            <a:off x="2463385" y="2212292"/>
            <a:ext cx="7297990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大学生活即将结束，在此，我要感谢所有教导我的老师和陪伴我一齐成长的同学，他们在我的大学生涯给予了很大的帮助。本论文能够顺利完成，要特别感谢我的导师XXX老师，XXX老师对该论文从选题，构思到最后定稿的各个环节给予细心指引与教导,使我得以最终完成毕业论文设计！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最后，我要向百忙之中抽时间对本文进行审阅，评议和参与本人论文答辩的各位老师表示感谢！</a:t>
            </a:r>
          </a:p>
        </p:txBody>
      </p:sp>
      <p:sp>
        <p:nvSpPr>
          <p:cNvPr id="4" name="矩形 3"/>
          <p:cNvSpPr/>
          <p:nvPr/>
        </p:nvSpPr>
        <p:spPr>
          <a:xfrm>
            <a:off x="4405538" y="5195840"/>
            <a:ext cx="40127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恳请各位老师批评指正！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9124780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051851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58803" y="568067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898719" y="125963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626104" y="534309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199768" y="451236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033574" y="1599715"/>
            <a:ext cx="429811" cy="42981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27092" y="5343091"/>
            <a:ext cx="833012" cy="83301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55930" y="106585"/>
            <a:ext cx="540348" cy="54034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08128" y="4739129"/>
            <a:ext cx="603962" cy="60396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86308" y="1062297"/>
            <a:ext cx="855406" cy="85540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70669" y="5256032"/>
            <a:ext cx="424645" cy="4246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484935" y="2212292"/>
            <a:ext cx="583277" cy="58327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688212" y="3906117"/>
            <a:ext cx="382457" cy="38245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val="214406814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绪论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9544726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选题背景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gdLst>
                <a:gd fmla="*/ 240 w 496" name="T0"/>
                <a:gd fmla="*/ 350 h 400" name="T1"/>
                <a:gd fmla="*/ 240 w 496" name="T2"/>
                <a:gd fmla="*/ 36 h 400" name="T3"/>
                <a:gd fmla="*/ 136 w 496" name="T4"/>
                <a:gd fmla="*/ 0 h 400" name="T5"/>
                <a:gd fmla="*/ 32 w 496" name="T6"/>
                <a:gd fmla="*/ 32 h 400" name="T7"/>
                <a:gd fmla="*/ 32 w 496" name="T8"/>
                <a:gd fmla="*/ 350 h 400" name="T9"/>
                <a:gd fmla="*/ 136 w 496" name="T10"/>
                <a:gd fmla="*/ 319 h 400" name="T11"/>
                <a:gd fmla="*/ 240 w 496" name="T12"/>
                <a:gd fmla="*/ 350 h 400" name="T13"/>
                <a:gd fmla="*/ 464 w 496" name="T14"/>
                <a:gd fmla="*/ 350 h 400" name="T15"/>
                <a:gd fmla="*/ 464 w 496" name="T16"/>
                <a:gd fmla="*/ 36 h 400" name="T17"/>
                <a:gd fmla="*/ 360 w 496" name="T18"/>
                <a:gd fmla="*/ 0 h 400" name="T19"/>
                <a:gd fmla="*/ 256 w 496" name="T20"/>
                <a:gd fmla="*/ 32 h 400" name="T21"/>
                <a:gd fmla="*/ 256 w 496" name="T22"/>
                <a:gd fmla="*/ 350 h 400" name="T23"/>
                <a:gd fmla="*/ 360 w 496" name="T24"/>
                <a:gd fmla="*/ 319 h 400" name="T25"/>
                <a:gd fmla="*/ 464 w 496" name="T26"/>
                <a:gd fmla="*/ 350 h 400" name="T27"/>
                <a:gd fmla="*/ 496 w 496" name="T28"/>
                <a:gd fmla="*/ 64 h 400" name="T29"/>
                <a:gd fmla="*/ 480 w 496" name="T30"/>
                <a:gd fmla="*/ 64 h 400" name="T31"/>
                <a:gd fmla="*/ 480 w 496" name="T32"/>
                <a:gd fmla="*/ 368 h 400" name="T33"/>
                <a:gd fmla="*/ 288 w 496" name="T34"/>
                <a:gd fmla="*/ 368 h 400" name="T35"/>
                <a:gd fmla="*/ 288 w 496" name="T36"/>
                <a:gd fmla="*/ 384 h 400" name="T37"/>
                <a:gd fmla="*/ 208 w 496" name="T38"/>
                <a:gd fmla="*/ 384 h 400" name="T39"/>
                <a:gd fmla="*/ 208 w 496" name="T40"/>
                <a:gd fmla="*/ 368 h 400" name="T41"/>
                <a:gd fmla="*/ 16 w 496" name="T42"/>
                <a:gd fmla="*/ 368 h 400" name="T43"/>
                <a:gd fmla="*/ 16 w 496" name="T44"/>
                <a:gd fmla="*/ 64 h 400" name="T45"/>
                <a:gd fmla="*/ 0 w 496" name="T46"/>
                <a:gd fmla="*/ 64 h 400" name="T47"/>
                <a:gd fmla="*/ 0 w 496" name="T48"/>
                <a:gd fmla="*/ 384 h 400" name="T49"/>
                <a:gd fmla="*/ 192 w 496" name="T50"/>
                <a:gd fmla="*/ 384 h 400" name="T51"/>
                <a:gd fmla="*/ 192 w 496" name="T52"/>
                <a:gd fmla="*/ 400 h 400" name="T53"/>
                <a:gd fmla="*/ 305 w 496" name="T54"/>
                <a:gd fmla="*/ 400 h 400" name="T55"/>
                <a:gd fmla="*/ 304 w 496" name="T56"/>
                <a:gd fmla="*/ 384 h 400" name="T57"/>
                <a:gd fmla="*/ 496 w 496" name="T58"/>
                <a:gd fmla="*/ 384 h 400" name="T59"/>
                <a:gd fmla="*/ 496 w 496" name="T60"/>
                <a:gd fmla="*/ 64 h 40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00" w="496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3271" y="2507810"/>
            <a:ext cx="2926080" cy="195072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857535" y="2504419"/>
            <a:ext cx="14926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行业现状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843304" y="3023512"/>
            <a:ext cx="5405717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右键点击图片选择设置图片格式可直接替换图片，在此录入上述图表的描述说明。您可以点击文字框输入您的描述说明，或者通过复制粘贴 。</a:t>
            </a:r>
          </a:p>
        </p:txBody>
      </p:sp>
      <p:sp>
        <p:nvSpPr>
          <p:cNvPr id="42" name="矩形 41"/>
          <p:cNvSpPr/>
          <p:nvPr/>
        </p:nvSpPr>
        <p:spPr>
          <a:xfrm>
            <a:off x="4938491" y="2904529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5553341" y="2904529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54185" y="4578084"/>
            <a:ext cx="2926080" cy="19507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880010" y="4463111"/>
            <a:ext cx="133230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发展前景</a:t>
            </a:r>
          </a:p>
        </p:txBody>
      </p:sp>
      <p:sp>
        <p:nvSpPr>
          <p:cNvPr id="46" name="矩形 45"/>
          <p:cNvSpPr/>
          <p:nvPr/>
        </p:nvSpPr>
        <p:spPr>
          <a:xfrm>
            <a:off x="6989965" y="4892771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04815" y="4892771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6" rIns="68576" rtlCol="0" tIns="34287"/>
          <a:lstStyle/>
          <a:p>
            <a:pPr algn="ctr"/>
            <a:endParaRPr altLang="en-US" lang="zh-CN"/>
          </a:p>
        </p:txBody>
      </p:sp>
      <p:sp>
        <p:nvSpPr>
          <p:cNvPr id="48" name="文本框 47"/>
          <p:cNvSpPr txBox="1"/>
          <p:nvPr/>
        </p:nvSpPr>
        <p:spPr>
          <a:xfrm>
            <a:off x="6880010" y="5043586"/>
            <a:ext cx="5161356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右键点击图片选择设置图片格式可直接替换图片，在此录入上述图表的描述说明。您可以点击文字框输入您的描述说明，或者通过复制粘贴 。</a:t>
            </a:r>
          </a:p>
        </p:txBody>
      </p:sp>
    </p:spTree>
    <p:extLst>
      <p:ext uri="{BB962C8B-B14F-4D97-AF65-F5344CB8AC3E}">
        <p14:creationId val="56734570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研究意义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gdLst>
                <a:gd fmla="*/ 240 w 496" name="T0"/>
                <a:gd fmla="*/ 350 h 400" name="T1"/>
                <a:gd fmla="*/ 240 w 496" name="T2"/>
                <a:gd fmla="*/ 36 h 400" name="T3"/>
                <a:gd fmla="*/ 136 w 496" name="T4"/>
                <a:gd fmla="*/ 0 h 400" name="T5"/>
                <a:gd fmla="*/ 32 w 496" name="T6"/>
                <a:gd fmla="*/ 32 h 400" name="T7"/>
                <a:gd fmla="*/ 32 w 496" name="T8"/>
                <a:gd fmla="*/ 350 h 400" name="T9"/>
                <a:gd fmla="*/ 136 w 496" name="T10"/>
                <a:gd fmla="*/ 319 h 400" name="T11"/>
                <a:gd fmla="*/ 240 w 496" name="T12"/>
                <a:gd fmla="*/ 350 h 400" name="T13"/>
                <a:gd fmla="*/ 464 w 496" name="T14"/>
                <a:gd fmla="*/ 350 h 400" name="T15"/>
                <a:gd fmla="*/ 464 w 496" name="T16"/>
                <a:gd fmla="*/ 36 h 400" name="T17"/>
                <a:gd fmla="*/ 360 w 496" name="T18"/>
                <a:gd fmla="*/ 0 h 400" name="T19"/>
                <a:gd fmla="*/ 256 w 496" name="T20"/>
                <a:gd fmla="*/ 32 h 400" name="T21"/>
                <a:gd fmla="*/ 256 w 496" name="T22"/>
                <a:gd fmla="*/ 350 h 400" name="T23"/>
                <a:gd fmla="*/ 360 w 496" name="T24"/>
                <a:gd fmla="*/ 319 h 400" name="T25"/>
                <a:gd fmla="*/ 464 w 496" name="T26"/>
                <a:gd fmla="*/ 350 h 400" name="T27"/>
                <a:gd fmla="*/ 496 w 496" name="T28"/>
                <a:gd fmla="*/ 64 h 400" name="T29"/>
                <a:gd fmla="*/ 480 w 496" name="T30"/>
                <a:gd fmla="*/ 64 h 400" name="T31"/>
                <a:gd fmla="*/ 480 w 496" name="T32"/>
                <a:gd fmla="*/ 368 h 400" name="T33"/>
                <a:gd fmla="*/ 288 w 496" name="T34"/>
                <a:gd fmla="*/ 368 h 400" name="T35"/>
                <a:gd fmla="*/ 288 w 496" name="T36"/>
                <a:gd fmla="*/ 384 h 400" name="T37"/>
                <a:gd fmla="*/ 208 w 496" name="T38"/>
                <a:gd fmla="*/ 384 h 400" name="T39"/>
                <a:gd fmla="*/ 208 w 496" name="T40"/>
                <a:gd fmla="*/ 368 h 400" name="T41"/>
                <a:gd fmla="*/ 16 w 496" name="T42"/>
                <a:gd fmla="*/ 368 h 400" name="T43"/>
                <a:gd fmla="*/ 16 w 496" name="T44"/>
                <a:gd fmla="*/ 64 h 400" name="T45"/>
                <a:gd fmla="*/ 0 w 496" name="T46"/>
                <a:gd fmla="*/ 64 h 400" name="T47"/>
                <a:gd fmla="*/ 0 w 496" name="T48"/>
                <a:gd fmla="*/ 384 h 400" name="T49"/>
                <a:gd fmla="*/ 192 w 496" name="T50"/>
                <a:gd fmla="*/ 384 h 400" name="T51"/>
                <a:gd fmla="*/ 192 w 496" name="T52"/>
                <a:gd fmla="*/ 400 h 400" name="T53"/>
                <a:gd fmla="*/ 305 w 496" name="T54"/>
                <a:gd fmla="*/ 400 h 400" name="T55"/>
                <a:gd fmla="*/ 304 w 496" name="T56"/>
                <a:gd fmla="*/ 384 h 400" name="T57"/>
                <a:gd fmla="*/ 496 w 496" name="T58"/>
                <a:gd fmla="*/ 384 h 400" name="T59"/>
                <a:gd fmla="*/ 496 w 496" name="T60"/>
                <a:gd fmla="*/ 64 h 40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00" w="496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7960375" y="3018928"/>
            <a:ext cx="1199118" cy="1188906"/>
            <a:chOff x="9090025" y="1699945"/>
            <a:chExt cx="1304925" cy="1293812"/>
          </a:xfrm>
        </p:grpSpPr>
        <p:sp>
          <p:nvSpPr>
            <p:cNvPr id="61" name="Freeform 153"/>
            <p:cNvSpPr/>
            <p:nvPr/>
          </p:nvSpPr>
          <p:spPr bwMode="auto">
            <a:xfrm>
              <a:off x="9090025" y="1699945"/>
              <a:ext cx="1304925" cy="1293812"/>
            </a:xfrm>
            <a:custGeom>
              <a:gdLst>
                <a:gd fmla="*/ 69 w 69" name="T0"/>
                <a:gd fmla="*/ 58 h 69" name="T1"/>
                <a:gd fmla="*/ 58 w 69" name="T2"/>
                <a:gd fmla="*/ 69 h 69" name="T3"/>
                <a:gd fmla="*/ 11 w 69" name="T4"/>
                <a:gd fmla="*/ 69 h 69" name="T5"/>
                <a:gd fmla="*/ 0 w 69" name="T6"/>
                <a:gd fmla="*/ 58 h 69" name="T7"/>
                <a:gd fmla="*/ 0 w 69" name="T8"/>
                <a:gd fmla="*/ 11 h 69" name="T9"/>
                <a:gd fmla="*/ 11 w 69" name="T10"/>
                <a:gd fmla="*/ 0 h 69" name="T11"/>
                <a:gd fmla="*/ 58 w 69" name="T12"/>
                <a:gd fmla="*/ 0 h 69" name="T13"/>
                <a:gd fmla="*/ 69 w 69" name="T14"/>
                <a:gd fmla="*/ 11 h 69" name="T15"/>
                <a:gd fmla="*/ 69 w 69" name="T16"/>
                <a:gd fmla="*/ 58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6BBFB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/>
            </a:p>
          </p:txBody>
        </p:sp>
        <p:sp>
          <p:nvSpPr>
            <p:cNvPr id="62" name="Freeform 154"/>
            <p:cNvSpPr>
              <a:spLocks noEditPoints="1"/>
            </p:cNvSpPr>
            <p:nvPr/>
          </p:nvSpPr>
          <p:spPr bwMode="auto">
            <a:xfrm>
              <a:off x="9410700" y="1980933"/>
              <a:ext cx="663575" cy="825500"/>
            </a:xfrm>
            <a:custGeom>
              <a:gdLst>
                <a:gd fmla="*/ 35 w 35" name="T0"/>
                <a:gd fmla="*/ 31 h 44" name="T1"/>
                <a:gd fmla="*/ 35 w 35" name="T2"/>
                <a:gd fmla="*/ 7 h 44" name="T3"/>
                <a:gd fmla="*/ 29 w 35" name="T4"/>
                <a:gd fmla="*/ 0 h 44" name="T5"/>
                <a:gd fmla="*/ 7 w 35" name="T6"/>
                <a:gd fmla="*/ 0 h 44" name="T7"/>
                <a:gd fmla="*/ 0 w 35" name="T8"/>
                <a:gd fmla="*/ 7 h 44" name="T9"/>
                <a:gd fmla="*/ 0 w 35" name="T10"/>
                <a:gd fmla="*/ 31 h 44" name="T11"/>
                <a:gd fmla="*/ 6 w 35" name="T12"/>
                <a:gd fmla="*/ 37 h 44" name="T13"/>
                <a:gd fmla="*/ 0 w 35" name="T14"/>
                <a:gd fmla="*/ 44 h 44" name="T15"/>
                <a:gd fmla="*/ 6 w 35" name="T16"/>
                <a:gd fmla="*/ 44 h 44" name="T17"/>
                <a:gd fmla="*/ 12 w 35" name="T18"/>
                <a:gd fmla="*/ 37 h 44" name="T19"/>
                <a:gd fmla="*/ 23 w 35" name="T20"/>
                <a:gd fmla="*/ 37 h 44" name="T21"/>
                <a:gd fmla="*/ 29 w 35" name="T22"/>
                <a:gd fmla="*/ 44 h 44" name="T23"/>
                <a:gd fmla="*/ 35 w 35" name="T24"/>
                <a:gd fmla="*/ 44 h 44" name="T25"/>
                <a:gd fmla="*/ 30 w 35" name="T26"/>
                <a:gd fmla="*/ 37 h 44" name="T27"/>
                <a:gd fmla="*/ 35 w 35" name="T28"/>
                <a:gd fmla="*/ 31 h 44" name="T29"/>
                <a:gd fmla="*/ 4 w 35" name="T30"/>
                <a:gd fmla="*/ 31 h 44" name="T31"/>
                <a:gd fmla="*/ 7 w 35" name="T32"/>
                <a:gd fmla="*/ 28 h 44" name="T33"/>
                <a:gd fmla="*/ 10 w 35" name="T34"/>
                <a:gd fmla="*/ 31 h 44" name="T35"/>
                <a:gd fmla="*/ 7 w 35" name="T36"/>
                <a:gd fmla="*/ 34 h 44" name="T37"/>
                <a:gd fmla="*/ 4 w 35" name="T38"/>
                <a:gd fmla="*/ 31 h 44" name="T39"/>
                <a:gd fmla="*/ 28 w 35" name="T40"/>
                <a:gd fmla="*/ 34 h 44" name="T41"/>
                <a:gd fmla="*/ 25 w 35" name="T42"/>
                <a:gd fmla="*/ 31 h 44" name="T43"/>
                <a:gd fmla="*/ 28 w 35" name="T44"/>
                <a:gd fmla="*/ 28 h 44" name="T45"/>
                <a:gd fmla="*/ 31 w 35" name="T46"/>
                <a:gd fmla="*/ 31 h 44" name="T47"/>
                <a:gd fmla="*/ 28 w 35" name="T48"/>
                <a:gd fmla="*/ 34 h 44" name="T49"/>
                <a:gd fmla="*/ 32 w 35" name="T50"/>
                <a:gd fmla="*/ 18 h 44" name="T51"/>
                <a:gd fmla="*/ 29 w 35" name="T52"/>
                <a:gd fmla="*/ 21 h 44" name="T53"/>
                <a:gd fmla="*/ 6 w 35" name="T54"/>
                <a:gd fmla="*/ 21 h 44" name="T55"/>
                <a:gd fmla="*/ 3 w 35" name="T56"/>
                <a:gd fmla="*/ 18 h 44" name="T57"/>
                <a:gd fmla="*/ 3 w 35" name="T58"/>
                <a:gd fmla="*/ 11 h 44" name="T59"/>
                <a:gd fmla="*/ 6 w 35" name="T60"/>
                <a:gd fmla="*/ 8 h 44" name="T61"/>
                <a:gd fmla="*/ 29 w 35" name="T62"/>
                <a:gd fmla="*/ 8 h 44" name="T63"/>
                <a:gd fmla="*/ 32 w 35" name="T64"/>
                <a:gd fmla="*/ 11 h 44" name="T65"/>
                <a:gd fmla="*/ 32 w 35" name="T66"/>
                <a:gd fmla="*/ 18 h 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4" w="35">
                  <a:moveTo>
                    <a:pt x="35" y="3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3"/>
                    <a:pt x="32" y="0"/>
                    <a:pt x="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5" y="34"/>
                    <a:pt x="35" y="31"/>
                  </a:cubicBezTo>
                  <a:close/>
                  <a:moveTo>
                    <a:pt x="4" y="31"/>
                  </a:moveTo>
                  <a:cubicBezTo>
                    <a:pt x="4" y="29"/>
                    <a:pt x="5" y="28"/>
                    <a:pt x="7" y="28"/>
                  </a:cubicBezTo>
                  <a:cubicBezTo>
                    <a:pt x="9" y="28"/>
                    <a:pt x="10" y="29"/>
                    <a:pt x="10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4"/>
                    <a:pt x="4" y="32"/>
                    <a:pt x="4" y="31"/>
                  </a:cubicBezTo>
                  <a:close/>
                  <a:moveTo>
                    <a:pt x="28" y="34"/>
                  </a:moveTo>
                  <a:cubicBezTo>
                    <a:pt x="26" y="34"/>
                    <a:pt x="25" y="32"/>
                    <a:pt x="25" y="31"/>
                  </a:cubicBezTo>
                  <a:cubicBezTo>
                    <a:pt x="25" y="29"/>
                    <a:pt x="26" y="28"/>
                    <a:pt x="28" y="28"/>
                  </a:cubicBezTo>
                  <a:cubicBezTo>
                    <a:pt x="30" y="28"/>
                    <a:pt x="31" y="29"/>
                    <a:pt x="31" y="31"/>
                  </a:cubicBezTo>
                  <a:cubicBezTo>
                    <a:pt x="31" y="32"/>
                    <a:pt x="30" y="34"/>
                    <a:pt x="28" y="34"/>
                  </a:cubicBezTo>
                  <a:close/>
                  <a:moveTo>
                    <a:pt x="32" y="18"/>
                  </a:moveTo>
                  <a:cubicBezTo>
                    <a:pt x="32" y="20"/>
                    <a:pt x="31" y="21"/>
                    <a:pt x="29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3" y="20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2" y="9"/>
                    <a:pt x="32" y="11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35919" y="3018927"/>
            <a:ext cx="1199118" cy="1188907"/>
            <a:chOff x="570940" y="2984276"/>
            <a:chExt cx="1304925" cy="1293813"/>
          </a:xfrm>
        </p:grpSpPr>
        <p:sp>
          <p:nvSpPr>
            <p:cNvPr id="65" name="Freeform 306"/>
            <p:cNvSpPr/>
            <p:nvPr/>
          </p:nvSpPr>
          <p:spPr bwMode="auto">
            <a:xfrm>
              <a:off x="570940" y="2984276"/>
              <a:ext cx="1304925" cy="1293813"/>
            </a:xfrm>
            <a:custGeom>
              <a:gdLst>
                <a:gd fmla="*/ 69 w 69" name="T0"/>
                <a:gd fmla="*/ 58 h 69" name="T1"/>
                <a:gd fmla="*/ 58 w 69" name="T2"/>
                <a:gd fmla="*/ 69 h 69" name="T3"/>
                <a:gd fmla="*/ 11 w 69" name="T4"/>
                <a:gd fmla="*/ 69 h 69" name="T5"/>
                <a:gd fmla="*/ 0 w 69" name="T6"/>
                <a:gd fmla="*/ 58 h 69" name="T7"/>
                <a:gd fmla="*/ 0 w 69" name="T8"/>
                <a:gd fmla="*/ 11 h 69" name="T9"/>
                <a:gd fmla="*/ 11 w 69" name="T10"/>
                <a:gd fmla="*/ 0 h 69" name="T11"/>
                <a:gd fmla="*/ 58 w 69" name="T12"/>
                <a:gd fmla="*/ 0 h 69" name="T13"/>
                <a:gd fmla="*/ 69 w 69" name="T14"/>
                <a:gd fmla="*/ 11 h 69" name="T15"/>
                <a:gd fmla="*/ 69 w 69" name="T16"/>
                <a:gd fmla="*/ 58 h 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9" w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/>
            </a:p>
          </p:txBody>
        </p:sp>
        <p:sp>
          <p:nvSpPr>
            <p:cNvPr id="66" name="Freeform 307"/>
            <p:cNvSpPr/>
            <p:nvPr/>
          </p:nvSpPr>
          <p:spPr bwMode="auto">
            <a:xfrm>
              <a:off x="722032" y="3265047"/>
              <a:ext cx="908050" cy="693738"/>
            </a:xfrm>
            <a:custGeom>
              <a:gdLst>
                <a:gd fmla="*/ 44 w 48" name="T0"/>
                <a:gd fmla="*/ 23 h 37" name="T1"/>
                <a:gd fmla="*/ 43 w 48" name="T2"/>
                <a:gd fmla="*/ 23 h 37" name="T3"/>
                <a:gd fmla="*/ 48 w 48" name="T4"/>
                <a:gd fmla="*/ 21 h 37" name="T5"/>
                <a:gd fmla="*/ 44 w 48" name="T6"/>
                <a:gd fmla="*/ 18 h 37" name="T7"/>
                <a:gd fmla="*/ 38 w 48" name="T8"/>
                <a:gd fmla="*/ 20 h 37" name="T9"/>
                <a:gd fmla="*/ 26 w 48" name="T10"/>
                <a:gd fmla="*/ 14 h 37" name="T11"/>
                <a:gd fmla="*/ 41 w 48" name="T12"/>
                <a:gd fmla="*/ 3 h 37" name="T13"/>
                <a:gd fmla="*/ 37 w 48" name="T14"/>
                <a:gd fmla="*/ 1 h 37" name="T15"/>
                <a:gd fmla="*/ 16 w 48" name="T16"/>
                <a:gd fmla="*/ 8 h 37" name="T17"/>
                <a:gd fmla="*/ 5 w 48" name="T18"/>
                <a:gd fmla="*/ 2 h 37" name="T19"/>
                <a:gd fmla="*/ 2 w 48" name="T20"/>
                <a:gd fmla="*/ 6 h 37" name="T21"/>
                <a:gd fmla="*/ 14 w 48" name="T22"/>
                <a:gd fmla="*/ 12 h 37" name="T23"/>
                <a:gd fmla="*/ 18 w 48" name="T24"/>
                <a:gd fmla="*/ 37 h 37" name="T25"/>
                <a:gd fmla="*/ 20 w 48" name="T26"/>
                <a:gd fmla="*/ 37 h 37" name="T27"/>
                <a:gd fmla="*/ 21 w 48" name="T28"/>
                <a:gd fmla="*/ 37 h 37" name="T29"/>
                <a:gd fmla="*/ 24 w 48" name="T30"/>
                <a:gd fmla="*/ 17 h 37" name="T31"/>
                <a:gd fmla="*/ 35 w 48" name="T32"/>
                <a:gd fmla="*/ 24 h 37" name="T33"/>
                <a:gd fmla="*/ 35 w 48" name="T34"/>
                <a:gd fmla="*/ 31 h 37" name="T35"/>
                <a:gd fmla="*/ 38 w 48" name="T36"/>
                <a:gd fmla="*/ 33 h 37" name="T37"/>
                <a:gd fmla="*/ 40 w 48" name="T38"/>
                <a:gd fmla="*/ 26 h 37" name="T39"/>
                <a:gd fmla="*/ 42 w 48" name="T40"/>
                <a:gd fmla="*/ 27 h 37" name="T41"/>
                <a:gd fmla="*/ 44 w 48" name="T42"/>
                <a:gd fmla="*/ 23 h 3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7" w="48">
                  <a:moveTo>
                    <a:pt x="44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8"/>
                    <a:pt x="30" y="16"/>
                    <a:pt x="26" y="14"/>
                  </a:cubicBezTo>
                  <a:cubicBezTo>
                    <a:pt x="29" y="9"/>
                    <a:pt x="34" y="5"/>
                    <a:pt x="41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22" y="5"/>
                    <a:pt x="16" y="8"/>
                  </a:cubicBezTo>
                  <a:cubicBezTo>
                    <a:pt x="12" y="6"/>
                    <a:pt x="9" y="4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ubicBezTo>
                    <a:pt x="6" y="8"/>
                    <a:pt x="10" y="10"/>
                    <a:pt x="14" y="12"/>
                  </a:cubicBezTo>
                  <a:cubicBezTo>
                    <a:pt x="14" y="19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19" y="27"/>
                    <a:pt x="24" y="17"/>
                  </a:cubicBezTo>
                  <a:cubicBezTo>
                    <a:pt x="28" y="19"/>
                    <a:pt x="32" y="22"/>
                    <a:pt x="35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4" y="29"/>
                    <a:pt x="46" y="25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02754" y="5216768"/>
            <a:ext cx="1199118" cy="1206411"/>
            <a:chOff x="3686949" y="4830211"/>
            <a:chExt cx="1304925" cy="1312862"/>
          </a:xfrm>
        </p:grpSpPr>
        <p:sp>
          <p:nvSpPr>
            <p:cNvPr id="67" name="Freeform 457"/>
            <p:cNvSpPr/>
            <p:nvPr/>
          </p:nvSpPr>
          <p:spPr bwMode="auto">
            <a:xfrm>
              <a:off x="3686949" y="4830211"/>
              <a:ext cx="1304925" cy="1312862"/>
            </a:xfrm>
            <a:custGeom>
              <a:gdLst>
                <a:gd fmla="*/ 69 w 69" name="T0"/>
                <a:gd fmla="*/ 58 h 70" name="T1"/>
                <a:gd fmla="*/ 58 w 69" name="T2"/>
                <a:gd fmla="*/ 70 h 70" name="T3"/>
                <a:gd fmla="*/ 11 w 69" name="T4"/>
                <a:gd fmla="*/ 70 h 70" name="T5"/>
                <a:gd fmla="*/ 0 w 69" name="T6"/>
                <a:gd fmla="*/ 58 h 70" name="T7"/>
                <a:gd fmla="*/ 0 w 69" name="T8"/>
                <a:gd fmla="*/ 12 h 70" name="T9"/>
                <a:gd fmla="*/ 11 w 69" name="T10"/>
                <a:gd fmla="*/ 0 h 70" name="T11"/>
                <a:gd fmla="*/ 58 w 69" name="T12"/>
                <a:gd fmla="*/ 0 h 70" name="T13"/>
                <a:gd fmla="*/ 69 w 69" name="T14"/>
                <a:gd fmla="*/ 12 h 70" name="T15"/>
                <a:gd fmla="*/ 69 w 69" name="T16"/>
                <a:gd fmla="*/ 58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69">
                  <a:moveTo>
                    <a:pt x="69" y="58"/>
                  </a:moveTo>
                  <a:cubicBezTo>
                    <a:pt x="69" y="65"/>
                    <a:pt x="64" y="70"/>
                    <a:pt x="58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F26E2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18711" y="5266956"/>
              <a:ext cx="1041400" cy="523875"/>
              <a:chOff x="6874327" y="2877286"/>
              <a:chExt cx="1041400" cy="523875"/>
            </a:xfrm>
          </p:grpSpPr>
          <p:sp>
            <p:nvSpPr>
              <p:cNvPr id="68" name="Oval 458"/>
              <p:cNvSpPr>
                <a:spLocks noChangeArrowheads="1"/>
              </p:cNvSpPr>
              <p:nvPr/>
            </p:nvSpPr>
            <p:spPr bwMode="auto">
              <a:xfrm>
                <a:off x="7555365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69" name="Oval 459"/>
              <p:cNvSpPr>
                <a:spLocks noChangeArrowheads="1"/>
              </p:cNvSpPr>
              <p:nvPr/>
            </p:nvSpPr>
            <p:spPr bwMode="auto">
              <a:xfrm>
                <a:off x="7007677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0" name="Freeform 460"/>
              <p:cNvSpPr/>
              <p:nvPr/>
            </p:nvSpPr>
            <p:spPr bwMode="auto">
              <a:xfrm>
                <a:off x="6874327" y="2877286"/>
                <a:ext cx="1041400" cy="374650"/>
              </a:xfrm>
              <a:custGeom>
                <a:gdLst>
                  <a:gd fmla="*/ 55 w 55" name="T0"/>
                  <a:gd fmla="*/ 9 h 20" name="T1"/>
                  <a:gd fmla="*/ 46 w 55" name="T2"/>
                  <a:gd fmla="*/ 5 h 20" name="T3"/>
                  <a:gd fmla="*/ 46 w 55" name="T4"/>
                  <a:gd fmla="*/ 3 h 20" name="T5"/>
                  <a:gd fmla="*/ 46 w 55" name="T6"/>
                  <a:gd fmla="*/ 2 h 20" name="T7"/>
                  <a:gd fmla="*/ 45 w 55" name="T8"/>
                  <a:gd fmla="*/ 2 h 20" name="T9"/>
                  <a:gd fmla="*/ 45 w 55" name="T10"/>
                  <a:gd fmla="*/ 2 h 20" name="T11"/>
                  <a:gd fmla="*/ 43 w 55" name="T12"/>
                  <a:gd fmla="*/ 0 h 20" name="T13"/>
                  <a:gd fmla="*/ 19 w 55" name="T14"/>
                  <a:gd fmla="*/ 0 h 20" name="T15"/>
                  <a:gd fmla="*/ 17 w 55" name="T16"/>
                  <a:gd fmla="*/ 2 h 20" name="T17"/>
                  <a:gd fmla="*/ 17 w 55" name="T18"/>
                  <a:gd fmla="*/ 2 h 20" name="T19"/>
                  <a:gd fmla="*/ 17 w 55" name="T20"/>
                  <a:gd fmla="*/ 2 h 20" name="T21"/>
                  <a:gd fmla="*/ 17 w 55" name="T22"/>
                  <a:gd fmla="*/ 3 h 20" name="T23"/>
                  <a:gd fmla="*/ 17 w 55" name="T24"/>
                  <a:gd fmla="*/ 4 h 20" name="T25"/>
                  <a:gd fmla="*/ 0 w 55" name="T26"/>
                  <a:gd fmla="*/ 9 h 20" name="T27"/>
                  <a:gd fmla="*/ 0 w 55" name="T28"/>
                  <a:gd fmla="*/ 9 h 20" name="T29"/>
                  <a:gd fmla="*/ 0 w 55" name="T30"/>
                  <a:gd fmla="*/ 15 h 20" name="T31"/>
                  <a:gd fmla="*/ 6 w 55" name="T32"/>
                  <a:gd fmla="*/ 20 h 20" name="T33"/>
                  <a:gd fmla="*/ 7 w 55" name="T34"/>
                  <a:gd fmla="*/ 20 h 20" name="T35"/>
                  <a:gd fmla="*/ 13 w 55" name="T36"/>
                  <a:gd fmla="*/ 15 h 20" name="T37"/>
                  <a:gd fmla="*/ 20 w 55" name="T38"/>
                  <a:gd fmla="*/ 20 h 20" name="T39"/>
                  <a:gd fmla="*/ 36 w 55" name="T40"/>
                  <a:gd fmla="*/ 20 h 20" name="T41"/>
                  <a:gd fmla="*/ 42 w 55" name="T42"/>
                  <a:gd fmla="*/ 15 h 20" name="T43"/>
                  <a:gd fmla="*/ 49 w 55" name="T44"/>
                  <a:gd fmla="*/ 20 h 20" name="T45"/>
                  <a:gd fmla="*/ 49 w 55" name="T46"/>
                  <a:gd fmla="*/ 20 h 20" name="T47"/>
                  <a:gd fmla="*/ 55 w 55" name="T48"/>
                  <a:gd fmla="*/ 15 h 20" name="T49"/>
                  <a:gd fmla="*/ 55 w 55" name="T50"/>
                  <a:gd fmla="*/ 9 h 20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20" w="55">
                    <a:moveTo>
                      <a:pt x="55" y="9"/>
                    </a:moveTo>
                    <a:cubicBezTo>
                      <a:pt x="54" y="9"/>
                      <a:pt x="51" y="6"/>
                      <a:pt x="46" y="5"/>
                    </a:cubicBezTo>
                    <a:cubicBezTo>
                      <a:pt x="46" y="4"/>
                      <a:pt x="46" y="4"/>
                      <a:pt x="46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2" y="5"/>
                      <a:pt x="6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7"/>
                      <a:pt x="10" y="15"/>
                      <a:pt x="13" y="15"/>
                    </a:cubicBezTo>
                    <a:cubicBezTo>
                      <a:pt x="17" y="15"/>
                      <a:pt x="19" y="17"/>
                      <a:pt x="2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7"/>
                      <a:pt x="39" y="15"/>
                      <a:pt x="42" y="15"/>
                    </a:cubicBezTo>
                    <a:cubicBezTo>
                      <a:pt x="46" y="15"/>
                      <a:pt x="48" y="17"/>
                      <a:pt x="49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20"/>
                      <a:pt x="55" y="18"/>
                      <a:pt x="55" y="15"/>
                    </a:cubicBezTo>
                    <a:cubicBezTo>
                      <a:pt x="55" y="9"/>
                      <a:pt x="55" y="9"/>
                      <a:pt x="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</p:grpSp>
      </p:grpSp>
      <p:sp>
        <p:nvSpPr>
          <p:cNvPr id="71" name="TextBox 462"/>
          <p:cNvSpPr txBox="1"/>
          <p:nvPr/>
        </p:nvSpPr>
        <p:spPr>
          <a:xfrm>
            <a:off x="827596" y="3374204"/>
            <a:ext cx="230899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4138" y="3001896"/>
            <a:ext cx="22435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4" name="TextBox 462"/>
          <p:cNvSpPr txBox="1"/>
          <p:nvPr/>
        </p:nvSpPr>
        <p:spPr>
          <a:xfrm>
            <a:off x="6754592" y="5556445"/>
            <a:ext cx="2245972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757022" y="5201166"/>
            <a:ext cx="22435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6" name="TextBox 462"/>
          <p:cNvSpPr txBox="1"/>
          <p:nvPr/>
        </p:nvSpPr>
        <p:spPr>
          <a:xfrm>
            <a:off x="9258976" y="3300885"/>
            <a:ext cx="2148212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9258976" y="2958869"/>
            <a:ext cx="22435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81" name="右箭头 80"/>
          <p:cNvSpPr/>
          <p:nvPr/>
        </p:nvSpPr>
        <p:spPr>
          <a:xfrm flipH="1">
            <a:off x="4254746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84" name="椭圆 83"/>
          <p:cNvSpPr/>
          <p:nvPr/>
        </p:nvSpPr>
        <p:spPr>
          <a:xfrm>
            <a:off x="5094932" y="2483899"/>
            <a:ext cx="2005344" cy="200534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295289" y="3201951"/>
            <a:ext cx="160979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在此输入中心关键词</a:t>
            </a:r>
          </a:p>
        </p:txBody>
      </p:sp>
      <p:sp>
        <p:nvSpPr>
          <p:cNvPr id="86" name="右箭头 85"/>
          <p:cNvSpPr/>
          <p:nvPr/>
        </p:nvSpPr>
        <p:spPr>
          <a:xfrm flipH="1" flipV="1" rot="16200000">
            <a:off x="5764911" y="4617506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87" name="右箭头 86"/>
          <p:cNvSpPr/>
          <p:nvPr/>
        </p:nvSpPr>
        <p:spPr>
          <a:xfrm flipH="1" flipV="1" rot="10800000">
            <a:off x="7340810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5742817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国内研究综述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46444" y="3037281"/>
            <a:ext cx="1605238" cy="1605238"/>
            <a:chOff x="1420779" y="4720001"/>
            <a:chExt cx="1605238" cy="1605238"/>
          </a:xfrm>
        </p:grpSpPr>
        <p:sp>
          <p:nvSpPr>
            <p:cNvPr id="40" name="任意多边形 39"/>
            <p:cNvSpPr/>
            <p:nvPr/>
          </p:nvSpPr>
          <p:spPr>
            <a:xfrm>
              <a:off x="1420779" y="4720001"/>
              <a:ext cx="1605238" cy="1605238"/>
            </a:xfrm>
            <a:custGeom>
              <a:gdLst>
                <a:gd fmla="*/ 1162050 w 2324100" name="connsiteX0"/>
                <a:gd fmla="*/ 301405 h 2324100" name="connsiteY0"/>
                <a:gd fmla="*/ 301405 w 2324100" name="connsiteX1"/>
                <a:gd fmla="*/ 1162050 h 2324100" name="connsiteY1"/>
                <a:gd fmla="*/ 1162050 w 2324100" name="connsiteX2"/>
                <a:gd fmla="*/ 2022695 h 2324100" name="connsiteY2"/>
                <a:gd fmla="*/ 2022695 w 2324100" name="connsiteX3"/>
                <a:gd fmla="*/ 1162050 h 2324100" name="connsiteY3"/>
                <a:gd fmla="*/ 1162050 w 2324100" name="connsiteX4"/>
                <a:gd fmla="*/ 301405 h 2324100" name="connsiteY4"/>
                <a:gd fmla="*/ 1162050 w 2324100" name="connsiteX5"/>
                <a:gd fmla="*/ 0 h 2324100" name="connsiteY5"/>
                <a:gd fmla="*/ 2324100 w 2324100" name="connsiteX6"/>
                <a:gd fmla="*/ 1162050 h 2324100" name="connsiteY6"/>
                <a:gd fmla="*/ 1162050 w 2324100" name="connsiteX7"/>
                <a:gd fmla="*/ 2324100 h 2324100" name="connsiteY7"/>
                <a:gd fmla="*/ 0 w 2324100" name="connsiteX8"/>
                <a:gd fmla="*/ 1162050 h 2324100" name="connsiteY8"/>
                <a:gd fmla="*/ 1162050 w 2324100" name="connsiteX9"/>
                <a:gd fmla="*/ 0 h 23241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24100" w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EC5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98694" y="5063240"/>
              <a:ext cx="669154" cy="918759"/>
            </a:xfrm>
            <a:custGeom>
              <a:gdLst>
                <a:gd fmla="*/ 0 w 373" name="T0"/>
                <a:gd fmla="*/ 469 h 512" name="T1"/>
                <a:gd fmla="*/ 43 w 373" name="T2"/>
                <a:gd fmla="*/ 512 h 512" name="T3"/>
                <a:gd fmla="*/ 331 w 373" name="T4"/>
                <a:gd fmla="*/ 512 h 512" name="T5"/>
                <a:gd fmla="*/ 373 w 373" name="T6"/>
                <a:gd fmla="*/ 469 h 512" name="T7"/>
                <a:gd fmla="*/ 373 w 373" name="T8"/>
                <a:gd fmla="*/ 43 h 512" name="T9"/>
                <a:gd fmla="*/ 331 w 373" name="T10"/>
                <a:gd fmla="*/ 0 h 512" name="T11"/>
                <a:gd fmla="*/ 43 w 373" name="T12"/>
                <a:gd fmla="*/ 0 h 512" name="T13"/>
                <a:gd fmla="*/ 0 w 373" name="T14"/>
                <a:gd fmla="*/ 43 h 512" name="T15"/>
                <a:gd fmla="*/ 0 w 373" name="T16"/>
                <a:gd fmla="*/ 469 h 512" name="T17"/>
                <a:gd fmla="*/ 77 w 373" name="T18"/>
                <a:gd fmla="*/ 53 h 512" name="T19"/>
                <a:gd fmla="*/ 297 w 373" name="T20"/>
                <a:gd fmla="*/ 53 h 512" name="T21"/>
                <a:gd fmla="*/ 320 w 373" name="T22"/>
                <a:gd fmla="*/ 77 h 512" name="T23"/>
                <a:gd fmla="*/ 320 w 373" name="T24"/>
                <a:gd fmla="*/ 339 h 512" name="T25"/>
                <a:gd fmla="*/ 297 w 373" name="T26"/>
                <a:gd fmla="*/ 363 h 512" name="T27"/>
                <a:gd fmla="*/ 77 w 373" name="T28"/>
                <a:gd fmla="*/ 363 h 512" name="T29"/>
                <a:gd fmla="*/ 53 w 373" name="T30"/>
                <a:gd fmla="*/ 339 h 512" name="T31"/>
                <a:gd fmla="*/ 53 w 373" name="T32"/>
                <a:gd fmla="*/ 77 h 512" name="T33"/>
                <a:gd fmla="*/ 77 w 373" name="T34"/>
                <a:gd fmla="*/ 53 h 512" name="T35"/>
                <a:gd fmla="*/ 160 w 373" name="T36"/>
                <a:gd fmla="*/ 432 h 512" name="T37"/>
                <a:gd fmla="*/ 187 w 373" name="T38"/>
                <a:gd fmla="*/ 405 h 512" name="T39"/>
                <a:gd fmla="*/ 213 w 373" name="T40"/>
                <a:gd fmla="*/ 432 h 512" name="T41"/>
                <a:gd fmla="*/ 187 w 373" name="T42"/>
                <a:gd fmla="*/ 459 h 512" name="T43"/>
                <a:gd fmla="*/ 160 w 373" name="T44"/>
                <a:gd fmla="*/ 432 h 5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12" w="373">
                  <a:moveTo>
                    <a:pt x="0" y="469"/>
                  </a:moveTo>
                  <a:cubicBezTo>
                    <a:pt x="0" y="493"/>
                    <a:pt x="19" y="512"/>
                    <a:pt x="43" y="512"/>
                  </a:cubicBezTo>
                  <a:cubicBezTo>
                    <a:pt x="331" y="512"/>
                    <a:pt x="331" y="512"/>
                    <a:pt x="331" y="512"/>
                  </a:cubicBezTo>
                  <a:cubicBezTo>
                    <a:pt x="354" y="512"/>
                    <a:pt x="373" y="493"/>
                    <a:pt x="373" y="469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19"/>
                    <a:pt x="354" y="0"/>
                    <a:pt x="3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lnTo>
                    <a:pt x="0" y="469"/>
                  </a:lnTo>
                  <a:close/>
                  <a:moveTo>
                    <a:pt x="77" y="53"/>
                  </a:moveTo>
                  <a:cubicBezTo>
                    <a:pt x="297" y="53"/>
                    <a:pt x="297" y="53"/>
                    <a:pt x="297" y="53"/>
                  </a:cubicBezTo>
                  <a:cubicBezTo>
                    <a:pt x="310" y="53"/>
                    <a:pt x="320" y="64"/>
                    <a:pt x="320" y="77"/>
                  </a:cubicBezTo>
                  <a:cubicBezTo>
                    <a:pt x="320" y="339"/>
                    <a:pt x="320" y="339"/>
                    <a:pt x="320" y="339"/>
                  </a:cubicBezTo>
                  <a:cubicBezTo>
                    <a:pt x="320" y="352"/>
                    <a:pt x="310" y="363"/>
                    <a:pt x="297" y="363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64" y="363"/>
                    <a:pt x="53" y="352"/>
                    <a:pt x="53" y="33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  <a:moveTo>
                    <a:pt x="160" y="432"/>
                  </a:moveTo>
                  <a:cubicBezTo>
                    <a:pt x="160" y="417"/>
                    <a:pt x="172" y="405"/>
                    <a:pt x="187" y="405"/>
                  </a:cubicBezTo>
                  <a:cubicBezTo>
                    <a:pt x="201" y="405"/>
                    <a:pt x="213" y="417"/>
                    <a:pt x="213" y="432"/>
                  </a:cubicBezTo>
                  <a:cubicBezTo>
                    <a:pt x="213" y="447"/>
                    <a:pt x="201" y="459"/>
                    <a:pt x="187" y="459"/>
                  </a:cubicBezTo>
                  <a:cubicBezTo>
                    <a:pt x="172" y="459"/>
                    <a:pt x="160" y="447"/>
                    <a:pt x="160" y="432"/>
                  </a:cubicBezTo>
                  <a:close/>
                </a:path>
              </a:pathLst>
            </a:custGeom>
            <a:solidFill>
              <a:srgbClr val="EE5C29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62820" y="4872271"/>
            <a:ext cx="1605238" cy="1605238"/>
            <a:chOff x="5377136" y="3610402"/>
            <a:chExt cx="1605238" cy="1605238"/>
          </a:xfrm>
        </p:grpSpPr>
        <p:sp>
          <p:nvSpPr>
            <p:cNvPr id="43" name="任意多边形 42"/>
            <p:cNvSpPr/>
            <p:nvPr/>
          </p:nvSpPr>
          <p:spPr>
            <a:xfrm>
              <a:off x="5377136" y="3610402"/>
              <a:ext cx="1605238" cy="1605238"/>
            </a:xfrm>
            <a:custGeom>
              <a:gdLst>
                <a:gd fmla="*/ 1162050 w 2324100" name="connsiteX0"/>
                <a:gd fmla="*/ 301405 h 2324100" name="connsiteY0"/>
                <a:gd fmla="*/ 301405 w 2324100" name="connsiteX1"/>
                <a:gd fmla="*/ 1162050 h 2324100" name="connsiteY1"/>
                <a:gd fmla="*/ 1162050 w 2324100" name="connsiteX2"/>
                <a:gd fmla="*/ 2022695 h 2324100" name="connsiteY2"/>
                <a:gd fmla="*/ 2022695 w 2324100" name="connsiteX3"/>
                <a:gd fmla="*/ 1162050 h 2324100" name="connsiteY3"/>
                <a:gd fmla="*/ 1162050 w 2324100" name="connsiteX4"/>
                <a:gd fmla="*/ 301405 h 2324100" name="connsiteY4"/>
                <a:gd fmla="*/ 1162050 w 2324100" name="connsiteX5"/>
                <a:gd fmla="*/ 0 h 2324100" name="connsiteY5"/>
                <a:gd fmla="*/ 2324100 w 2324100" name="connsiteX6"/>
                <a:gd fmla="*/ 1162050 h 2324100" name="connsiteY6"/>
                <a:gd fmla="*/ 1162050 w 2324100" name="connsiteX7"/>
                <a:gd fmla="*/ 2324100 h 2324100" name="connsiteY7"/>
                <a:gd fmla="*/ 0 w 2324100" name="connsiteX8"/>
                <a:gd fmla="*/ 1162050 h 2324100" name="connsiteY8"/>
                <a:gd fmla="*/ 1162050 w 2324100" name="connsiteX9"/>
                <a:gd fmla="*/ 0 h 23241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24100" w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730618" y="3991742"/>
              <a:ext cx="898275" cy="918759"/>
            </a:xfrm>
            <a:custGeom>
              <a:gdLst>
                <a:gd fmla="*/ 181 w 501" name="T0"/>
                <a:gd fmla="*/ 416 h 512" name="T1"/>
                <a:gd fmla="*/ 203 w 501" name="T2"/>
                <a:gd fmla="*/ 437 h 512" name="T3"/>
                <a:gd fmla="*/ 181 w 501" name="T4"/>
                <a:gd fmla="*/ 459 h 512" name="T5"/>
                <a:gd fmla="*/ 101 w 501" name="T6"/>
                <a:gd fmla="*/ 459 h 512" name="T7"/>
                <a:gd fmla="*/ 75 w 501" name="T8"/>
                <a:gd fmla="*/ 485 h 512" name="T9"/>
                <a:gd fmla="*/ 101 w 501" name="T10"/>
                <a:gd fmla="*/ 512 h 512" name="T11"/>
                <a:gd fmla="*/ 400 w 501" name="T12"/>
                <a:gd fmla="*/ 512 h 512" name="T13"/>
                <a:gd fmla="*/ 427 w 501" name="T14"/>
                <a:gd fmla="*/ 485 h 512" name="T15"/>
                <a:gd fmla="*/ 400 w 501" name="T16"/>
                <a:gd fmla="*/ 459 h 512" name="T17"/>
                <a:gd fmla="*/ 320 w 501" name="T18"/>
                <a:gd fmla="*/ 459 h 512" name="T19"/>
                <a:gd fmla="*/ 299 w 501" name="T20"/>
                <a:gd fmla="*/ 437 h 512" name="T21"/>
                <a:gd fmla="*/ 320 w 501" name="T22"/>
                <a:gd fmla="*/ 416 h 512" name="T23"/>
                <a:gd fmla="*/ 459 w 501" name="T24"/>
                <a:gd fmla="*/ 416 h 512" name="T25"/>
                <a:gd fmla="*/ 501 w 501" name="T26"/>
                <a:gd fmla="*/ 373 h 512" name="T27"/>
                <a:gd fmla="*/ 501 w 501" name="T28"/>
                <a:gd fmla="*/ 43 h 512" name="T29"/>
                <a:gd fmla="*/ 459 w 501" name="T30"/>
                <a:gd fmla="*/ 0 h 512" name="T31"/>
                <a:gd fmla="*/ 43 w 501" name="T32"/>
                <a:gd fmla="*/ 0 h 512" name="T33"/>
                <a:gd fmla="*/ 0 w 501" name="T34"/>
                <a:gd fmla="*/ 43 h 512" name="T35"/>
                <a:gd fmla="*/ 0 w 501" name="T36"/>
                <a:gd fmla="*/ 373 h 512" name="T37"/>
                <a:gd fmla="*/ 43 w 501" name="T38"/>
                <a:gd fmla="*/ 416 h 512" name="T39"/>
                <a:gd fmla="*/ 181 w 501" name="T40"/>
                <a:gd fmla="*/ 416 h 512" name="T41"/>
                <a:gd fmla="*/ 224 w 501" name="T42"/>
                <a:gd fmla="*/ 336 h 512" name="T43"/>
                <a:gd fmla="*/ 251 w 501" name="T44"/>
                <a:gd fmla="*/ 309 h 512" name="T45"/>
                <a:gd fmla="*/ 277 w 501" name="T46"/>
                <a:gd fmla="*/ 336 h 512" name="T47"/>
                <a:gd fmla="*/ 251 w 501" name="T48"/>
                <a:gd fmla="*/ 363 h 512" name="T49"/>
                <a:gd fmla="*/ 224 w 501" name="T50"/>
                <a:gd fmla="*/ 336 h 512" name="T51"/>
                <a:gd fmla="*/ 77 w 501" name="T52"/>
                <a:gd fmla="*/ 53 h 512" name="T53"/>
                <a:gd fmla="*/ 425 w 501" name="T54"/>
                <a:gd fmla="*/ 53 h 512" name="T55"/>
                <a:gd fmla="*/ 448 w 501" name="T56"/>
                <a:gd fmla="*/ 77 h 512" name="T57"/>
                <a:gd fmla="*/ 448 w 501" name="T58"/>
                <a:gd fmla="*/ 243 h 512" name="T59"/>
                <a:gd fmla="*/ 425 w 501" name="T60"/>
                <a:gd fmla="*/ 267 h 512" name="T61"/>
                <a:gd fmla="*/ 77 w 501" name="T62"/>
                <a:gd fmla="*/ 267 h 512" name="T63"/>
                <a:gd fmla="*/ 53 w 501" name="T64"/>
                <a:gd fmla="*/ 243 h 512" name="T65"/>
                <a:gd fmla="*/ 53 w 501" name="T66"/>
                <a:gd fmla="*/ 77 h 512" name="T67"/>
                <a:gd fmla="*/ 77 w 501" name="T68"/>
                <a:gd fmla="*/ 53 h 51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12" w="501">
                  <a:moveTo>
                    <a:pt x="181" y="416"/>
                  </a:moveTo>
                  <a:cubicBezTo>
                    <a:pt x="193" y="416"/>
                    <a:pt x="203" y="426"/>
                    <a:pt x="203" y="437"/>
                  </a:cubicBezTo>
                  <a:cubicBezTo>
                    <a:pt x="203" y="449"/>
                    <a:pt x="193" y="459"/>
                    <a:pt x="181" y="459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87" y="459"/>
                    <a:pt x="75" y="471"/>
                    <a:pt x="75" y="485"/>
                  </a:cubicBezTo>
                  <a:cubicBezTo>
                    <a:pt x="75" y="500"/>
                    <a:pt x="87" y="512"/>
                    <a:pt x="101" y="512"/>
                  </a:cubicBezTo>
                  <a:cubicBezTo>
                    <a:pt x="400" y="512"/>
                    <a:pt x="400" y="512"/>
                    <a:pt x="400" y="512"/>
                  </a:cubicBezTo>
                  <a:cubicBezTo>
                    <a:pt x="415" y="512"/>
                    <a:pt x="427" y="500"/>
                    <a:pt x="427" y="485"/>
                  </a:cubicBezTo>
                  <a:cubicBezTo>
                    <a:pt x="427" y="471"/>
                    <a:pt x="415" y="459"/>
                    <a:pt x="400" y="459"/>
                  </a:cubicBezTo>
                  <a:cubicBezTo>
                    <a:pt x="320" y="459"/>
                    <a:pt x="320" y="459"/>
                    <a:pt x="320" y="459"/>
                  </a:cubicBezTo>
                  <a:cubicBezTo>
                    <a:pt x="308" y="459"/>
                    <a:pt x="299" y="449"/>
                    <a:pt x="299" y="437"/>
                  </a:cubicBezTo>
                  <a:cubicBezTo>
                    <a:pt x="299" y="426"/>
                    <a:pt x="308" y="416"/>
                    <a:pt x="320" y="416"/>
                  </a:cubicBezTo>
                  <a:cubicBezTo>
                    <a:pt x="459" y="416"/>
                    <a:pt x="459" y="416"/>
                    <a:pt x="459" y="416"/>
                  </a:cubicBezTo>
                  <a:cubicBezTo>
                    <a:pt x="482" y="416"/>
                    <a:pt x="501" y="397"/>
                    <a:pt x="501" y="373"/>
                  </a:cubicBezTo>
                  <a:cubicBezTo>
                    <a:pt x="501" y="43"/>
                    <a:pt x="501" y="43"/>
                    <a:pt x="501" y="43"/>
                  </a:cubicBezTo>
                  <a:cubicBezTo>
                    <a:pt x="501" y="19"/>
                    <a:pt x="482" y="0"/>
                    <a:pt x="45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7"/>
                    <a:pt x="19" y="416"/>
                    <a:pt x="43" y="416"/>
                  </a:cubicBezTo>
                  <a:lnTo>
                    <a:pt x="181" y="416"/>
                  </a:lnTo>
                  <a:close/>
                  <a:moveTo>
                    <a:pt x="224" y="336"/>
                  </a:moveTo>
                  <a:cubicBezTo>
                    <a:pt x="224" y="321"/>
                    <a:pt x="236" y="309"/>
                    <a:pt x="251" y="309"/>
                  </a:cubicBezTo>
                  <a:cubicBezTo>
                    <a:pt x="265" y="309"/>
                    <a:pt x="277" y="321"/>
                    <a:pt x="277" y="336"/>
                  </a:cubicBezTo>
                  <a:cubicBezTo>
                    <a:pt x="277" y="351"/>
                    <a:pt x="265" y="363"/>
                    <a:pt x="251" y="363"/>
                  </a:cubicBezTo>
                  <a:cubicBezTo>
                    <a:pt x="236" y="363"/>
                    <a:pt x="224" y="351"/>
                    <a:pt x="224" y="336"/>
                  </a:cubicBezTo>
                  <a:close/>
                  <a:moveTo>
                    <a:pt x="77" y="53"/>
                  </a:moveTo>
                  <a:cubicBezTo>
                    <a:pt x="425" y="53"/>
                    <a:pt x="425" y="53"/>
                    <a:pt x="425" y="53"/>
                  </a:cubicBezTo>
                  <a:cubicBezTo>
                    <a:pt x="438" y="53"/>
                    <a:pt x="448" y="64"/>
                    <a:pt x="448" y="77"/>
                  </a:cubicBezTo>
                  <a:cubicBezTo>
                    <a:pt x="448" y="243"/>
                    <a:pt x="448" y="243"/>
                    <a:pt x="448" y="243"/>
                  </a:cubicBezTo>
                  <a:cubicBezTo>
                    <a:pt x="448" y="256"/>
                    <a:pt x="438" y="267"/>
                    <a:pt x="425" y="267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64" y="267"/>
                    <a:pt x="53" y="256"/>
                    <a:pt x="53" y="243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53547" y="2427932"/>
            <a:ext cx="1605238" cy="1605238"/>
            <a:chOff x="9458439" y="2386504"/>
            <a:chExt cx="1605238" cy="1605238"/>
          </a:xfrm>
        </p:grpSpPr>
        <p:sp>
          <p:nvSpPr>
            <p:cNvPr id="46" name="任意多边形 45"/>
            <p:cNvSpPr/>
            <p:nvPr/>
          </p:nvSpPr>
          <p:spPr>
            <a:xfrm>
              <a:off x="9458439" y="2386504"/>
              <a:ext cx="1605238" cy="1605238"/>
            </a:xfrm>
            <a:custGeom>
              <a:gdLst>
                <a:gd fmla="*/ 1162050 w 2324100" name="connsiteX0"/>
                <a:gd fmla="*/ 301405 h 2324100" name="connsiteY0"/>
                <a:gd fmla="*/ 301405 w 2324100" name="connsiteX1"/>
                <a:gd fmla="*/ 1162050 h 2324100" name="connsiteY1"/>
                <a:gd fmla="*/ 1162050 w 2324100" name="connsiteX2"/>
                <a:gd fmla="*/ 2022695 h 2324100" name="connsiteY2"/>
                <a:gd fmla="*/ 2022695 w 2324100" name="connsiteX3"/>
                <a:gd fmla="*/ 1162050 h 2324100" name="connsiteY3"/>
                <a:gd fmla="*/ 1162050 w 2324100" name="connsiteX4"/>
                <a:gd fmla="*/ 301405 h 2324100" name="connsiteY4"/>
                <a:gd fmla="*/ 1162050 w 2324100" name="connsiteX5"/>
                <a:gd fmla="*/ 0 h 2324100" name="connsiteY5"/>
                <a:gd fmla="*/ 2324100 w 2324100" name="connsiteX6"/>
                <a:gd fmla="*/ 1162050 h 2324100" name="connsiteY6"/>
                <a:gd fmla="*/ 1162050 w 2324100" name="connsiteX7"/>
                <a:gd fmla="*/ 2324100 h 2324100" name="connsiteY7"/>
                <a:gd fmla="*/ 0 w 2324100" name="connsiteX8"/>
                <a:gd fmla="*/ 1162050 h 2324100" name="connsiteY8"/>
                <a:gd fmla="*/ 1162050 w 2324100" name="connsiteX9"/>
                <a:gd fmla="*/ 0 h 23241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24100" w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802057" y="2725665"/>
              <a:ext cx="918001" cy="861100"/>
            </a:xfrm>
            <a:custGeom>
              <a:gdLst>
                <a:gd fmla="*/ 287 w 512" name="T0"/>
                <a:gd fmla="*/ 335 h 480" name="T1"/>
                <a:gd fmla="*/ 318 w 512" name="T2"/>
                <a:gd fmla="*/ 366 h 480" name="T3"/>
                <a:gd fmla="*/ 355 w 512" name="T4"/>
                <a:gd fmla="*/ 366 h 480" name="T5"/>
                <a:gd fmla="*/ 355 w 512" name="T6"/>
                <a:gd fmla="*/ 329 h 480" name="T7"/>
                <a:gd fmla="*/ 324 w 512" name="T8"/>
                <a:gd fmla="*/ 298 h 480" name="T9"/>
                <a:gd fmla="*/ 355 w 512" name="T10"/>
                <a:gd fmla="*/ 267 h 480" name="T11"/>
                <a:gd fmla="*/ 233 w 512" name="T12"/>
                <a:gd fmla="*/ 215 h 480" name="T13"/>
                <a:gd fmla="*/ 225 w 512" name="T14"/>
                <a:gd fmla="*/ 214 h 480" name="T15"/>
                <a:gd fmla="*/ 203 w 512" name="T16"/>
                <a:gd fmla="*/ 236 h 480" name="T17"/>
                <a:gd fmla="*/ 204 w 512" name="T18"/>
                <a:gd fmla="*/ 244 h 480" name="T19"/>
                <a:gd fmla="*/ 256 w 512" name="T20"/>
                <a:gd fmla="*/ 366 h 480" name="T21"/>
                <a:gd fmla="*/ 287 w 512" name="T22"/>
                <a:gd fmla="*/ 335 h 480" name="T23"/>
                <a:gd fmla="*/ 0 w 512" name="T24"/>
                <a:gd fmla="*/ 438 h 480" name="T25"/>
                <a:gd fmla="*/ 43 w 512" name="T26"/>
                <a:gd fmla="*/ 480 h 480" name="T27"/>
                <a:gd fmla="*/ 469 w 512" name="T28"/>
                <a:gd fmla="*/ 480 h 480" name="T29"/>
                <a:gd fmla="*/ 512 w 512" name="T30"/>
                <a:gd fmla="*/ 438 h 480" name="T31"/>
                <a:gd fmla="*/ 512 w 512" name="T32"/>
                <a:gd fmla="*/ 43 h 480" name="T33"/>
                <a:gd fmla="*/ 469 w 512" name="T34"/>
                <a:gd fmla="*/ 0 h 480" name="T35"/>
                <a:gd fmla="*/ 43 w 512" name="T36"/>
                <a:gd fmla="*/ 0 h 480" name="T37"/>
                <a:gd fmla="*/ 0 w 512" name="T38"/>
                <a:gd fmla="*/ 43 h 480" name="T39"/>
                <a:gd fmla="*/ 0 w 512" name="T40"/>
                <a:gd fmla="*/ 438 h 480" name="T41"/>
                <a:gd fmla="*/ 77 w 512" name="T42"/>
                <a:gd fmla="*/ 150 h 480" name="T43"/>
                <a:gd fmla="*/ 435 w 512" name="T44"/>
                <a:gd fmla="*/ 150 h 480" name="T45"/>
                <a:gd fmla="*/ 459 w 512" name="T46"/>
                <a:gd fmla="*/ 173 h 480" name="T47"/>
                <a:gd fmla="*/ 459 w 512" name="T48"/>
                <a:gd fmla="*/ 404 h 480" name="T49"/>
                <a:gd fmla="*/ 435 w 512" name="T50"/>
                <a:gd fmla="*/ 427 h 480" name="T51"/>
                <a:gd fmla="*/ 77 w 512" name="T52"/>
                <a:gd fmla="*/ 427 h 480" name="T53"/>
                <a:gd fmla="*/ 53 w 512" name="T54"/>
                <a:gd fmla="*/ 404 h 480" name="T55"/>
                <a:gd fmla="*/ 53 w 512" name="T56"/>
                <a:gd fmla="*/ 173 h 480" name="T57"/>
                <a:gd fmla="*/ 77 w 512" name="T58"/>
                <a:gd fmla="*/ 150 h 480" name="T59"/>
                <a:gd fmla="*/ 53 w 512" name="T60"/>
                <a:gd fmla="*/ 80 h 480" name="T61"/>
                <a:gd fmla="*/ 80 w 512" name="T62"/>
                <a:gd fmla="*/ 54 h 480" name="T63"/>
                <a:gd fmla="*/ 107 w 512" name="T64"/>
                <a:gd fmla="*/ 80 h 480" name="T65"/>
                <a:gd fmla="*/ 80 w 512" name="T66"/>
                <a:gd fmla="*/ 107 h 480" name="T67"/>
                <a:gd fmla="*/ 53 w 512" name="T68"/>
                <a:gd fmla="*/ 80 h 480" name="T69"/>
                <a:gd fmla="*/ 149 w 512" name="T70"/>
                <a:gd fmla="*/ 80 h 480" name="T71"/>
                <a:gd fmla="*/ 176 w 512" name="T72"/>
                <a:gd fmla="*/ 54 h 480" name="T73"/>
                <a:gd fmla="*/ 203 w 512" name="T74"/>
                <a:gd fmla="*/ 80 h 480" name="T75"/>
                <a:gd fmla="*/ 176 w 512" name="T76"/>
                <a:gd fmla="*/ 107 h 480" name="T77"/>
                <a:gd fmla="*/ 149 w 512" name="T78"/>
                <a:gd fmla="*/ 80 h 480" name="T79"/>
                <a:gd fmla="*/ 245 w 512" name="T80"/>
                <a:gd fmla="*/ 80 h 480" name="T81"/>
                <a:gd fmla="*/ 272 w 512" name="T82"/>
                <a:gd fmla="*/ 54 h 480" name="T83"/>
                <a:gd fmla="*/ 299 w 512" name="T84"/>
                <a:gd fmla="*/ 80 h 480" name="T85"/>
                <a:gd fmla="*/ 272 w 512" name="T86"/>
                <a:gd fmla="*/ 107 h 480" name="T87"/>
                <a:gd fmla="*/ 245 w 512" name="T88"/>
                <a:gd fmla="*/ 80 h 48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80" w="512">
                  <a:moveTo>
                    <a:pt x="287" y="335"/>
                  </a:moveTo>
                  <a:cubicBezTo>
                    <a:pt x="318" y="366"/>
                    <a:pt x="318" y="366"/>
                    <a:pt x="318" y="366"/>
                  </a:cubicBezTo>
                  <a:cubicBezTo>
                    <a:pt x="328" y="376"/>
                    <a:pt x="345" y="376"/>
                    <a:pt x="355" y="366"/>
                  </a:cubicBezTo>
                  <a:cubicBezTo>
                    <a:pt x="365" y="356"/>
                    <a:pt x="365" y="339"/>
                    <a:pt x="355" y="329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55" y="267"/>
                    <a:pt x="355" y="267"/>
                    <a:pt x="355" y="267"/>
                  </a:cubicBezTo>
                  <a:cubicBezTo>
                    <a:pt x="355" y="267"/>
                    <a:pt x="238" y="217"/>
                    <a:pt x="233" y="215"/>
                  </a:cubicBezTo>
                  <a:cubicBezTo>
                    <a:pt x="231" y="214"/>
                    <a:pt x="228" y="214"/>
                    <a:pt x="225" y="214"/>
                  </a:cubicBezTo>
                  <a:cubicBezTo>
                    <a:pt x="213" y="214"/>
                    <a:pt x="203" y="224"/>
                    <a:pt x="203" y="236"/>
                  </a:cubicBezTo>
                  <a:cubicBezTo>
                    <a:pt x="203" y="239"/>
                    <a:pt x="203" y="241"/>
                    <a:pt x="204" y="244"/>
                  </a:cubicBezTo>
                  <a:cubicBezTo>
                    <a:pt x="206" y="248"/>
                    <a:pt x="256" y="366"/>
                    <a:pt x="256" y="366"/>
                  </a:cubicBezTo>
                  <a:cubicBezTo>
                    <a:pt x="287" y="335"/>
                    <a:pt x="287" y="335"/>
                    <a:pt x="287" y="335"/>
                  </a:cubicBezTo>
                  <a:close/>
                  <a:moveTo>
                    <a:pt x="0" y="438"/>
                  </a:moveTo>
                  <a:cubicBezTo>
                    <a:pt x="0" y="461"/>
                    <a:pt x="19" y="480"/>
                    <a:pt x="43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93" y="480"/>
                    <a:pt x="512" y="461"/>
                    <a:pt x="512" y="438"/>
                  </a:cubicBezTo>
                  <a:cubicBezTo>
                    <a:pt x="512" y="43"/>
                    <a:pt x="512" y="43"/>
                    <a:pt x="512" y="43"/>
                  </a:cubicBezTo>
                  <a:cubicBezTo>
                    <a:pt x="512" y="19"/>
                    <a:pt x="493" y="0"/>
                    <a:pt x="46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38"/>
                    <a:pt x="0" y="438"/>
                    <a:pt x="0" y="438"/>
                  </a:cubicBezTo>
                  <a:close/>
                  <a:moveTo>
                    <a:pt x="77" y="150"/>
                  </a:moveTo>
                  <a:cubicBezTo>
                    <a:pt x="435" y="150"/>
                    <a:pt x="435" y="150"/>
                    <a:pt x="435" y="150"/>
                  </a:cubicBezTo>
                  <a:cubicBezTo>
                    <a:pt x="448" y="150"/>
                    <a:pt x="459" y="160"/>
                    <a:pt x="459" y="173"/>
                  </a:cubicBezTo>
                  <a:cubicBezTo>
                    <a:pt x="459" y="404"/>
                    <a:pt x="459" y="404"/>
                    <a:pt x="459" y="404"/>
                  </a:cubicBezTo>
                  <a:cubicBezTo>
                    <a:pt x="459" y="417"/>
                    <a:pt x="448" y="427"/>
                    <a:pt x="435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64" y="427"/>
                    <a:pt x="53" y="417"/>
                    <a:pt x="53" y="40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60"/>
                    <a:pt x="64" y="150"/>
                    <a:pt x="77" y="150"/>
                  </a:cubicBezTo>
                  <a:close/>
                  <a:moveTo>
                    <a:pt x="53" y="80"/>
                  </a:moveTo>
                  <a:cubicBezTo>
                    <a:pt x="53" y="66"/>
                    <a:pt x="65" y="54"/>
                    <a:pt x="80" y="54"/>
                  </a:cubicBezTo>
                  <a:cubicBezTo>
                    <a:pt x="95" y="54"/>
                    <a:pt x="107" y="66"/>
                    <a:pt x="107" y="80"/>
                  </a:cubicBezTo>
                  <a:cubicBezTo>
                    <a:pt x="107" y="95"/>
                    <a:pt x="95" y="107"/>
                    <a:pt x="80" y="107"/>
                  </a:cubicBezTo>
                  <a:cubicBezTo>
                    <a:pt x="65" y="107"/>
                    <a:pt x="53" y="95"/>
                    <a:pt x="53" y="80"/>
                  </a:cubicBezTo>
                  <a:close/>
                  <a:moveTo>
                    <a:pt x="149" y="80"/>
                  </a:moveTo>
                  <a:cubicBezTo>
                    <a:pt x="149" y="66"/>
                    <a:pt x="161" y="54"/>
                    <a:pt x="176" y="54"/>
                  </a:cubicBezTo>
                  <a:cubicBezTo>
                    <a:pt x="191" y="54"/>
                    <a:pt x="203" y="66"/>
                    <a:pt x="203" y="80"/>
                  </a:cubicBezTo>
                  <a:cubicBezTo>
                    <a:pt x="203" y="95"/>
                    <a:pt x="191" y="107"/>
                    <a:pt x="176" y="107"/>
                  </a:cubicBezTo>
                  <a:cubicBezTo>
                    <a:pt x="161" y="107"/>
                    <a:pt x="149" y="95"/>
                    <a:pt x="149" y="80"/>
                  </a:cubicBezTo>
                  <a:close/>
                  <a:moveTo>
                    <a:pt x="245" y="80"/>
                  </a:moveTo>
                  <a:cubicBezTo>
                    <a:pt x="245" y="66"/>
                    <a:pt x="257" y="54"/>
                    <a:pt x="272" y="54"/>
                  </a:cubicBezTo>
                  <a:cubicBezTo>
                    <a:pt x="287" y="54"/>
                    <a:pt x="299" y="66"/>
                    <a:pt x="299" y="80"/>
                  </a:cubicBezTo>
                  <a:cubicBezTo>
                    <a:pt x="299" y="95"/>
                    <a:pt x="287" y="107"/>
                    <a:pt x="272" y="107"/>
                  </a:cubicBezTo>
                  <a:cubicBezTo>
                    <a:pt x="257" y="107"/>
                    <a:pt x="245" y="95"/>
                    <a:pt x="245" y="8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8" name="TextBox 462"/>
          <p:cNvSpPr txBox="1"/>
          <p:nvPr/>
        </p:nvSpPr>
        <p:spPr>
          <a:xfrm>
            <a:off x="2424030" y="3610687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440997" y="3037281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0" name="TextBox 462"/>
          <p:cNvSpPr txBox="1"/>
          <p:nvPr/>
        </p:nvSpPr>
        <p:spPr>
          <a:xfrm>
            <a:off x="6219654" y="5468700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36621" y="4895294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2" name="TextBox 462"/>
          <p:cNvSpPr txBox="1"/>
          <p:nvPr/>
        </p:nvSpPr>
        <p:spPr>
          <a:xfrm>
            <a:off x="9248101" y="2994069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265065" y="2420663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2260223" y="256850"/>
            <a:ext cx="1179467" cy="1192139"/>
          </a:xfrm>
          <a:custGeom>
            <a:gdLst>
              <a:gd fmla="*/ 0 w 512" name="T0"/>
              <a:gd fmla="*/ 437 h 517" name="T1"/>
              <a:gd fmla="*/ 75 w 512" name="T2"/>
              <a:gd fmla="*/ 512 h 517" name="T3"/>
              <a:gd fmla="*/ 128 w 512" name="T4"/>
              <a:gd fmla="*/ 491 h 517" name="T5"/>
              <a:gd fmla="*/ 264 w 512" name="T6"/>
              <a:gd fmla="*/ 354 h 517" name="T7"/>
              <a:gd fmla="*/ 301 w 512" name="T8"/>
              <a:gd fmla="*/ 391 h 517" name="T9"/>
              <a:gd fmla="*/ 315 w 512" name="T10"/>
              <a:gd fmla="*/ 443 h 517" name="T11"/>
              <a:gd fmla="*/ 367 w 512" name="T12"/>
              <a:gd fmla="*/ 496 h 517" name="T13"/>
              <a:gd fmla="*/ 443 w 512" name="T14"/>
              <a:gd fmla="*/ 497 h 517" name="T15"/>
              <a:gd fmla="*/ 443 w 512" name="T16"/>
              <a:gd fmla="*/ 421 h 517" name="T17"/>
              <a:gd fmla="*/ 390 w 512" name="T18"/>
              <a:gd fmla="*/ 368 h 517" name="T19"/>
              <a:gd fmla="*/ 338 w 512" name="T20"/>
              <a:gd fmla="*/ 354 h 517" name="T21"/>
              <a:gd fmla="*/ 301 w 512" name="T22"/>
              <a:gd fmla="*/ 318 h 517" name="T23"/>
              <a:gd fmla="*/ 325 w 512" name="T24"/>
              <a:gd fmla="*/ 294 h 517" name="T25"/>
              <a:gd fmla="*/ 468 w 512" name="T26"/>
              <a:gd fmla="*/ 255 h 517" name="T27"/>
              <a:gd fmla="*/ 512 w 512" name="T28"/>
              <a:gd fmla="*/ 161 h 517" name="T29"/>
              <a:gd fmla="*/ 512 w 512" name="T30"/>
              <a:gd fmla="*/ 160 h 517" name="T31"/>
              <a:gd fmla="*/ 491 w 512" name="T32"/>
              <a:gd fmla="*/ 139 h 517" name="T33"/>
              <a:gd fmla="*/ 475 w 512" name="T34"/>
              <a:gd fmla="*/ 145 h 517" name="T35"/>
              <a:gd fmla="*/ 469 w 512" name="T36"/>
              <a:gd fmla="*/ 151 h 517" name="T37"/>
              <a:gd fmla="*/ 448 w 512" name="T38"/>
              <a:gd fmla="*/ 172 h 517" name="T39"/>
              <a:gd fmla="*/ 394 w 512" name="T40"/>
              <a:gd fmla="*/ 193 h 517" name="T41"/>
              <a:gd fmla="*/ 341 w 512" name="T42"/>
              <a:gd fmla="*/ 171 h 517" name="T43"/>
              <a:gd fmla="*/ 319 w 512" name="T44"/>
              <a:gd fmla="*/ 118 h 517" name="T45"/>
              <a:gd fmla="*/ 340 w 512" name="T46"/>
              <a:gd fmla="*/ 64 h 517" name="T47"/>
              <a:gd fmla="*/ 361 w 512" name="T48"/>
              <a:gd fmla="*/ 43 h 517" name="T49"/>
              <a:gd fmla="*/ 367 w 512" name="T50"/>
              <a:gd fmla="*/ 37 h 517" name="T51"/>
              <a:gd fmla="*/ 373 w 512" name="T52"/>
              <a:gd fmla="*/ 21 h 517" name="T53"/>
              <a:gd fmla="*/ 352 w 512" name="T54"/>
              <a:gd fmla="*/ 0 h 517" name="T55"/>
              <a:gd fmla="*/ 351 w 512" name="T56"/>
              <a:gd fmla="*/ 0 h 517" name="T57"/>
              <a:gd fmla="*/ 257 w 512" name="T58"/>
              <a:gd fmla="*/ 44 h 517" name="T59"/>
              <a:gd fmla="*/ 218 w 512" name="T60"/>
              <a:gd fmla="*/ 187 h 517" name="T61"/>
              <a:gd fmla="*/ 194 w 512" name="T62"/>
              <a:gd fmla="*/ 211 h 517" name="T63"/>
              <a:gd fmla="*/ 96 w 512" name="T64"/>
              <a:gd fmla="*/ 112 h 517" name="T65"/>
              <a:gd fmla="*/ 96 w 512" name="T66"/>
              <a:gd fmla="*/ 85 h 517" name="T67"/>
              <a:gd fmla="*/ 32 w 512" name="T68"/>
              <a:gd fmla="*/ 53 h 517" name="T69"/>
              <a:gd fmla="*/ 0 w 512" name="T70"/>
              <a:gd fmla="*/ 85 h 517" name="T71"/>
              <a:gd fmla="*/ 32 w 512" name="T72"/>
              <a:gd fmla="*/ 149 h 517" name="T73"/>
              <a:gd fmla="*/ 59 w 512" name="T74"/>
              <a:gd fmla="*/ 149 h 517" name="T75"/>
              <a:gd fmla="*/ 157 w 512" name="T76"/>
              <a:gd fmla="*/ 248 h 517" name="T77"/>
              <a:gd fmla="*/ 21 w 512" name="T78"/>
              <a:gd fmla="*/ 384 h 517" name="T79"/>
              <a:gd fmla="*/ 0 w 512" name="T80"/>
              <a:gd fmla="*/ 437 h 517" name="T81"/>
              <a:gd fmla="*/ 53 w 512" name="T82"/>
              <a:gd fmla="*/ 432 h 517" name="T83"/>
              <a:gd fmla="*/ 80 w 512" name="T84"/>
              <a:gd fmla="*/ 405 h 517" name="T85"/>
              <a:gd fmla="*/ 107 w 512" name="T86"/>
              <a:gd fmla="*/ 432 h 517" name="T87"/>
              <a:gd fmla="*/ 80 w 512" name="T88"/>
              <a:gd fmla="*/ 459 h 517" name="T89"/>
              <a:gd fmla="*/ 53 w 512" name="T90"/>
              <a:gd fmla="*/ 432 h 51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517" w="512">
                <a:moveTo>
                  <a:pt x="0" y="437"/>
                </a:moveTo>
                <a:cubicBezTo>
                  <a:pt x="0" y="479"/>
                  <a:pt x="33" y="512"/>
                  <a:pt x="75" y="512"/>
                </a:cubicBezTo>
                <a:cubicBezTo>
                  <a:pt x="95" y="512"/>
                  <a:pt x="114" y="504"/>
                  <a:pt x="128" y="491"/>
                </a:cubicBezTo>
                <a:cubicBezTo>
                  <a:pt x="264" y="354"/>
                  <a:pt x="264" y="354"/>
                  <a:pt x="264" y="354"/>
                </a:cubicBezTo>
                <a:cubicBezTo>
                  <a:pt x="301" y="391"/>
                  <a:pt x="301" y="391"/>
                  <a:pt x="301" y="391"/>
                </a:cubicBezTo>
                <a:cubicBezTo>
                  <a:pt x="296" y="409"/>
                  <a:pt x="300" y="429"/>
                  <a:pt x="315" y="443"/>
                </a:cubicBezTo>
                <a:cubicBezTo>
                  <a:pt x="367" y="496"/>
                  <a:pt x="367" y="496"/>
                  <a:pt x="367" y="496"/>
                </a:cubicBezTo>
                <a:cubicBezTo>
                  <a:pt x="389" y="517"/>
                  <a:pt x="422" y="517"/>
                  <a:pt x="443" y="497"/>
                </a:cubicBezTo>
                <a:cubicBezTo>
                  <a:pt x="464" y="476"/>
                  <a:pt x="464" y="442"/>
                  <a:pt x="443" y="421"/>
                </a:cubicBezTo>
                <a:cubicBezTo>
                  <a:pt x="390" y="368"/>
                  <a:pt x="390" y="368"/>
                  <a:pt x="390" y="368"/>
                </a:cubicBezTo>
                <a:cubicBezTo>
                  <a:pt x="376" y="354"/>
                  <a:pt x="356" y="349"/>
                  <a:pt x="338" y="354"/>
                </a:cubicBezTo>
                <a:cubicBezTo>
                  <a:pt x="301" y="318"/>
                  <a:pt x="301" y="318"/>
                  <a:pt x="301" y="318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75" y="307"/>
                  <a:pt x="430" y="294"/>
                  <a:pt x="468" y="255"/>
                </a:cubicBezTo>
                <a:cubicBezTo>
                  <a:pt x="495" y="229"/>
                  <a:pt x="510" y="196"/>
                  <a:pt x="512" y="161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48"/>
                  <a:pt x="502" y="139"/>
                  <a:pt x="491" y="139"/>
                </a:cubicBezTo>
                <a:cubicBezTo>
                  <a:pt x="485" y="139"/>
                  <a:pt x="479" y="141"/>
                  <a:pt x="475" y="145"/>
                </a:cubicBezTo>
                <a:cubicBezTo>
                  <a:pt x="469" y="151"/>
                  <a:pt x="469" y="151"/>
                  <a:pt x="469" y="151"/>
                </a:cubicBezTo>
                <a:cubicBezTo>
                  <a:pt x="448" y="172"/>
                  <a:pt x="448" y="172"/>
                  <a:pt x="448" y="172"/>
                </a:cubicBezTo>
                <a:cubicBezTo>
                  <a:pt x="434" y="185"/>
                  <a:pt x="415" y="193"/>
                  <a:pt x="394" y="193"/>
                </a:cubicBezTo>
                <a:cubicBezTo>
                  <a:pt x="373" y="193"/>
                  <a:pt x="355" y="184"/>
                  <a:pt x="341" y="171"/>
                </a:cubicBezTo>
                <a:cubicBezTo>
                  <a:pt x="328" y="157"/>
                  <a:pt x="319" y="139"/>
                  <a:pt x="319" y="118"/>
                </a:cubicBezTo>
                <a:cubicBezTo>
                  <a:pt x="319" y="97"/>
                  <a:pt x="327" y="78"/>
                  <a:pt x="340" y="64"/>
                </a:cubicBezTo>
                <a:cubicBezTo>
                  <a:pt x="361" y="43"/>
                  <a:pt x="361" y="43"/>
                  <a:pt x="361" y="43"/>
                </a:cubicBezTo>
                <a:cubicBezTo>
                  <a:pt x="367" y="37"/>
                  <a:pt x="367" y="37"/>
                  <a:pt x="367" y="37"/>
                </a:cubicBezTo>
                <a:cubicBezTo>
                  <a:pt x="371" y="33"/>
                  <a:pt x="373" y="27"/>
                  <a:pt x="373" y="21"/>
                </a:cubicBezTo>
                <a:cubicBezTo>
                  <a:pt x="373" y="10"/>
                  <a:pt x="364" y="0"/>
                  <a:pt x="352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16" y="2"/>
                  <a:pt x="283" y="17"/>
                  <a:pt x="257" y="44"/>
                </a:cubicBezTo>
                <a:cubicBezTo>
                  <a:pt x="218" y="82"/>
                  <a:pt x="205" y="138"/>
                  <a:pt x="218" y="187"/>
                </a:cubicBezTo>
                <a:cubicBezTo>
                  <a:pt x="194" y="211"/>
                  <a:pt x="194" y="211"/>
                  <a:pt x="194" y="211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85"/>
                  <a:pt x="96" y="85"/>
                  <a:pt x="96" y="85"/>
                </a:cubicBezTo>
                <a:cubicBezTo>
                  <a:pt x="32" y="53"/>
                  <a:pt x="32" y="53"/>
                  <a:pt x="32" y="53"/>
                </a:cubicBezTo>
                <a:cubicBezTo>
                  <a:pt x="0" y="85"/>
                  <a:pt x="0" y="85"/>
                  <a:pt x="0" y="85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157" y="248"/>
                  <a:pt x="157" y="248"/>
                  <a:pt x="157" y="248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8" y="398"/>
                  <a:pt x="0" y="417"/>
                  <a:pt x="0" y="437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5" y="405"/>
                  <a:pt x="107" y="417"/>
                  <a:pt x="107" y="432"/>
                </a:cubicBezTo>
                <a:cubicBezTo>
                  <a:pt x="107" y="447"/>
                  <a:pt x="95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12944627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国外研究综述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gdLst>
              <a:gd fmla="*/ 309 w 406" name="T0"/>
              <a:gd fmla="*/ 478 h 478" name="T1"/>
              <a:gd fmla="*/ 230 w 406" name="T2"/>
              <a:gd fmla="*/ 478 h 478" name="T3"/>
              <a:gd fmla="*/ 134 w 406" name="T4"/>
              <a:gd fmla="*/ 382 h 478" name="T5"/>
              <a:gd fmla="*/ 134 w 406" name="T6"/>
              <a:gd fmla="*/ 238 h 478" name="T7"/>
              <a:gd fmla="*/ 231 w 406" name="T8"/>
              <a:gd fmla="*/ 238 h 478" name="T9"/>
              <a:gd fmla="*/ 231 w 406" name="T10"/>
              <a:gd fmla="*/ 270 h 478" name="T11"/>
              <a:gd fmla="*/ 261 w 406" name="T12"/>
              <a:gd fmla="*/ 302 h 478" name="T13"/>
              <a:gd fmla="*/ 277 w 406" name="T14"/>
              <a:gd fmla="*/ 302 h 478" name="T15"/>
              <a:gd fmla="*/ 309 w 406" name="T16"/>
              <a:gd fmla="*/ 270 h 478" name="T17"/>
              <a:gd fmla="*/ 309 w 406" name="T18"/>
              <a:gd fmla="*/ 238 h 478" name="T19"/>
              <a:gd fmla="*/ 406 w 406" name="T20"/>
              <a:gd fmla="*/ 238 h 478" name="T21"/>
              <a:gd fmla="*/ 406 w 406" name="T22"/>
              <a:gd fmla="*/ 382 h 478" name="T23"/>
              <a:gd fmla="*/ 309 w 406" name="T24"/>
              <a:gd fmla="*/ 478 h 478" name="T25"/>
              <a:gd fmla="*/ 309 w 406" name="T26"/>
              <a:gd fmla="*/ 206 h 478" name="T27"/>
              <a:gd fmla="*/ 277 w 406" name="T28"/>
              <a:gd fmla="*/ 174 h 478" name="T29"/>
              <a:gd fmla="*/ 277 w 406" name="T30"/>
              <a:gd fmla="*/ 174 h 478" name="T31"/>
              <a:gd fmla="*/ 277 w 406" name="T32"/>
              <a:gd fmla="*/ 80 h 478" name="T33"/>
              <a:gd fmla="*/ 308 w 406" name="T34"/>
              <a:gd fmla="*/ 79 h 478" name="T35"/>
              <a:gd fmla="*/ 406 w 406" name="T36"/>
              <a:gd fmla="*/ 174 h 478" name="T37"/>
              <a:gd fmla="*/ 406 w 406" name="T38"/>
              <a:gd fmla="*/ 221 h 478" name="T39"/>
              <a:gd fmla="*/ 309 w 406" name="T40"/>
              <a:gd fmla="*/ 221 h 478" name="T41"/>
              <a:gd fmla="*/ 309 w 406" name="T42"/>
              <a:gd fmla="*/ 206 h 478" name="T43"/>
              <a:gd fmla="*/ 263 w 406" name="T44"/>
              <a:gd fmla="*/ 68 h 478" name="T45"/>
              <a:gd fmla="*/ 219 w 406" name="T46"/>
              <a:gd fmla="*/ 20 h 478" name="T47"/>
              <a:gd fmla="*/ 148 w 406" name="T48"/>
              <a:gd fmla="*/ 86 h 478" name="T49"/>
              <a:gd fmla="*/ 145 w 406" name="T50"/>
              <a:gd fmla="*/ 95 h 478" name="T51"/>
              <a:gd fmla="*/ 61 w 406" name="T52"/>
              <a:gd fmla="*/ 173 h 478" name="T53"/>
              <a:gd fmla="*/ 20 w 406" name="T54"/>
              <a:gd fmla="*/ 156 h 478" name="T55"/>
              <a:gd fmla="*/ 0 w 406" name="T56"/>
              <a:gd fmla="*/ 120 h 478" name="T57"/>
              <a:gd fmla="*/ 10 w 406" name="T58"/>
              <a:gd fmla="*/ 110 h 478" name="T59"/>
              <a:gd fmla="*/ 22 w 406" name="T60"/>
              <a:gd fmla="*/ 125 h 478" name="T61"/>
              <a:gd fmla="*/ 62 w 406" name="T62"/>
              <a:gd fmla="*/ 154 h 478" name="T63"/>
              <a:gd fmla="*/ 96 w 406" name="T64"/>
              <a:gd fmla="*/ 140 h 478" name="T65"/>
              <a:gd fmla="*/ 126 w 406" name="T66"/>
              <a:gd fmla="*/ 88 h 478" name="T67"/>
              <a:gd fmla="*/ 133 w 406" name="T68"/>
              <a:gd fmla="*/ 72 h 478" name="T69"/>
              <a:gd fmla="*/ 220 w 406" name="T70"/>
              <a:gd fmla="*/ 0 h 478" name="T71"/>
              <a:gd fmla="*/ 282 w 406" name="T72"/>
              <a:gd fmla="*/ 68 h 478" name="T73"/>
              <a:gd fmla="*/ 263 w 406" name="T74"/>
              <a:gd fmla="*/ 68 h 478" name="T75"/>
              <a:gd fmla="*/ 293 w 406" name="T76"/>
              <a:gd fmla="*/ 214 h 478" name="T77"/>
              <a:gd fmla="*/ 293 w 406" name="T78"/>
              <a:gd fmla="*/ 262 h 478" name="T79"/>
              <a:gd fmla="*/ 269 w 406" name="T80"/>
              <a:gd fmla="*/ 286 h 478" name="T81"/>
              <a:gd fmla="*/ 246 w 406" name="T82"/>
              <a:gd fmla="*/ 262 h 478" name="T83"/>
              <a:gd fmla="*/ 246 w 406" name="T84"/>
              <a:gd fmla="*/ 214 h 478" name="T85"/>
              <a:gd fmla="*/ 269 w 406" name="T86"/>
              <a:gd fmla="*/ 190 h 478" name="T87"/>
              <a:gd fmla="*/ 293 w 406" name="T88"/>
              <a:gd fmla="*/ 214 h 478" name="T89"/>
              <a:gd fmla="*/ 231 w 406" name="T90"/>
              <a:gd fmla="*/ 79 h 478" name="T91"/>
              <a:gd fmla="*/ 262 w 406" name="T92"/>
              <a:gd fmla="*/ 80 h 478" name="T93"/>
              <a:gd fmla="*/ 262 w 406" name="T94"/>
              <a:gd fmla="*/ 174 h 478" name="T95"/>
              <a:gd fmla="*/ 231 w 406" name="T96"/>
              <a:gd fmla="*/ 206 h 478" name="T97"/>
              <a:gd fmla="*/ 231 w 406" name="T98"/>
              <a:gd fmla="*/ 221 h 478" name="T99"/>
              <a:gd fmla="*/ 134 w 406" name="T100"/>
              <a:gd fmla="*/ 221 h 478" name="T101"/>
              <a:gd fmla="*/ 134 w 406" name="T102"/>
              <a:gd fmla="*/ 175 h 478" name="T103"/>
              <a:gd fmla="*/ 231 w 406" name="T104"/>
              <a:gd fmla="*/ 79 h 47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78" w="406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>
            <a:off x="3561396" y="2603816"/>
            <a:ext cx="2557424" cy="907751"/>
          </a:xfrm>
          <a:custGeom>
            <a:gdLst>
              <a:gd fmla="*/ 0 w 2636520" name="connsiteX0"/>
              <a:gd fmla="*/ 0 h 1447800" name="connsiteY0"/>
              <a:gd fmla="*/ 2103122 w 2636520" name="connsiteX1"/>
              <a:gd fmla="*/ 0 h 1447800" name="connsiteY1"/>
              <a:gd fmla="*/ 2636520 w 2636520" name="connsiteX2"/>
              <a:gd fmla="*/ 723900 h 1447800" name="connsiteY2"/>
              <a:gd fmla="*/ 2103122 w 2636520" name="connsiteX3"/>
              <a:gd fmla="*/ 1447800 h 1447800" name="connsiteY3"/>
              <a:gd fmla="*/ 0 w 2636520" name="connsiteX4"/>
              <a:gd fmla="*/ 1447800 h 1447800" name="connsiteY4"/>
              <a:gd fmla="*/ 0 w 2636520" name="connsiteX5"/>
              <a:gd fmla="*/ 1442632 h 1447800" name="connsiteY5"/>
              <a:gd fmla="*/ 529590 w 2636520" name="connsiteX6"/>
              <a:gd fmla="*/ 723900 h 1447800" name="connsiteY6"/>
              <a:gd fmla="*/ 0 w 2636520" name="connsiteX7"/>
              <a:gd fmla="*/ 5168 h 14478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90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57241" y="2859572"/>
            <a:ext cx="2163449" cy="3962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输入内容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213923" y="2603816"/>
            <a:ext cx="2557424" cy="907751"/>
          </a:xfrm>
          <a:custGeom>
            <a:gdLst>
              <a:gd fmla="*/ 0 w 2636520" name="connsiteX0"/>
              <a:gd fmla="*/ 0 h 1447800" name="connsiteY0"/>
              <a:gd fmla="*/ 2103122 w 2636520" name="connsiteX1"/>
              <a:gd fmla="*/ 0 h 1447800" name="connsiteY1"/>
              <a:gd fmla="*/ 2636520 w 2636520" name="connsiteX2"/>
              <a:gd fmla="*/ 723900 h 1447800" name="connsiteY2"/>
              <a:gd fmla="*/ 2103122 w 2636520" name="connsiteX3"/>
              <a:gd fmla="*/ 1447800 h 1447800" name="connsiteY3"/>
              <a:gd fmla="*/ 0 w 2636520" name="connsiteX4"/>
              <a:gd fmla="*/ 1447800 h 1447800" name="connsiteY4"/>
              <a:gd fmla="*/ 0 w 2636520" name="connsiteX5"/>
              <a:gd fmla="*/ 1442632 h 1447800" name="connsiteY5"/>
              <a:gd fmla="*/ 529590 w 2636520" name="connsiteX6"/>
              <a:gd fmla="*/ 723900 h 1447800" name="connsiteY6"/>
              <a:gd fmla="*/ 0 w 2636520" name="connsiteX7"/>
              <a:gd fmla="*/ 5168 h 14478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90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78577" y="2829091"/>
            <a:ext cx="2225141" cy="4572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输入内容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8309403" y="2603815"/>
            <a:ext cx="2557424" cy="907751"/>
          </a:xfrm>
          <a:custGeom>
            <a:gdLst>
              <a:gd fmla="*/ 0 w 2636520" name="connsiteX0"/>
              <a:gd fmla="*/ 0 h 1447800" name="connsiteY0"/>
              <a:gd fmla="*/ 2103122 w 2636520" name="connsiteX1"/>
              <a:gd fmla="*/ 0 h 1447800" name="connsiteY1"/>
              <a:gd fmla="*/ 2636520 w 2636520" name="connsiteX2"/>
              <a:gd fmla="*/ 723900 h 1447800" name="connsiteY2"/>
              <a:gd fmla="*/ 2103122 w 2636520" name="connsiteX3"/>
              <a:gd fmla="*/ 1447800 h 1447800" name="connsiteY3"/>
              <a:gd fmla="*/ 0 w 2636520" name="connsiteX4"/>
              <a:gd fmla="*/ 1447800 h 1447800" name="connsiteY4"/>
              <a:gd fmla="*/ 0 w 2636520" name="connsiteX5"/>
              <a:gd fmla="*/ 1442632 h 1447800" name="connsiteY5"/>
              <a:gd fmla="*/ 529590 w 2636520" name="connsiteX6"/>
              <a:gd fmla="*/ 723900 h 1447800" name="connsiteY6"/>
              <a:gd fmla="*/ 0 w 2636520" name="connsiteX7"/>
              <a:gd fmla="*/ 5168 h 14478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90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11619" y="2859571"/>
            <a:ext cx="2163449" cy="3962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输入内容</a:t>
            </a:r>
          </a:p>
        </p:txBody>
      </p:sp>
      <p:sp>
        <p:nvSpPr>
          <p:cNvPr id="58" name="任意多边形 57"/>
          <p:cNvSpPr/>
          <p:nvPr/>
        </p:nvSpPr>
        <p:spPr>
          <a:xfrm>
            <a:off x="5961930" y="2603816"/>
            <a:ext cx="2557424" cy="907751"/>
          </a:xfrm>
          <a:custGeom>
            <a:gdLst>
              <a:gd fmla="*/ 0 w 2636520" name="connsiteX0"/>
              <a:gd fmla="*/ 0 h 1447800" name="connsiteY0"/>
              <a:gd fmla="*/ 2103122 w 2636520" name="connsiteX1"/>
              <a:gd fmla="*/ 0 h 1447800" name="connsiteY1"/>
              <a:gd fmla="*/ 2636520 w 2636520" name="connsiteX2"/>
              <a:gd fmla="*/ 723900 h 1447800" name="connsiteY2"/>
              <a:gd fmla="*/ 2103122 w 2636520" name="connsiteX3"/>
              <a:gd fmla="*/ 1447800 h 1447800" name="connsiteY3"/>
              <a:gd fmla="*/ 0 w 2636520" name="connsiteX4"/>
              <a:gd fmla="*/ 1447800 h 1447800" name="connsiteY4"/>
              <a:gd fmla="*/ 0 w 2636520" name="connsiteX5"/>
              <a:gd fmla="*/ 1442632 h 1447800" name="connsiteY5"/>
              <a:gd fmla="*/ 529590 w 2636520" name="connsiteX6"/>
              <a:gd fmla="*/ 723900 h 1447800" name="connsiteY6"/>
              <a:gd fmla="*/ 0 w 2636520" name="connsiteX7"/>
              <a:gd fmla="*/ 5168 h 14478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90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282630" y="2829094"/>
            <a:ext cx="2139485" cy="4572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000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输入内容</a:t>
            </a:r>
          </a:p>
        </p:txBody>
      </p:sp>
      <p:sp>
        <p:nvSpPr>
          <p:cNvPr id="60" name="TextBox 462"/>
          <p:cNvSpPr txBox="1"/>
          <p:nvPr/>
        </p:nvSpPr>
        <p:spPr>
          <a:xfrm>
            <a:off x="1368686" y="4442196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385653" y="3868790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2" name="TextBox 462"/>
          <p:cNvSpPr txBox="1"/>
          <p:nvPr/>
        </p:nvSpPr>
        <p:spPr>
          <a:xfrm>
            <a:off x="3761180" y="4442196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778148" y="3868790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6" name="TextBox 462"/>
          <p:cNvSpPr txBox="1"/>
          <p:nvPr/>
        </p:nvSpPr>
        <p:spPr>
          <a:xfrm>
            <a:off x="6021580" y="4442196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038547" y="3868790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68" name="TextBox 462"/>
          <p:cNvSpPr txBox="1"/>
          <p:nvPr/>
        </p:nvSpPr>
        <p:spPr>
          <a:xfrm>
            <a:off x="8309402" y="4442196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326368" y="3868790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</p:spTree>
    <p:extLst>
      <p:ext uri="{BB962C8B-B14F-4D97-AF65-F5344CB8AC3E}">
        <p14:creationId val="167416085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椭圆 41"/>
          <p:cNvSpPr/>
          <p:nvPr/>
        </p:nvSpPr>
        <p:spPr>
          <a:xfrm>
            <a:off x="5508487" y="4050078"/>
            <a:ext cx="1132064" cy="1132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6219653" y="588805"/>
            <a:ext cx="52674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300" sz="4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研究理论与文献综述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gdLst>
              <a:gd fmla="*/ 309 w 406" name="T0"/>
              <a:gd fmla="*/ 478 h 478" name="T1"/>
              <a:gd fmla="*/ 230 w 406" name="T2"/>
              <a:gd fmla="*/ 478 h 478" name="T3"/>
              <a:gd fmla="*/ 134 w 406" name="T4"/>
              <a:gd fmla="*/ 382 h 478" name="T5"/>
              <a:gd fmla="*/ 134 w 406" name="T6"/>
              <a:gd fmla="*/ 238 h 478" name="T7"/>
              <a:gd fmla="*/ 231 w 406" name="T8"/>
              <a:gd fmla="*/ 238 h 478" name="T9"/>
              <a:gd fmla="*/ 231 w 406" name="T10"/>
              <a:gd fmla="*/ 270 h 478" name="T11"/>
              <a:gd fmla="*/ 261 w 406" name="T12"/>
              <a:gd fmla="*/ 302 h 478" name="T13"/>
              <a:gd fmla="*/ 277 w 406" name="T14"/>
              <a:gd fmla="*/ 302 h 478" name="T15"/>
              <a:gd fmla="*/ 309 w 406" name="T16"/>
              <a:gd fmla="*/ 270 h 478" name="T17"/>
              <a:gd fmla="*/ 309 w 406" name="T18"/>
              <a:gd fmla="*/ 238 h 478" name="T19"/>
              <a:gd fmla="*/ 406 w 406" name="T20"/>
              <a:gd fmla="*/ 238 h 478" name="T21"/>
              <a:gd fmla="*/ 406 w 406" name="T22"/>
              <a:gd fmla="*/ 382 h 478" name="T23"/>
              <a:gd fmla="*/ 309 w 406" name="T24"/>
              <a:gd fmla="*/ 478 h 478" name="T25"/>
              <a:gd fmla="*/ 309 w 406" name="T26"/>
              <a:gd fmla="*/ 206 h 478" name="T27"/>
              <a:gd fmla="*/ 277 w 406" name="T28"/>
              <a:gd fmla="*/ 174 h 478" name="T29"/>
              <a:gd fmla="*/ 277 w 406" name="T30"/>
              <a:gd fmla="*/ 174 h 478" name="T31"/>
              <a:gd fmla="*/ 277 w 406" name="T32"/>
              <a:gd fmla="*/ 80 h 478" name="T33"/>
              <a:gd fmla="*/ 308 w 406" name="T34"/>
              <a:gd fmla="*/ 79 h 478" name="T35"/>
              <a:gd fmla="*/ 406 w 406" name="T36"/>
              <a:gd fmla="*/ 174 h 478" name="T37"/>
              <a:gd fmla="*/ 406 w 406" name="T38"/>
              <a:gd fmla="*/ 221 h 478" name="T39"/>
              <a:gd fmla="*/ 309 w 406" name="T40"/>
              <a:gd fmla="*/ 221 h 478" name="T41"/>
              <a:gd fmla="*/ 309 w 406" name="T42"/>
              <a:gd fmla="*/ 206 h 478" name="T43"/>
              <a:gd fmla="*/ 263 w 406" name="T44"/>
              <a:gd fmla="*/ 68 h 478" name="T45"/>
              <a:gd fmla="*/ 219 w 406" name="T46"/>
              <a:gd fmla="*/ 20 h 478" name="T47"/>
              <a:gd fmla="*/ 148 w 406" name="T48"/>
              <a:gd fmla="*/ 86 h 478" name="T49"/>
              <a:gd fmla="*/ 145 w 406" name="T50"/>
              <a:gd fmla="*/ 95 h 478" name="T51"/>
              <a:gd fmla="*/ 61 w 406" name="T52"/>
              <a:gd fmla="*/ 173 h 478" name="T53"/>
              <a:gd fmla="*/ 20 w 406" name="T54"/>
              <a:gd fmla="*/ 156 h 478" name="T55"/>
              <a:gd fmla="*/ 0 w 406" name="T56"/>
              <a:gd fmla="*/ 120 h 478" name="T57"/>
              <a:gd fmla="*/ 10 w 406" name="T58"/>
              <a:gd fmla="*/ 110 h 478" name="T59"/>
              <a:gd fmla="*/ 22 w 406" name="T60"/>
              <a:gd fmla="*/ 125 h 478" name="T61"/>
              <a:gd fmla="*/ 62 w 406" name="T62"/>
              <a:gd fmla="*/ 154 h 478" name="T63"/>
              <a:gd fmla="*/ 96 w 406" name="T64"/>
              <a:gd fmla="*/ 140 h 478" name="T65"/>
              <a:gd fmla="*/ 126 w 406" name="T66"/>
              <a:gd fmla="*/ 88 h 478" name="T67"/>
              <a:gd fmla="*/ 133 w 406" name="T68"/>
              <a:gd fmla="*/ 72 h 478" name="T69"/>
              <a:gd fmla="*/ 220 w 406" name="T70"/>
              <a:gd fmla="*/ 0 h 478" name="T71"/>
              <a:gd fmla="*/ 282 w 406" name="T72"/>
              <a:gd fmla="*/ 68 h 478" name="T73"/>
              <a:gd fmla="*/ 263 w 406" name="T74"/>
              <a:gd fmla="*/ 68 h 478" name="T75"/>
              <a:gd fmla="*/ 293 w 406" name="T76"/>
              <a:gd fmla="*/ 214 h 478" name="T77"/>
              <a:gd fmla="*/ 293 w 406" name="T78"/>
              <a:gd fmla="*/ 262 h 478" name="T79"/>
              <a:gd fmla="*/ 269 w 406" name="T80"/>
              <a:gd fmla="*/ 286 h 478" name="T81"/>
              <a:gd fmla="*/ 246 w 406" name="T82"/>
              <a:gd fmla="*/ 262 h 478" name="T83"/>
              <a:gd fmla="*/ 246 w 406" name="T84"/>
              <a:gd fmla="*/ 214 h 478" name="T85"/>
              <a:gd fmla="*/ 269 w 406" name="T86"/>
              <a:gd fmla="*/ 190 h 478" name="T87"/>
              <a:gd fmla="*/ 293 w 406" name="T88"/>
              <a:gd fmla="*/ 214 h 478" name="T89"/>
              <a:gd fmla="*/ 231 w 406" name="T90"/>
              <a:gd fmla="*/ 79 h 478" name="T91"/>
              <a:gd fmla="*/ 262 w 406" name="T92"/>
              <a:gd fmla="*/ 80 h 478" name="T93"/>
              <a:gd fmla="*/ 262 w 406" name="T94"/>
              <a:gd fmla="*/ 174 h 478" name="T95"/>
              <a:gd fmla="*/ 231 w 406" name="T96"/>
              <a:gd fmla="*/ 206 h 478" name="T97"/>
              <a:gd fmla="*/ 231 w 406" name="T98"/>
              <a:gd fmla="*/ 221 h 478" name="T99"/>
              <a:gd fmla="*/ 134 w 406" name="T100"/>
              <a:gd fmla="*/ 221 h 478" name="T101"/>
              <a:gd fmla="*/ 134 w 406" name="T102"/>
              <a:gd fmla="*/ 175 h 478" name="T103"/>
              <a:gd fmla="*/ 231 w 406" name="T104"/>
              <a:gd fmla="*/ 79 h 47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78" w="406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32494" y="2689887"/>
            <a:ext cx="2320696" cy="1559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6744" y="2691972"/>
            <a:ext cx="2356032" cy="1557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6686"/>
          <a:stretch>
            <a:fillRect/>
          </a:stretch>
        </p:blipFill>
        <p:spPr>
          <a:xfrm>
            <a:off x="6454344" y="5007631"/>
            <a:ext cx="2349367" cy="1580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0498" y="5007631"/>
            <a:ext cx="2272692" cy="1580900"/>
          </a:xfrm>
          <a:prstGeom prst="rect">
            <a:avLst/>
          </a:prstGeom>
        </p:spPr>
      </p:pic>
      <p:sp>
        <p:nvSpPr>
          <p:cNvPr id="47" name="TextBox 462"/>
          <p:cNvSpPr txBox="1"/>
          <p:nvPr/>
        </p:nvSpPr>
        <p:spPr>
          <a:xfrm>
            <a:off x="821458" y="3312292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3362723" y="4616110"/>
            <a:ext cx="5423592" cy="956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6074519" y="2595743"/>
            <a:ext cx="0" cy="402172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838425" y="2738886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0" name="TextBox 462"/>
          <p:cNvSpPr txBox="1"/>
          <p:nvPr/>
        </p:nvSpPr>
        <p:spPr>
          <a:xfrm>
            <a:off x="821458" y="5614451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38425" y="5041045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2" name="TextBox 462"/>
          <p:cNvSpPr txBox="1"/>
          <p:nvPr/>
        </p:nvSpPr>
        <p:spPr>
          <a:xfrm>
            <a:off x="9241073" y="3263293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9258036" y="2689887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4" name="TextBox 462"/>
          <p:cNvSpPr txBox="1"/>
          <p:nvPr/>
        </p:nvSpPr>
        <p:spPr>
          <a:xfrm>
            <a:off x="9246360" y="5567098"/>
            <a:ext cx="203131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您可以点击文字框输入您的描述说明，或者通过复制粘贴 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263326" y="4993692"/>
            <a:ext cx="24415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655154" y="4150121"/>
            <a:ext cx="33682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088710" y="4136244"/>
            <a:ext cx="29632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674704" y="4617107"/>
            <a:ext cx="29632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075478" y="4616110"/>
            <a:ext cx="29632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</p:spTree>
    <p:extLst>
      <p:ext uri="{BB962C8B-B14F-4D97-AF65-F5344CB8AC3E}">
        <p14:creationId val="129604701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176690" y="2962058"/>
            <a:ext cx="384542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  <a:p>
            <a:pPr algn="ctr"/>
            <a:r>
              <a:rPr altLang="en-US" b="1" lang="zh-CN" smtClean="0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研究方案与思路</a:t>
            </a: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1939041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148</Paragraphs>
  <Slides>20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8">
      <vt:lpstr>Arial</vt:lpstr>
      <vt:lpstr>Calibri Light</vt:lpstr>
      <vt:lpstr>Calibri</vt:lpstr>
      <vt:lpstr>微软雅黑</vt:lpstr>
      <vt:lpstr>굴림</vt:lpstr>
      <vt:lpstr>宋体</vt:lpstr>
      <vt:lpstr>Bauhaus 93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2021-08-22T11:50:59Z</dcterms:created>
  <cp:lastPrinted>2021-08-22T11:50:59Z</cp:lastPrinted>
  <dcterms:modified xsi:type="dcterms:W3CDTF">2021-08-22T05:36:53Z</dcterms:modified>
  <cp:revision>1</cp:revision>
</cp:coreProperties>
</file>