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6" r:id="rId4"/>
    <p:sldId id="257" r:id="rId5"/>
    <p:sldId id="258" r:id="rId6"/>
    <p:sldId id="269" r:id="rId7"/>
    <p:sldId id="265" r:id="rId8"/>
    <p:sldId id="270" r:id="rId9"/>
    <p:sldId id="264" r:id="rId10"/>
    <p:sldId id="268" r:id="rId11"/>
    <p:sldId id="271" r:id="rId12"/>
    <p:sldId id="259" r:id="rId13"/>
    <p:sldId id="272" r:id="rId14"/>
    <p:sldId id="260" r:id="rId15"/>
  </p:sldIdLst>
  <p:sldSz cx="9144000" cy="5143500" type="screen16x9"/>
  <p:notesSz cx="6858000" cy="9144000"/>
  <p:custDataLst>
    <p:tags r:id="rId1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83">
          <p15:clr>
            <a:srgbClr val="A4A3A4"/>
          </p15:clr>
        </p15:guide>
        <p15:guide id="2" orient="horz" pos="940">
          <p15:clr>
            <a:srgbClr val="A4A3A4"/>
          </p15:clr>
        </p15:guide>
        <p15:guide id="3" orient="horz" pos="2573">
          <p15:clr>
            <a:srgbClr val="A4A3A4"/>
          </p15:clr>
        </p15:guide>
        <p15:guide id="4" orient="horz" pos="1529">
          <p15:clr>
            <a:srgbClr val="A4A3A4"/>
          </p15:clr>
        </p15:guide>
        <p15:guide id="5" pos="2835">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5" d="100"/>
          <a:sy n="115" d="100"/>
        </p:scale>
        <p:origin x="282" y="96"/>
      </p:cViewPr>
      <p:guideLst>
        <p:guide orient="horz" pos="1983"/>
        <p:guide orient="horz" pos="940"/>
        <p:guide orient="horz" pos="2573"/>
        <p:guide orient="horz" pos="1529"/>
        <p:guide pos="2835"/>
      </p:guideLst>
    </p:cSldViewPr>
  </p:slideViewPr>
  <p:notesTextViewPr>
    <p:cViewPr>
      <p:scale>
        <a:sx n="100" d="100"/>
        <a:sy n="100" d="100"/>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tags/tag1.xml" Type="http://schemas.openxmlformats.org/officeDocument/2006/relationships/tags"/><Relationship Id="rId17" Target="presProps.xml" Type="http://schemas.openxmlformats.org/officeDocument/2006/relationships/presProps"/><Relationship Id="rId18" Target="viewProps.xml" Type="http://schemas.openxmlformats.org/officeDocument/2006/relationships/viewProps"/><Relationship Id="rId19" Target="theme/theme1.xml" Type="http://schemas.openxmlformats.org/officeDocument/2006/relationships/theme"/><Relationship Id="rId2" Target="slideMasters/slideMaster2.xml" Type="http://schemas.openxmlformats.org/officeDocument/2006/relationships/slideMaster"/><Relationship Id="rId20" Target="tableStyles.xml" Type="http://schemas.openxmlformats.org/officeDocument/2006/relationships/tableStyles"/><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16414B-B291-4351-908E-5035C9C7E8DC}" type="datetimeFigureOut">
              <a:rPr lang="zh-CN" altLang="en-US" smtClean="0"/>
              <a:t>2016/3/18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F95071-D016-41FB-9FE6-BF9F9AC05356}" type="slidenum">
              <a:rPr lang="zh-CN" altLang="en-US" smtClean="0"/>
              <a:t>‹#›</a:t>
            </a:fld>
            <a:endParaRPr lang="zh-CN" altLang="en-US"/>
          </a:p>
        </p:txBody>
      </p:sp>
    </p:spTree>
    <p:extLst>
      <p:ext uri="{BB962C8B-B14F-4D97-AF65-F5344CB8AC3E}">
        <p14:creationId val="208179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685800" y="1597819"/>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2016/3/18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2016/3/18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2016/3/18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2016/3/18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5405307"/>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2016/3/18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13489240"/>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2016/3/18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87130552"/>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2016/3/18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0344539"/>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2016/3/18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25773107"/>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2016/3/18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01801931"/>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2016/3/18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6639318"/>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2016/3/18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37991877"/>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2016/3/18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2016/3/18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19012861"/>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2016/3/18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80720385"/>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2016/3/18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48448187"/>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2016/3/18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2016/3/18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2016/3/18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2016/3/18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2016/3/18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2016/3/18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2016/3/18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rgbClr val="454545"/>
        </a:solidFill>
        <a:effectLst/>
      </p:bgPr>
    </p:bg>
    <p:spTree>
      <p:nvGrpSpPr>
        <p:cNvPr id="1" name=""/>
        <p:cNvGrpSpPr/>
        <p:nvPr/>
      </p:nvGrpSpPr>
      <p:grpSpPr>
        <a:xfrm>
          <a:off x="0" y="0"/>
          <a: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2016/3/18</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2016/3/18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267039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e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2.jpeg" Type="http://schemas.openxmlformats.org/officeDocument/2006/relationships/image"/><Relationship Id="rId3" Target="../media/image3.jpeg" Type="http://schemas.openxmlformats.org/officeDocument/2006/relationships/image"/><Relationship Id="rId4" Target="../media/image1.jpe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rot="10800000">
            <a:off x="-1068435" y="3565344"/>
            <a:ext cx="2880319" cy="2645335"/>
            <a:chOff x="7814481" y="-756084"/>
            <a:chExt cx="2085603" cy="1915454"/>
          </a:xfrm>
        </p:grpSpPr>
        <p:sp>
          <p:nvSpPr>
            <p:cNvPr id="11" name="饼形 10"/>
            <p:cNvSpPr/>
            <p:nvPr/>
          </p:nvSpPr>
          <p:spPr>
            <a:xfrm>
              <a:off x="8387916" y="-756084"/>
              <a:ext cx="1512168" cy="1512168"/>
            </a:xfrm>
            <a:prstGeom prst="pie">
              <a:avLst>
                <a:gd fmla="val 5394615" name="adj1"/>
                <a:gd fmla="val 10818284" name="adj2"/>
              </a:avLst>
            </a:prstGeom>
            <a:solidFill>
              <a:srgbClr val="2E90B8"/>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2" name="椭圆 11"/>
            <p:cNvSpPr/>
            <p:nvPr/>
          </p:nvSpPr>
          <p:spPr>
            <a:xfrm>
              <a:off x="7814481" y="53916"/>
              <a:ext cx="627534" cy="627534"/>
            </a:xfrm>
            <a:prstGeom prst="ellipse">
              <a:avLst/>
            </a:prstGeom>
            <a:solidFill>
              <a:schemeClr val="bg1">
                <a:lumMod val="75000"/>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椭圆 12"/>
            <p:cNvSpPr/>
            <p:nvPr/>
          </p:nvSpPr>
          <p:spPr>
            <a:xfrm>
              <a:off x="8748464" y="57199"/>
              <a:ext cx="313767" cy="313767"/>
            </a:xfrm>
            <a:prstGeom prst="ellipse">
              <a:avLst/>
            </a:prstGeom>
            <a:solidFill>
              <a:schemeClr val="bg1">
                <a:lumMod val="75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椭圆 13"/>
            <p:cNvSpPr/>
            <p:nvPr/>
          </p:nvSpPr>
          <p:spPr>
            <a:xfrm>
              <a:off x="8487735" y="438813"/>
              <a:ext cx="476753" cy="476753"/>
            </a:xfrm>
            <a:prstGeom prst="ellipse">
              <a:avLst/>
            </a:prstGeom>
            <a:solidFill>
              <a:schemeClr val="bg1">
                <a:lumMod val="75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椭圆 14"/>
            <p:cNvSpPr/>
            <p:nvPr/>
          </p:nvSpPr>
          <p:spPr>
            <a:xfrm>
              <a:off x="8207013" y="731737"/>
              <a:ext cx="268047" cy="268047"/>
            </a:xfrm>
            <a:prstGeom prst="ellipse">
              <a:avLst/>
            </a:prstGeom>
            <a:solidFill>
              <a:srgbClr val="2E90B8">
                <a:alpha val="8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 name="椭圆 15"/>
            <p:cNvSpPr/>
            <p:nvPr/>
          </p:nvSpPr>
          <p:spPr>
            <a:xfrm>
              <a:off x="8080337" y="1025347"/>
              <a:ext cx="134023" cy="134023"/>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4" name="椭圆 33"/>
          <p:cNvSpPr/>
          <p:nvPr/>
        </p:nvSpPr>
        <p:spPr>
          <a:xfrm rot="10800000">
            <a:off x="1095924" y="2715766"/>
            <a:ext cx="667764" cy="667764"/>
          </a:xfrm>
          <a:custGeom>
            <a:rect b="b" l="l" r="r" t="t"/>
            <a:pathLst>
              <a:path h="667764" w="667764">
                <a:moveTo>
                  <a:pt x="432521" y="511058"/>
                </a:moveTo>
                <a:lnTo>
                  <a:pt x="506403" y="437176"/>
                </a:lnTo>
                <a:lnTo>
                  <a:pt x="469462" y="437176"/>
                </a:lnTo>
                <a:lnTo>
                  <a:pt x="469462" y="252470"/>
                </a:lnTo>
                <a:lnTo>
                  <a:pt x="217899" y="252470"/>
                </a:lnTo>
                <a:lnTo>
                  <a:pt x="217899" y="215529"/>
                </a:lnTo>
                <a:lnTo>
                  <a:pt x="144017" y="289411"/>
                </a:lnTo>
                <a:lnTo>
                  <a:pt x="217899" y="363293"/>
                </a:lnTo>
                <a:lnTo>
                  <a:pt x="217899" y="326352"/>
                </a:lnTo>
                <a:lnTo>
                  <a:pt x="395580" y="326352"/>
                </a:lnTo>
                <a:lnTo>
                  <a:pt x="395580" y="437176"/>
                </a:lnTo>
                <a:lnTo>
                  <a:pt x="358639" y="437176"/>
                </a:lnTo>
                <a:close/>
                <a:moveTo>
                  <a:pt x="333882" y="667764"/>
                </a:moveTo>
                <a:cubicBezTo>
                  <a:pt x="149484" y="667764"/>
                  <a:pt x="0" y="518280"/>
                  <a:pt x="0" y="333882"/>
                </a:cubicBezTo>
                <a:cubicBezTo>
                  <a:pt x="0" y="149484"/>
                  <a:pt x="149484" y="0"/>
                  <a:pt x="333882" y="0"/>
                </a:cubicBezTo>
                <a:cubicBezTo>
                  <a:pt x="518280" y="0"/>
                  <a:pt x="667764" y="149484"/>
                  <a:pt x="667764" y="333882"/>
                </a:cubicBezTo>
                <a:cubicBezTo>
                  <a:pt x="667764" y="518280"/>
                  <a:pt x="518280" y="667764"/>
                  <a:pt x="333882" y="667764"/>
                </a:cubicBezTo>
                <a:close/>
              </a:path>
            </a:pathLst>
          </a:custGeom>
          <a:solidFill>
            <a:srgbClr val="2E90B8"/>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4" name="TextBox 3"/>
          <p:cNvSpPr txBox="1"/>
          <p:nvPr/>
        </p:nvSpPr>
        <p:spPr>
          <a:xfrm>
            <a:off x="1763688" y="2717507"/>
            <a:ext cx="4643632" cy="640080"/>
          </a:xfrm>
          <a:prstGeom prst="rect">
            <a:avLst/>
          </a:prstGeom>
          <a:noFill/>
        </p:spPr>
        <p:txBody>
          <a:bodyPr rtlCol="0" wrap="square">
            <a:spAutoFit/>
          </a:bodyPr>
          <a:lstStyle/>
          <a:p>
            <a:r>
              <a:rPr altLang="zh-CN" lang="en-US" sz="3600">
                <a:solidFill>
                  <a:srgbClr val="DFE0E2"/>
                </a:solidFill>
                <a:latin charset="0" pitchFamily="34" typeface="Arial"/>
                <a:ea charset="-122" pitchFamily="34" typeface="微软雅黑"/>
                <a:cs charset="0" pitchFamily="34" typeface="Arial"/>
              </a:rPr>
              <a:t>Add your text here</a:t>
            </a:r>
          </a:p>
        </p:txBody>
      </p:sp>
      <p:grpSp>
        <p:nvGrpSpPr>
          <p:cNvPr id="19" name="组合 18"/>
          <p:cNvGrpSpPr/>
          <p:nvPr/>
        </p:nvGrpSpPr>
        <p:grpSpPr>
          <a:xfrm>
            <a:off x="7327523" y="-1055666"/>
            <a:ext cx="2880319" cy="2645335"/>
            <a:chOff x="7814481" y="-756084"/>
            <a:chExt cx="2085603" cy="1915454"/>
          </a:xfrm>
        </p:grpSpPr>
        <p:sp>
          <p:nvSpPr>
            <p:cNvPr id="20" name="饼形 19"/>
            <p:cNvSpPr/>
            <p:nvPr/>
          </p:nvSpPr>
          <p:spPr>
            <a:xfrm>
              <a:off x="8387916" y="-756084"/>
              <a:ext cx="1512168" cy="1512168"/>
            </a:xfrm>
            <a:prstGeom prst="pie">
              <a:avLst>
                <a:gd fmla="val 5394615" name="adj1"/>
                <a:gd fmla="val 10818284" name="adj2"/>
              </a:avLst>
            </a:prstGeom>
            <a:solidFill>
              <a:srgbClr val="2E90B8"/>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1" name="椭圆 20"/>
            <p:cNvSpPr/>
            <p:nvPr/>
          </p:nvSpPr>
          <p:spPr>
            <a:xfrm>
              <a:off x="7814481" y="53916"/>
              <a:ext cx="627534" cy="627534"/>
            </a:xfrm>
            <a:prstGeom prst="ellipse">
              <a:avLst/>
            </a:prstGeom>
            <a:solidFill>
              <a:schemeClr val="bg1">
                <a:lumMod val="75000"/>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椭圆 21"/>
            <p:cNvSpPr/>
            <p:nvPr/>
          </p:nvSpPr>
          <p:spPr>
            <a:xfrm>
              <a:off x="8748464" y="57199"/>
              <a:ext cx="313767" cy="313767"/>
            </a:xfrm>
            <a:prstGeom prst="ellipse">
              <a:avLst/>
            </a:prstGeom>
            <a:solidFill>
              <a:schemeClr val="bg1">
                <a:lumMod val="75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椭圆 22"/>
            <p:cNvSpPr/>
            <p:nvPr/>
          </p:nvSpPr>
          <p:spPr>
            <a:xfrm>
              <a:off x="8487735" y="438813"/>
              <a:ext cx="476753" cy="476753"/>
            </a:xfrm>
            <a:prstGeom prst="ellipse">
              <a:avLst/>
            </a:prstGeom>
            <a:solidFill>
              <a:schemeClr val="bg1">
                <a:lumMod val="75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椭圆 23"/>
            <p:cNvSpPr/>
            <p:nvPr/>
          </p:nvSpPr>
          <p:spPr>
            <a:xfrm>
              <a:off x="8207013" y="731737"/>
              <a:ext cx="268047" cy="268047"/>
            </a:xfrm>
            <a:prstGeom prst="ellipse">
              <a:avLst/>
            </a:prstGeom>
            <a:solidFill>
              <a:srgbClr val="2E90B8">
                <a:alpha val="8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5" name="椭圆 24"/>
            <p:cNvSpPr/>
            <p:nvPr/>
          </p:nvSpPr>
          <p:spPr>
            <a:xfrm>
              <a:off x="8080337" y="1025347"/>
              <a:ext cx="134023" cy="134023"/>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8" name="TextBox 27"/>
          <p:cNvSpPr txBox="1"/>
          <p:nvPr/>
        </p:nvSpPr>
        <p:spPr>
          <a:xfrm>
            <a:off x="1763688" y="3291830"/>
            <a:ext cx="4320480" cy="579120"/>
          </a:xfrm>
          <a:prstGeom prst="rect">
            <a:avLst/>
          </a:prstGeom>
          <a:noFill/>
        </p:spPr>
        <p:txBody>
          <a:bodyPr rtlCol="0" wrap="square">
            <a:spAutoFit/>
          </a:bodyPr>
          <a:lstStyle/>
          <a:p>
            <a:r>
              <a:rPr altLang="zh-CN" lang="en-US" sz="1600">
                <a:solidFill>
                  <a:srgbClr val="DFE0E2"/>
                </a:solidFill>
                <a:latin charset="0" pitchFamily="34" typeface="Arial"/>
                <a:ea charset="-122" pitchFamily="34" typeface="微软雅黑"/>
                <a:cs charset="0" pitchFamily="34" typeface="Arial"/>
              </a:rPr>
              <a:t>Add your text here Add your text here Add your text here</a:t>
            </a:r>
          </a:p>
        </p:txBody>
      </p:sp>
    </p:spTree>
    <p:extLst>
      <p:ext uri="{BB962C8B-B14F-4D97-AF65-F5344CB8AC3E}">
        <p14:creationId val="2627402605"/>
      </p:ext>
    </p:extLst>
  </p:cSld>
  <p:clrMapOvr>
    <a:masterClrMapping/>
  </p:clrMapOvr>
  <p:transition/>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TextBox 5"/>
          <p:cNvSpPr txBox="1"/>
          <p:nvPr/>
        </p:nvSpPr>
        <p:spPr>
          <a:xfrm>
            <a:off x="0" y="464354"/>
            <a:ext cx="9144000" cy="457200"/>
          </a:xfrm>
          <a:prstGeom prst="rect">
            <a:avLst/>
          </a:prstGeom>
          <a:noFill/>
        </p:spPr>
        <p:txBody>
          <a:bodyPr rtlCol="0" wrap="square">
            <a:spAutoFit/>
          </a:bodyPr>
          <a:lstStyle/>
          <a:p>
            <a:pPr algn="ctr"/>
            <a:r>
              <a:rPr altLang="zh-CN" lang="en-US" smtClean="0" sz="2400">
                <a:solidFill>
                  <a:srgbClr val="DFE0E2"/>
                </a:solidFill>
                <a:latin charset="0" pitchFamily="34" typeface="Arial"/>
                <a:ea charset="-122" pitchFamily="34" typeface="微软雅黑"/>
                <a:cs charset="0" pitchFamily="34" typeface="Arial"/>
              </a:rPr>
              <a:t>Add your text  here</a:t>
            </a:r>
          </a:p>
        </p:txBody>
      </p:sp>
      <p:cxnSp>
        <p:nvCxnSpPr>
          <p:cNvPr id="7" name="直接连接符 6"/>
          <p:cNvCxnSpPr/>
          <p:nvPr/>
        </p:nvCxnSpPr>
        <p:spPr>
          <a:xfrm>
            <a:off x="3275856" y="926019"/>
            <a:ext cx="2592288" cy="0"/>
          </a:xfrm>
          <a:prstGeom prst="line">
            <a:avLst/>
          </a:prstGeom>
          <a:ln w="28575">
            <a:solidFill>
              <a:srgbClr val="2E90B8"/>
            </a:solidFill>
          </a:ln>
        </p:spPr>
        <p:style>
          <a:lnRef idx="1">
            <a:schemeClr val="accent1"/>
          </a:lnRef>
          <a:fillRef idx="0">
            <a:schemeClr val="accent1"/>
          </a:fillRef>
          <a:effectRef idx="0">
            <a:schemeClr val="accent1"/>
          </a:effectRef>
          <a:fontRef idx="minor">
            <a:schemeClr val="tx1"/>
          </a:fontRef>
        </p:style>
      </p:cxnSp>
      <p:sp>
        <p:nvSpPr>
          <p:cNvPr id="11" name="饼形 10"/>
          <p:cNvSpPr/>
          <p:nvPr/>
        </p:nvSpPr>
        <p:spPr>
          <a:xfrm rot="16200000">
            <a:off x="6446764" y="2142079"/>
            <a:ext cx="2592389" cy="2011369"/>
          </a:xfrm>
          <a:custGeom>
            <a:rect b="b" l="l" r="r" t="t"/>
            <a:pathLst>
              <a:path h="2011369" w="2592389">
                <a:moveTo>
                  <a:pt x="2592389" y="715097"/>
                </a:moveTo>
                <a:cubicBezTo>
                  <a:pt x="2592389" y="1269656"/>
                  <a:pt x="2239600" y="1762781"/>
                  <a:pt x="1714749" y="1941853"/>
                </a:cubicBezTo>
                <a:cubicBezTo>
                  <a:pt x="1189898" y="2120926"/>
                  <a:pt x="609271" y="1946270"/>
                  <a:pt x="270312" y="1507360"/>
                </a:cubicBezTo>
                <a:cubicBezTo>
                  <a:pt x="-68647" y="1068450"/>
                  <a:pt x="-90839" y="462529"/>
                  <a:pt x="215105" y="0"/>
                </a:cubicBezTo>
                <a:lnTo>
                  <a:pt x="805745" y="390685"/>
                </a:lnTo>
                <a:cubicBezTo>
                  <a:pt x="745729" y="484289"/>
                  <a:pt x="712075" y="595763"/>
                  <a:pt x="712075" y="715097"/>
                </a:cubicBezTo>
                <a:cubicBezTo>
                  <a:pt x="712075" y="1058125"/>
                  <a:pt x="990154" y="1336204"/>
                  <a:pt x="1333182" y="1336204"/>
                </a:cubicBezTo>
                <a:cubicBezTo>
                  <a:pt x="1676210" y="1336204"/>
                  <a:pt x="1954289" y="1058125"/>
                  <a:pt x="1954289" y="715097"/>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椭圆 11"/>
          <p:cNvSpPr/>
          <p:nvPr/>
        </p:nvSpPr>
        <p:spPr>
          <a:xfrm>
            <a:off x="6156175" y="1851567"/>
            <a:ext cx="2590876" cy="2590876"/>
          </a:xfrm>
          <a:custGeom>
            <a:rect b="b" l="l" r="r" t="t"/>
            <a:pathLst>
              <a:path h="2590876" w="2590876">
                <a:moveTo>
                  <a:pt x="1288242" y="661149"/>
                </a:moveTo>
                <a:cubicBezTo>
                  <a:pt x="946510" y="661149"/>
                  <a:pt x="669482" y="938177"/>
                  <a:pt x="669482" y="1279909"/>
                </a:cubicBezTo>
                <a:cubicBezTo>
                  <a:pt x="669482" y="1621641"/>
                  <a:pt x="946510" y="1898669"/>
                  <a:pt x="1288242" y="1898669"/>
                </a:cubicBezTo>
                <a:cubicBezTo>
                  <a:pt x="1629974" y="1898669"/>
                  <a:pt x="1907002" y="1621641"/>
                  <a:pt x="1907002" y="1279909"/>
                </a:cubicBezTo>
                <a:cubicBezTo>
                  <a:pt x="1907002" y="938177"/>
                  <a:pt x="1629974" y="661149"/>
                  <a:pt x="1288242" y="661149"/>
                </a:cubicBezTo>
                <a:close/>
                <a:moveTo>
                  <a:pt x="1295438" y="0"/>
                </a:moveTo>
                <a:cubicBezTo>
                  <a:pt x="2010889" y="0"/>
                  <a:pt x="2590876" y="579987"/>
                  <a:pt x="2590876" y="1295438"/>
                </a:cubicBezTo>
                <a:cubicBezTo>
                  <a:pt x="2590876" y="2010889"/>
                  <a:pt x="2010889" y="2590876"/>
                  <a:pt x="1295438" y="2590876"/>
                </a:cubicBezTo>
                <a:cubicBezTo>
                  <a:pt x="579987" y="2590876"/>
                  <a:pt x="0" y="2010889"/>
                  <a:pt x="0" y="1295438"/>
                </a:cubicBezTo>
                <a:cubicBezTo>
                  <a:pt x="0" y="579987"/>
                  <a:pt x="579987" y="0"/>
                  <a:pt x="1295438" y="0"/>
                </a:cubicBezTo>
                <a:close/>
              </a:path>
            </a:pathLst>
          </a:custGeom>
          <a:no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椭圆 13"/>
          <p:cNvSpPr/>
          <p:nvPr/>
        </p:nvSpPr>
        <p:spPr>
          <a:xfrm>
            <a:off x="6372919" y="2068311"/>
            <a:ext cx="2157388" cy="2157388"/>
          </a:xfrm>
          <a:prstGeom prst="ellipse">
            <a:avLst/>
          </a:prstGeom>
          <a:no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饼形 12"/>
          <p:cNvSpPr/>
          <p:nvPr/>
        </p:nvSpPr>
        <p:spPr>
          <a:xfrm rot="16200000">
            <a:off x="6372920" y="2071734"/>
            <a:ext cx="2157419" cy="2157419"/>
          </a:xfrm>
          <a:custGeom>
            <a:rect b="b" l="l" r="r" t="t"/>
            <a:pathLst>
              <a:path h="2157419" w="2157419">
                <a:moveTo>
                  <a:pt x="2157419" y="1078694"/>
                </a:moveTo>
                <a:cubicBezTo>
                  <a:pt x="2157419" y="1515387"/>
                  <a:pt x="1894126" y="1908997"/>
                  <a:pt x="1490503" y="2075699"/>
                </a:cubicBezTo>
                <a:cubicBezTo>
                  <a:pt x="1086881" y="2242401"/>
                  <a:pt x="622569" y="2149303"/>
                  <a:pt x="314413" y="1839883"/>
                </a:cubicBezTo>
                <a:cubicBezTo>
                  <a:pt x="6257" y="1530463"/>
                  <a:pt x="-84940" y="1065775"/>
                  <a:pt x="83413" y="662838"/>
                </a:cubicBezTo>
                <a:cubicBezTo>
                  <a:pt x="251766" y="259901"/>
                  <a:pt x="646451" y="-1779"/>
                  <a:pt x="1083140" y="9"/>
                </a:cubicBezTo>
                <a:lnTo>
                  <a:pt x="1081247" y="462554"/>
                </a:lnTo>
                <a:cubicBezTo>
                  <a:pt x="748041" y="470763"/>
                  <a:pt x="480973" y="743918"/>
                  <a:pt x="480973" y="1079450"/>
                </a:cubicBezTo>
                <a:cubicBezTo>
                  <a:pt x="480973" y="1421182"/>
                  <a:pt x="758001" y="1698210"/>
                  <a:pt x="1099733" y="1698210"/>
                </a:cubicBezTo>
                <a:cubicBezTo>
                  <a:pt x="1441465" y="1698210"/>
                  <a:pt x="1718493" y="1421182"/>
                  <a:pt x="1718493" y="1079450"/>
                </a:cubicBezTo>
                <a:cubicBezTo>
                  <a:pt x="1718493" y="1079198"/>
                  <a:pt x="1718493" y="1078946"/>
                  <a:pt x="1718417" y="1078694"/>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椭圆 15"/>
          <p:cNvSpPr/>
          <p:nvPr/>
        </p:nvSpPr>
        <p:spPr>
          <a:xfrm>
            <a:off x="6566221" y="2253280"/>
            <a:ext cx="1756395" cy="1756395"/>
          </a:xfrm>
          <a:prstGeom prst="ellipse">
            <a:avLst/>
          </a:prstGeom>
          <a:no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饼形 17"/>
          <p:cNvSpPr/>
          <p:nvPr/>
        </p:nvSpPr>
        <p:spPr>
          <a:xfrm rot="16200000">
            <a:off x="6566157" y="2268763"/>
            <a:ext cx="1756435" cy="1756484"/>
          </a:xfrm>
          <a:custGeom>
            <a:rect b="b" l="l" r="r" t="t"/>
            <a:pathLst>
              <a:path h="1756484" w="1756435">
                <a:moveTo>
                  <a:pt x="1756435" y="878202"/>
                </a:moveTo>
                <a:cubicBezTo>
                  <a:pt x="1756435" y="1282386"/>
                  <a:pt x="1480564" y="1634376"/>
                  <a:pt x="1088089" y="1730959"/>
                </a:cubicBezTo>
                <a:cubicBezTo>
                  <a:pt x="695614" y="1827542"/>
                  <a:pt x="287900" y="1643773"/>
                  <a:pt x="100330" y="1285747"/>
                </a:cubicBezTo>
                <a:cubicBezTo>
                  <a:pt x="-87239" y="927721"/>
                  <a:pt x="-6221" y="487906"/>
                  <a:pt x="296612" y="220217"/>
                </a:cubicBezTo>
                <a:cubicBezTo>
                  <a:pt x="599445" y="-47472"/>
                  <a:pt x="1045879" y="-73897"/>
                  <a:pt x="1378176" y="156196"/>
                </a:cubicBezTo>
                <a:lnTo>
                  <a:pt x="1236511" y="360788"/>
                </a:lnTo>
                <a:cubicBezTo>
                  <a:pt x="1139703" y="296454"/>
                  <a:pt x="1023438" y="259441"/>
                  <a:pt x="898528" y="259441"/>
                </a:cubicBezTo>
                <a:cubicBezTo>
                  <a:pt x="556796" y="259441"/>
                  <a:pt x="279768" y="536469"/>
                  <a:pt x="279768" y="878201"/>
                </a:cubicBezTo>
                <a:cubicBezTo>
                  <a:pt x="279768" y="1219933"/>
                  <a:pt x="556796" y="1496961"/>
                  <a:pt x="898528" y="1496961"/>
                </a:cubicBezTo>
                <a:cubicBezTo>
                  <a:pt x="1240260" y="1496961"/>
                  <a:pt x="1517288" y="1219933"/>
                  <a:pt x="1517288" y="878202"/>
                </a:cubicBezTo>
                <a:close/>
              </a:path>
            </a:pathLst>
          </a:custGeom>
          <a:solidFill>
            <a:srgbClr val="2E90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25" name="直接连接符 24"/>
          <p:cNvCxnSpPr/>
          <p:nvPr/>
        </p:nvCxnSpPr>
        <p:spPr>
          <a:xfrm>
            <a:off x="4500563" y="2053502"/>
            <a:ext cx="2519709" cy="0"/>
          </a:xfrm>
          <a:prstGeom prst="line">
            <a:avLst/>
          </a:prstGeom>
          <a:ln>
            <a:solidFill>
              <a:srgbClr val="DFE0E2"/>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4500562" y="3001563"/>
            <a:ext cx="194364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4500563" y="3937667"/>
            <a:ext cx="2663725" cy="0"/>
          </a:xfrm>
          <a:prstGeom prst="line">
            <a:avLst/>
          </a:prstGeom>
          <a:ln>
            <a:solidFill>
              <a:srgbClr val="2E90B8"/>
            </a:solidFill>
          </a:ln>
        </p:spPr>
        <p:style>
          <a:lnRef idx="1">
            <a:schemeClr val="accent1"/>
          </a:lnRef>
          <a:fillRef idx="0">
            <a:schemeClr val="accent1"/>
          </a:fillRef>
          <a:effectRef idx="0">
            <a:schemeClr val="accent1"/>
          </a:effectRef>
          <a:fontRef idx="minor">
            <a:schemeClr val="tx1"/>
          </a:fontRef>
        </p:style>
      </p:cxnSp>
      <p:sp>
        <p:nvSpPr>
          <p:cNvPr id="3083" name="圆角矩形 3082"/>
          <p:cNvSpPr/>
          <p:nvPr/>
        </p:nvSpPr>
        <p:spPr>
          <a:xfrm>
            <a:off x="4427984" y="1725164"/>
            <a:ext cx="72008" cy="700335"/>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圆角矩形 43"/>
          <p:cNvSpPr/>
          <p:nvPr/>
        </p:nvSpPr>
        <p:spPr>
          <a:xfrm>
            <a:off x="4427984" y="2651395"/>
            <a:ext cx="72008" cy="70033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圆角矩形 44"/>
          <p:cNvSpPr/>
          <p:nvPr/>
        </p:nvSpPr>
        <p:spPr>
          <a:xfrm>
            <a:off x="4427984" y="3587499"/>
            <a:ext cx="72008" cy="700335"/>
          </a:xfrm>
          <a:prstGeom prst="roundRect">
            <a:avLst/>
          </a:prstGeom>
          <a:solidFill>
            <a:srgbClr val="2E90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46" name="TextBox 45"/>
          <p:cNvSpPr txBox="1"/>
          <p:nvPr/>
        </p:nvSpPr>
        <p:spPr>
          <a:xfrm>
            <a:off x="827584" y="1779168"/>
            <a:ext cx="3505702" cy="640080"/>
          </a:xfrm>
          <a:prstGeom prst="rect">
            <a:avLst/>
          </a:prstGeom>
          <a:noFill/>
        </p:spPr>
        <p:txBody>
          <a:bodyPr rtlCol="0" wrap="square">
            <a:spAutoFit/>
          </a:bodyPr>
          <a:lstStyle/>
          <a:p>
            <a:pPr algn="r"/>
            <a:r>
              <a:rPr altLang="zh-CN" lang="en-US" sz="1200">
                <a:solidFill>
                  <a:srgbClr val="DFE0E2"/>
                </a:solidFill>
                <a:latin charset="0" pitchFamily="34" typeface="Arial"/>
                <a:ea charset="-122" pitchFamily="34" typeface="微软雅黑"/>
                <a:cs charset="0" pitchFamily="34" typeface="Arial"/>
              </a:rPr>
              <a:t>Add your text here Add your text here Add your text here Add your text here Add your text here Add your text here Add your text here</a:t>
            </a:r>
          </a:p>
        </p:txBody>
      </p:sp>
      <p:sp>
        <p:nvSpPr>
          <p:cNvPr id="47" name="TextBox 46"/>
          <p:cNvSpPr txBox="1"/>
          <p:nvPr/>
        </p:nvSpPr>
        <p:spPr>
          <a:xfrm>
            <a:off x="611560" y="2651395"/>
            <a:ext cx="3693548" cy="640080"/>
          </a:xfrm>
          <a:prstGeom prst="rect">
            <a:avLst/>
          </a:prstGeom>
          <a:noFill/>
        </p:spPr>
        <p:txBody>
          <a:bodyPr rtlCol="0" wrap="square">
            <a:spAutoFit/>
          </a:bodyPr>
          <a:lstStyle/>
          <a:p>
            <a:pPr algn="r"/>
            <a:r>
              <a:rPr altLang="zh-CN" lang="en-US" sz="1200">
                <a:solidFill>
                  <a:srgbClr val="DFE0E2"/>
                </a:solidFill>
                <a:latin charset="0" pitchFamily="34" typeface="Arial"/>
                <a:ea charset="-122" pitchFamily="34" typeface="微软雅黑"/>
                <a:cs charset="0" pitchFamily="34" typeface="Arial"/>
              </a:rPr>
              <a:t>Add your text here Add your text here Add your text here Add your text here Add your text here Add your text here</a:t>
            </a:r>
          </a:p>
        </p:txBody>
      </p:sp>
      <p:sp>
        <p:nvSpPr>
          <p:cNvPr id="48" name="TextBox 47"/>
          <p:cNvSpPr txBox="1"/>
          <p:nvPr/>
        </p:nvSpPr>
        <p:spPr>
          <a:xfrm>
            <a:off x="539552" y="3582822"/>
            <a:ext cx="3765556" cy="640080"/>
          </a:xfrm>
          <a:prstGeom prst="rect">
            <a:avLst/>
          </a:prstGeom>
          <a:noFill/>
        </p:spPr>
        <p:txBody>
          <a:bodyPr rtlCol="0" wrap="square">
            <a:spAutoFit/>
          </a:bodyPr>
          <a:lstStyle/>
          <a:p>
            <a:pPr algn="r"/>
            <a:r>
              <a:rPr altLang="zh-CN" lang="en-US" sz="1200">
                <a:solidFill>
                  <a:srgbClr val="DFE0E2"/>
                </a:solidFill>
                <a:latin charset="0" pitchFamily="34" typeface="Arial"/>
                <a:ea charset="-122" pitchFamily="34" typeface="微软雅黑"/>
                <a:cs charset="0" pitchFamily="34" typeface="Arial"/>
              </a:rPr>
              <a:t>Add your text here Add your text here Add your text here Add your text here Add your text here Add your text here Add your text here</a:t>
            </a:r>
          </a:p>
        </p:txBody>
      </p:sp>
      <p:sp>
        <p:nvSpPr>
          <p:cNvPr id="2" name="TextBox 1"/>
          <p:cNvSpPr txBox="1"/>
          <p:nvPr/>
        </p:nvSpPr>
        <p:spPr>
          <a:xfrm>
            <a:off x="5148064" y="1764564"/>
            <a:ext cx="936104" cy="335280"/>
          </a:xfrm>
          <a:prstGeom prst="rect">
            <a:avLst/>
          </a:prstGeom>
          <a:noFill/>
        </p:spPr>
        <p:txBody>
          <a:bodyPr rtlCol="0" wrap="square">
            <a:spAutoFit/>
          </a:bodyPr>
          <a:lstStyle/>
          <a:p>
            <a:r>
              <a:rPr altLang="zh-CN" lang="en-US" smtClean="0" sz="1600">
                <a:solidFill>
                  <a:srgbClr val="2E90B8"/>
                </a:solidFill>
                <a:latin charset="0" pitchFamily="34" typeface="Arial"/>
                <a:cs charset="0" pitchFamily="34" typeface="Arial"/>
              </a:rPr>
              <a:t>65%</a:t>
            </a:r>
          </a:p>
        </p:txBody>
      </p:sp>
      <p:sp>
        <p:nvSpPr>
          <p:cNvPr id="20" name="TextBox 19"/>
          <p:cNvSpPr txBox="1"/>
          <p:nvPr/>
        </p:nvSpPr>
        <p:spPr>
          <a:xfrm>
            <a:off x="5141664" y="2706474"/>
            <a:ext cx="936104" cy="335280"/>
          </a:xfrm>
          <a:prstGeom prst="rect">
            <a:avLst/>
          </a:prstGeom>
          <a:noFill/>
        </p:spPr>
        <p:txBody>
          <a:bodyPr rtlCol="0" wrap="square">
            <a:spAutoFit/>
          </a:bodyPr>
          <a:lstStyle/>
          <a:p>
            <a:r>
              <a:rPr altLang="zh-CN" lang="en-US" smtClean="0" sz="1600">
                <a:solidFill>
                  <a:srgbClr val="2E90B8"/>
                </a:solidFill>
                <a:latin charset="0" pitchFamily="34" typeface="Arial"/>
                <a:cs charset="0" pitchFamily="34" typeface="Arial"/>
              </a:rPr>
              <a:t>75%</a:t>
            </a:r>
          </a:p>
        </p:txBody>
      </p:sp>
      <p:sp>
        <p:nvSpPr>
          <p:cNvPr id="21" name="TextBox 20"/>
          <p:cNvSpPr txBox="1"/>
          <p:nvPr/>
        </p:nvSpPr>
        <p:spPr>
          <a:xfrm>
            <a:off x="5141664" y="3642578"/>
            <a:ext cx="936104" cy="335280"/>
          </a:xfrm>
          <a:prstGeom prst="rect">
            <a:avLst/>
          </a:prstGeom>
          <a:noFill/>
        </p:spPr>
        <p:txBody>
          <a:bodyPr rtlCol="0" wrap="square">
            <a:spAutoFit/>
          </a:bodyPr>
          <a:lstStyle/>
          <a:p>
            <a:r>
              <a:rPr altLang="zh-CN" lang="en-US" smtClean="0" sz="1600">
                <a:solidFill>
                  <a:schemeClr val="bg1">
                    <a:lumMod val="85000"/>
                  </a:schemeClr>
                </a:solidFill>
                <a:latin charset="0" pitchFamily="34" typeface="Arial"/>
                <a:cs charset="0" pitchFamily="34" typeface="Arial"/>
              </a:rPr>
              <a:t>85%</a:t>
            </a:r>
          </a:p>
        </p:txBody>
      </p:sp>
    </p:spTree>
    <p:extLst>
      <p:ext uri="{BB962C8B-B14F-4D97-AF65-F5344CB8AC3E}">
        <p14:creationId val="3888383318"/>
      </p:ext>
    </p:extLst>
  </p:cSld>
  <p:clrMapOvr>
    <a:masterClrMapping/>
  </p:clrMapOvr>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椭圆 3"/>
          <p:cNvSpPr/>
          <p:nvPr/>
        </p:nvSpPr>
        <p:spPr>
          <a:xfrm>
            <a:off x="3059832" y="2225312"/>
            <a:ext cx="663258" cy="663258"/>
          </a:xfrm>
          <a:prstGeom prst="ellipse">
            <a:avLst/>
          </a:prstGeom>
          <a:solidFill>
            <a:srgbClr val="2E90B8"/>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3600">
                <a:solidFill>
                  <a:schemeClr val="bg1"/>
                </a:solidFill>
                <a:latin charset="0" pitchFamily="34" typeface="Arial"/>
                <a:cs charset="0" pitchFamily="34" typeface="Arial"/>
              </a:rPr>
              <a:t>4</a:t>
            </a:r>
          </a:p>
        </p:txBody>
      </p:sp>
      <p:sp>
        <p:nvSpPr>
          <p:cNvPr id="5" name="TextBox 4"/>
          <p:cNvSpPr txBox="1"/>
          <p:nvPr/>
        </p:nvSpPr>
        <p:spPr>
          <a:xfrm>
            <a:off x="3787891" y="2326109"/>
            <a:ext cx="2526010" cy="457200"/>
          </a:xfrm>
          <a:prstGeom prst="rect">
            <a:avLst/>
          </a:prstGeom>
          <a:noFill/>
        </p:spPr>
        <p:txBody>
          <a:bodyPr rtlCol="0" wrap="square">
            <a:spAutoFit/>
          </a:bodyPr>
          <a:lstStyle/>
          <a:p>
            <a:r>
              <a:rPr altLang="zh-CN" lang="en-US" sz="2400">
                <a:solidFill>
                  <a:schemeClr val="bg1"/>
                </a:solidFill>
                <a:latin charset="0" pitchFamily="34" typeface="Arial"/>
                <a:cs charset="0" pitchFamily="34" typeface="Arial"/>
              </a:rPr>
              <a:t>Our  Introduction</a:t>
            </a:r>
          </a:p>
        </p:txBody>
      </p:sp>
    </p:spTree>
    <p:extLst>
      <p:ext uri="{BB962C8B-B14F-4D97-AF65-F5344CB8AC3E}">
        <p14:creationId val="2328345593"/>
      </p:ext>
    </p:extLst>
  </p:cSld>
  <p:clrMapOvr>
    <a:masterClrMapping/>
  </p:clrMapOvr>
  <p:transition/>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椭圆 3"/>
          <p:cNvSpPr/>
          <p:nvPr/>
        </p:nvSpPr>
        <p:spPr>
          <a:xfrm>
            <a:off x="2771800" y="771550"/>
            <a:ext cx="3600400" cy="3600400"/>
          </a:xfrm>
          <a:prstGeom prst="ellipse">
            <a:avLst/>
          </a:prstGeom>
          <a:solidFill>
            <a:srgbClr val="2E90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椭圆 4"/>
          <p:cNvSpPr/>
          <p:nvPr/>
        </p:nvSpPr>
        <p:spPr>
          <a:xfrm>
            <a:off x="3011528" y="1011278"/>
            <a:ext cx="3120943" cy="3120943"/>
          </a:xfrm>
          <a:prstGeom prst="ellipse">
            <a:avLst/>
          </a:prstGeom>
          <a:solidFill>
            <a:schemeClr val="bg1">
              <a:lumMod val="75000"/>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7" name="直接连接符 6"/>
          <p:cNvCxnSpPr/>
          <p:nvPr/>
        </p:nvCxnSpPr>
        <p:spPr>
          <a:xfrm>
            <a:off x="3485700" y="2139702"/>
            <a:ext cx="216642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131840" y="2213451"/>
            <a:ext cx="2808312" cy="640080"/>
          </a:xfrm>
          <a:prstGeom prst="rect">
            <a:avLst/>
          </a:prstGeom>
          <a:noFill/>
        </p:spPr>
        <p:txBody>
          <a:bodyPr rtlCol="0" wrap="square">
            <a:spAutoFit/>
          </a:bodyPr>
          <a:lstStyle/>
          <a:p>
            <a:pPr algn="ctr"/>
            <a:r>
              <a:rPr altLang="zh-CN" lang="en-US" smtClean="0" sz="3600">
                <a:solidFill>
                  <a:srgbClr val="2E90B8"/>
                </a:solidFill>
                <a:latin charset="-122" pitchFamily="34" typeface="微软雅黑"/>
                <a:ea charset="-122" pitchFamily="34" typeface="微软雅黑"/>
              </a:rPr>
              <a:t>THANKS</a:t>
            </a:r>
          </a:p>
        </p:txBody>
      </p:sp>
      <p:cxnSp>
        <p:nvCxnSpPr>
          <p:cNvPr id="11" name="直接连接符 10"/>
          <p:cNvCxnSpPr/>
          <p:nvPr/>
        </p:nvCxnSpPr>
        <p:spPr>
          <a:xfrm>
            <a:off x="3485700" y="2859782"/>
            <a:ext cx="216642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10" name="组合 9"/>
          <p:cNvGrpSpPr/>
          <p:nvPr/>
        </p:nvGrpSpPr>
        <p:grpSpPr>
          <a:xfrm>
            <a:off x="6372200" y="2211710"/>
            <a:ext cx="1588487" cy="2422438"/>
            <a:chOff x="6372200" y="2211710"/>
            <a:chExt cx="1588487" cy="2422438"/>
          </a:xfrm>
        </p:grpSpPr>
        <p:sp>
          <p:nvSpPr>
            <p:cNvPr id="13" name="椭圆 12"/>
            <p:cNvSpPr/>
            <p:nvPr/>
          </p:nvSpPr>
          <p:spPr>
            <a:xfrm>
              <a:off x="6732240" y="2911252"/>
              <a:ext cx="92546" cy="92546"/>
            </a:xfrm>
            <a:prstGeom prst="ellipse">
              <a:avLst/>
            </a:prstGeom>
            <a:solidFill>
              <a:schemeClr val="bg1">
                <a:lumMod val="75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椭圆 13"/>
            <p:cNvSpPr/>
            <p:nvPr/>
          </p:nvSpPr>
          <p:spPr>
            <a:xfrm>
              <a:off x="7236296" y="2211710"/>
              <a:ext cx="92546" cy="92546"/>
            </a:xfrm>
            <a:prstGeom prst="ellipse">
              <a:avLst/>
            </a:prstGeom>
            <a:solidFill>
              <a:srgbClr val="2E90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椭圆 14"/>
            <p:cNvSpPr/>
            <p:nvPr/>
          </p:nvSpPr>
          <p:spPr>
            <a:xfrm>
              <a:off x="7020272" y="3127276"/>
              <a:ext cx="92546" cy="92546"/>
            </a:xfrm>
            <a:prstGeom prst="ellipse">
              <a:avLst/>
            </a:prstGeom>
            <a:solidFill>
              <a:srgbClr val="2E90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椭圆 15"/>
            <p:cNvSpPr/>
            <p:nvPr/>
          </p:nvSpPr>
          <p:spPr>
            <a:xfrm>
              <a:off x="6372200" y="4357646"/>
              <a:ext cx="216024" cy="230229"/>
            </a:xfrm>
            <a:prstGeom prst="ellipse">
              <a:avLst/>
            </a:prstGeom>
            <a:solidFill>
              <a:srgbClr val="2E90B8">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椭圆 16"/>
            <p:cNvSpPr/>
            <p:nvPr/>
          </p:nvSpPr>
          <p:spPr>
            <a:xfrm>
              <a:off x="7247445" y="4541602"/>
              <a:ext cx="92546" cy="92546"/>
            </a:xfrm>
            <a:prstGeom prst="ellipse">
              <a:avLst/>
            </a:prstGeom>
            <a:solidFill>
              <a:srgbClr val="2E90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椭圆 17"/>
            <p:cNvSpPr/>
            <p:nvPr/>
          </p:nvSpPr>
          <p:spPr>
            <a:xfrm>
              <a:off x="7868141" y="4039675"/>
              <a:ext cx="92546" cy="92546"/>
            </a:xfrm>
            <a:prstGeom prst="ellipse">
              <a:avLst/>
            </a:prstGeom>
            <a:solidFill>
              <a:srgbClr val="2E90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椭圆 22"/>
            <p:cNvSpPr/>
            <p:nvPr/>
          </p:nvSpPr>
          <p:spPr>
            <a:xfrm>
              <a:off x="6479960" y="3867894"/>
              <a:ext cx="92546" cy="92546"/>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椭圆 23"/>
            <p:cNvSpPr/>
            <p:nvPr/>
          </p:nvSpPr>
          <p:spPr>
            <a:xfrm>
              <a:off x="7380312" y="3775348"/>
              <a:ext cx="92546" cy="92546"/>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7" name="组合 26"/>
          <p:cNvGrpSpPr/>
          <p:nvPr/>
        </p:nvGrpSpPr>
        <p:grpSpPr>
          <a:xfrm rot="10800000">
            <a:off x="1183313" y="509351"/>
            <a:ext cx="1588487" cy="2422438"/>
            <a:chOff x="6372200" y="2211710"/>
            <a:chExt cx="1588487" cy="2422438"/>
          </a:xfrm>
        </p:grpSpPr>
        <p:sp>
          <p:nvSpPr>
            <p:cNvPr id="28" name="椭圆 27"/>
            <p:cNvSpPr/>
            <p:nvPr/>
          </p:nvSpPr>
          <p:spPr>
            <a:xfrm>
              <a:off x="6732240" y="2911252"/>
              <a:ext cx="92546" cy="92546"/>
            </a:xfrm>
            <a:prstGeom prst="ellipse">
              <a:avLst/>
            </a:prstGeom>
            <a:solidFill>
              <a:schemeClr val="bg1">
                <a:lumMod val="75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椭圆 28"/>
            <p:cNvSpPr/>
            <p:nvPr/>
          </p:nvSpPr>
          <p:spPr>
            <a:xfrm>
              <a:off x="7236296" y="2211710"/>
              <a:ext cx="92546" cy="92546"/>
            </a:xfrm>
            <a:prstGeom prst="ellipse">
              <a:avLst/>
            </a:prstGeom>
            <a:solidFill>
              <a:srgbClr val="2E90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椭圆 29"/>
            <p:cNvSpPr/>
            <p:nvPr/>
          </p:nvSpPr>
          <p:spPr>
            <a:xfrm>
              <a:off x="7020272" y="3127276"/>
              <a:ext cx="92546" cy="92546"/>
            </a:xfrm>
            <a:prstGeom prst="ellipse">
              <a:avLst/>
            </a:prstGeom>
            <a:solidFill>
              <a:srgbClr val="2E90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椭圆 30"/>
            <p:cNvSpPr/>
            <p:nvPr/>
          </p:nvSpPr>
          <p:spPr>
            <a:xfrm>
              <a:off x="6372200" y="4357646"/>
              <a:ext cx="216024" cy="230229"/>
            </a:xfrm>
            <a:prstGeom prst="ellipse">
              <a:avLst/>
            </a:prstGeom>
            <a:solidFill>
              <a:srgbClr val="2E90B8">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椭圆 31"/>
            <p:cNvSpPr/>
            <p:nvPr/>
          </p:nvSpPr>
          <p:spPr>
            <a:xfrm>
              <a:off x="7247445" y="4541602"/>
              <a:ext cx="92546" cy="92546"/>
            </a:xfrm>
            <a:prstGeom prst="ellipse">
              <a:avLst/>
            </a:prstGeom>
            <a:solidFill>
              <a:srgbClr val="2E90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椭圆 32"/>
            <p:cNvSpPr/>
            <p:nvPr/>
          </p:nvSpPr>
          <p:spPr>
            <a:xfrm>
              <a:off x="7868141" y="4039675"/>
              <a:ext cx="92546" cy="92546"/>
            </a:xfrm>
            <a:prstGeom prst="ellipse">
              <a:avLst/>
            </a:prstGeom>
            <a:solidFill>
              <a:srgbClr val="2E90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椭圆 33"/>
            <p:cNvSpPr/>
            <p:nvPr/>
          </p:nvSpPr>
          <p:spPr>
            <a:xfrm>
              <a:off x="6479960" y="3867894"/>
              <a:ext cx="92546" cy="92546"/>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椭圆 34"/>
            <p:cNvSpPr/>
            <p:nvPr/>
          </p:nvSpPr>
          <p:spPr>
            <a:xfrm>
              <a:off x="7380312" y="3775348"/>
              <a:ext cx="92546" cy="92546"/>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1272625633"/>
      </p:ext>
    </p:extLst>
  </p:cSld>
  <p:clrMapOvr>
    <a:masterClrMapping/>
  </p:clrMapOvr>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73" name="组合 72"/>
          <p:cNvGrpSpPr/>
          <p:nvPr/>
        </p:nvGrpSpPr>
        <p:grpSpPr>
          <a:xfrm>
            <a:off x="964562" y="771550"/>
            <a:ext cx="6576103" cy="3659053"/>
            <a:chOff x="964562" y="771550"/>
            <a:chExt cx="6703782" cy="3730096"/>
          </a:xfrm>
        </p:grpSpPr>
        <p:sp>
          <p:nvSpPr>
            <p:cNvPr id="3" name="TextBox 2"/>
            <p:cNvSpPr txBox="1"/>
            <p:nvPr/>
          </p:nvSpPr>
          <p:spPr>
            <a:xfrm>
              <a:off x="964562" y="2355725"/>
              <a:ext cx="1800200" cy="466077"/>
            </a:xfrm>
            <a:prstGeom prst="rect">
              <a:avLst/>
            </a:prstGeom>
            <a:noFill/>
          </p:spPr>
          <p:txBody>
            <a:bodyPr rtlCol="0" wrap="square">
              <a:spAutoFit/>
            </a:bodyPr>
            <a:lstStyle/>
            <a:p>
              <a:r>
                <a:rPr altLang="zh-CN" lang="en-US" sz="2400">
                  <a:solidFill>
                    <a:srgbClr val="DFE0E2"/>
                  </a:solidFill>
                  <a:latin charset="0" pitchFamily="34" typeface="Arial"/>
                  <a:ea charset="-122" pitchFamily="34" typeface="微软雅黑"/>
                  <a:cs charset="0" pitchFamily="34" typeface="Arial"/>
                </a:rPr>
                <a:t>CONTENT</a:t>
              </a:r>
            </a:p>
          </p:txBody>
        </p:sp>
        <p:sp>
          <p:nvSpPr>
            <p:cNvPr id="4" name="椭圆 3"/>
            <p:cNvSpPr/>
            <p:nvPr/>
          </p:nvSpPr>
          <p:spPr>
            <a:xfrm>
              <a:off x="5135949" y="771550"/>
              <a:ext cx="497223" cy="482922"/>
            </a:xfrm>
            <a:prstGeom prst="ellipse">
              <a:avLst/>
            </a:prstGeom>
            <a:solidFill>
              <a:srgbClr val="2E90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2800">
                  <a:latin charset="0" pitchFamily="34" typeface="Arial"/>
                  <a:cs charset="0" pitchFamily="34" typeface="Arial"/>
                </a:rPr>
                <a:t>1</a:t>
              </a:r>
            </a:p>
          </p:txBody>
        </p:sp>
        <p:sp>
          <p:nvSpPr>
            <p:cNvPr id="5" name="椭圆 4"/>
            <p:cNvSpPr/>
            <p:nvPr/>
          </p:nvSpPr>
          <p:spPr>
            <a:xfrm>
              <a:off x="5135949" y="4018724"/>
              <a:ext cx="497223" cy="482922"/>
            </a:xfrm>
            <a:prstGeom prst="ellipse">
              <a:avLst/>
            </a:prstGeom>
            <a:solidFill>
              <a:srgbClr val="2E90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800">
                  <a:latin charset="0" pitchFamily="34" typeface="Arial"/>
                  <a:cs charset="0" pitchFamily="34" typeface="Arial"/>
                </a:rPr>
                <a:t>5</a:t>
              </a:r>
            </a:p>
          </p:txBody>
        </p:sp>
        <p:sp>
          <p:nvSpPr>
            <p:cNvPr id="6" name="椭圆 5"/>
            <p:cNvSpPr/>
            <p:nvPr/>
          </p:nvSpPr>
          <p:spPr>
            <a:xfrm>
              <a:off x="4205439" y="3155232"/>
              <a:ext cx="497223" cy="482922"/>
            </a:xfrm>
            <a:prstGeom prst="ellipse">
              <a:avLst/>
            </a:prstGeom>
            <a:solidFill>
              <a:srgbClr val="2E90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800">
                  <a:latin charset="0" pitchFamily="34" typeface="Arial"/>
                  <a:cs charset="0" pitchFamily="34" typeface="Arial"/>
                </a:rPr>
                <a:t>4</a:t>
              </a:r>
            </a:p>
          </p:txBody>
        </p:sp>
        <p:sp>
          <p:nvSpPr>
            <p:cNvPr id="7" name="椭圆 6"/>
            <p:cNvSpPr/>
            <p:nvPr/>
          </p:nvSpPr>
          <p:spPr>
            <a:xfrm>
              <a:off x="4205439" y="1568590"/>
              <a:ext cx="497223" cy="482922"/>
            </a:xfrm>
            <a:prstGeom prst="ellipse">
              <a:avLst/>
            </a:prstGeom>
            <a:solidFill>
              <a:srgbClr val="2E90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800">
                  <a:latin charset="0" pitchFamily="34" typeface="Arial"/>
                  <a:cs charset="0" pitchFamily="34" typeface="Arial"/>
                </a:rPr>
                <a:t>2</a:t>
              </a:r>
            </a:p>
          </p:txBody>
        </p:sp>
        <p:sp>
          <p:nvSpPr>
            <p:cNvPr id="8" name="椭圆 7"/>
            <p:cNvSpPr/>
            <p:nvPr/>
          </p:nvSpPr>
          <p:spPr>
            <a:xfrm>
              <a:off x="3281611" y="2319610"/>
              <a:ext cx="497223" cy="482922"/>
            </a:xfrm>
            <a:prstGeom prst="ellipse">
              <a:avLst/>
            </a:prstGeom>
            <a:solidFill>
              <a:srgbClr val="2E90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800">
                  <a:latin charset="0" pitchFamily="34" typeface="Arial"/>
                  <a:cs charset="0" pitchFamily="34" typeface="Arial"/>
                </a:rPr>
                <a:t>3</a:t>
              </a:r>
            </a:p>
          </p:txBody>
        </p:sp>
        <p:cxnSp>
          <p:nvCxnSpPr>
            <p:cNvPr id="9" name="直接连接符 8"/>
            <p:cNvCxnSpPr/>
            <p:nvPr/>
          </p:nvCxnSpPr>
          <p:spPr>
            <a:xfrm>
              <a:off x="5340897" y="1244134"/>
              <a:ext cx="2176393" cy="0"/>
            </a:xfrm>
            <a:prstGeom prst="line">
              <a:avLst/>
            </a:prstGeom>
            <a:ln w="28575">
              <a:solidFill>
                <a:srgbClr val="2E90B8"/>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5340896" y="4490283"/>
              <a:ext cx="2307900" cy="0"/>
            </a:xfrm>
            <a:prstGeom prst="line">
              <a:avLst/>
            </a:prstGeom>
            <a:ln w="28575">
              <a:solidFill>
                <a:srgbClr val="2E90B8"/>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4420411" y="3638154"/>
              <a:ext cx="2303935" cy="0"/>
            </a:xfrm>
            <a:prstGeom prst="line">
              <a:avLst/>
            </a:prstGeom>
            <a:ln w="28575">
              <a:solidFill>
                <a:srgbClr val="2E90B8"/>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V="1">
              <a:off x="3530222" y="2787217"/>
              <a:ext cx="2284327" cy="15316"/>
            </a:xfrm>
            <a:prstGeom prst="line">
              <a:avLst/>
            </a:prstGeom>
            <a:ln w="28575">
              <a:solidFill>
                <a:srgbClr val="2E90B8"/>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4440261" y="2048515"/>
              <a:ext cx="2264234" cy="0"/>
            </a:xfrm>
            <a:prstGeom prst="line">
              <a:avLst/>
            </a:prstGeom>
            <a:ln w="28575">
              <a:solidFill>
                <a:srgbClr val="2E90B8"/>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633172" y="842593"/>
              <a:ext cx="2015624" cy="372861"/>
            </a:xfrm>
            <a:prstGeom prst="rect">
              <a:avLst/>
            </a:prstGeom>
            <a:noFill/>
          </p:spPr>
          <p:txBody>
            <a:bodyPr rtlCol="0" wrap="square">
              <a:spAutoFit/>
            </a:bodyPr>
            <a:lstStyle/>
            <a:p>
              <a:r>
                <a:rPr altLang="zh-CN" lang="en-US">
                  <a:solidFill>
                    <a:schemeClr val="bg1"/>
                  </a:solidFill>
                  <a:latin charset="0" pitchFamily="34" typeface="Arial"/>
                  <a:cs charset="0" pitchFamily="34" typeface="Arial"/>
                </a:rPr>
                <a:t>Our  Introduction</a:t>
              </a:r>
            </a:p>
          </p:txBody>
        </p:sp>
        <p:sp>
          <p:nvSpPr>
            <p:cNvPr id="15" name="TextBox 14"/>
            <p:cNvSpPr txBox="1"/>
            <p:nvPr/>
          </p:nvSpPr>
          <p:spPr>
            <a:xfrm>
              <a:off x="4702662" y="1600866"/>
              <a:ext cx="2015624" cy="372861"/>
            </a:xfrm>
            <a:prstGeom prst="rect">
              <a:avLst/>
            </a:prstGeom>
            <a:noFill/>
          </p:spPr>
          <p:txBody>
            <a:bodyPr rtlCol="0" wrap="square">
              <a:spAutoFit/>
            </a:bodyPr>
            <a:lstStyle/>
            <a:p>
              <a:r>
                <a:rPr altLang="zh-CN" lang="en-US">
                  <a:solidFill>
                    <a:schemeClr val="bg1"/>
                  </a:solidFill>
                  <a:latin charset="0" pitchFamily="34" typeface="Arial"/>
                  <a:cs charset="0" pitchFamily="34" typeface="Arial"/>
                </a:rPr>
                <a:t>Our  Introduction</a:t>
              </a:r>
            </a:p>
          </p:txBody>
        </p:sp>
        <p:sp>
          <p:nvSpPr>
            <p:cNvPr id="16" name="TextBox 15"/>
            <p:cNvSpPr txBox="1"/>
            <p:nvPr/>
          </p:nvSpPr>
          <p:spPr>
            <a:xfrm>
              <a:off x="3798925" y="2358666"/>
              <a:ext cx="2015624" cy="372861"/>
            </a:xfrm>
            <a:prstGeom prst="rect">
              <a:avLst/>
            </a:prstGeom>
            <a:noFill/>
          </p:spPr>
          <p:txBody>
            <a:bodyPr rtlCol="0" wrap="square">
              <a:spAutoFit/>
            </a:bodyPr>
            <a:lstStyle/>
            <a:p>
              <a:r>
                <a:rPr altLang="zh-CN" lang="en-US">
                  <a:solidFill>
                    <a:schemeClr val="bg1"/>
                  </a:solidFill>
                  <a:latin charset="0" pitchFamily="34" typeface="Arial"/>
                  <a:cs charset="0" pitchFamily="34" typeface="Arial"/>
                </a:rPr>
                <a:t>Our  Introduction</a:t>
              </a:r>
            </a:p>
          </p:txBody>
        </p:sp>
        <p:sp>
          <p:nvSpPr>
            <p:cNvPr id="17" name="TextBox 16"/>
            <p:cNvSpPr txBox="1"/>
            <p:nvPr/>
          </p:nvSpPr>
          <p:spPr>
            <a:xfrm>
              <a:off x="4708722" y="3177088"/>
              <a:ext cx="2015624" cy="372861"/>
            </a:xfrm>
            <a:prstGeom prst="rect">
              <a:avLst/>
            </a:prstGeom>
            <a:noFill/>
          </p:spPr>
          <p:txBody>
            <a:bodyPr rtlCol="0" wrap="square">
              <a:spAutoFit/>
            </a:bodyPr>
            <a:lstStyle/>
            <a:p>
              <a:r>
                <a:rPr altLang="zh-CN" lang="en-US">
                  <a:solidFill>
                    <a:schemeClr val="bg1"/>
                  </a:solidFill>
                  <a:latin charset="0" pitchFamily="34" typeface="Arial"/>
                  <a:cs charset="0" pitchFamily="34" typeface="Arial"/>
                </a:rPr>
                <a:t>Our  Introduction</a:t>
              </a:r>
            </a:p>
          </p:txBody>
        </p:sp>
        <p:sp>
          <p:nvSpPr>
            <p:cNvPr id="18" name="TextBox 17"/>
            <p:cNvSpPr txBox="1"/>
            <p:nvPr/>
          </p:nvSpPr>
          <p:spPr>
            <a:xfrm>
              <a:off x="5652720" y="4051000"/>
              <a:ext cx="2015624" cy="372861"/>
            </a:xfrm>
            <a:prstGeom prst="rect">
              <a:avLst/>
            </a:prstGeom>
            <a:noFill/>
          </p:spPr>
          <p:txBody>
            <a:bodyPr rtlCol="0" wrap="square">
              <a:spAutoFit/>
            </a:bodyPr>
            <a:lstStyle/>
            <a:p>
              <a:r>
                <a:rPr altLang="zh-CN" lang="en-US">
                  <a:solidFill>
                    <a:schemeClr val="bg1"/>
                  </a:solidFill>
                  <a:latin charset="0" pitchFamily="34" typeface="Arial"/>
                  <a:cs charset="0" pitchFamily="34" typeface="Arial"/>
                </a:rPr>
                <a:t>Our  Introduction</a:t>
              </a:r>
            </a:p>
          </p:txBody>
        </p:sp>
        <p:cxnSp>
          <p:nvCxnSpPr>
            <p:cNvPr id="19" name="直接连接符 18"/>
            <p:cNvCxnSpPr/>
            <p:nvPr/>
          </p:nvCxnSpPr>
          <p:spPr>
            <a:xfrm>
              <a:off x="1046143" y="2725058"/>
              <a:ext cx="1502597" cy="0"/>
            </a:xfrm>
            <a:prstGeom prst="line">
              <a:avLst/>
            </a:prstGeom>
            <a:ln w="28575">
              <a:solidFill>
                <a:srgbClr val="2E90B8"/>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val="3873222606"/>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椭圆 3"/>
          <p:cNvSpPr/>
          <p:nvPr/>
        </p:nvSpPr>
        <p:spPr>
          <a:xfrm>
            <a:off x="3059832" y="2225312"/>
            <a:ext cx="663258" cy="663258"/>
          </a:xfrm>
          <a:prstGeom prst="ellipse">
            <a:avLst/>
          </a:prstGeom>
          <a:solidFill>
            <a:srgbClr val="2E90B8"/>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3600">
                <a:solidFill>
                  <a:schemeClr val="bg1"/>
                </a:solidFill>
                <a:latin charset="0" pitchFamily="34" typeface="Arial"/>
                <a:cs charset="0" pitchFamily="34" typeface="Arial"/>
              </a:rPr>
              <a:t>1</a:t>
            </a:r>
          </a:p>
        </p:txBody>
      </p:sp>
      <p:sp>
        <p:nvSpPr>
          <p:cNvPr id="5" name="TextBox 4"/>
          <p:cNvSpPr txBox="1"/>
          <p:nvPr/>
        </p:nvSpPr>
        <p:spPr>
          <a:xfrm>
            <a:off x="3787891" y="2326109"/>
            <a:ext cx="2526010" cy="457200"/>
          </a:xfrm>
          <a:prstGeom prst="rect">
            <a:avLst/>
          </a:prstGeom>
          <a:noFill/>
        </p:spPr>
        <p:txBody>
          <a:bodyPr rtlCol="0" wrap="square">
            <a:spAutoFit/>
          </a:bodyPr>
          <a:lstStyle/>
          <a:p>
            <a:r>
              <a:rPr altLang="zh-CN" lang="en-US" sz="2400">
                <a:solidFill>
                  <a:schemeClr val="bg1"/>
                </a:solidFill>
                <a:latin charset="0" pitchFamily="34" typeface="Arial"/>
                <a:cs charset="0" pitchFamily="34" typeface="Arial"/>
              </a:rPr>
              <a:t>Our  Introduction</a:t>
            </a:r>
          </a:p>
        </p:txBody>
      </p:sp>
    </p:spTree>
    <p:extLst>
      <p:ext uri="{BB962C8B-B14F-4D97-AF65-F5344CB8AC3E}">
        <p14:creationId val="1525417189"/>
      </p:ext>
    </p:extLst>
  </p:cSld>
  <p:clrMapOvr>
    <a:masterClrMapping/>
  </p:clrMapOvr>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TextBox 3"/>
          <p:cNvSpPr txBox="1"/>
          <p:nvPr/>
        </p:nvSpPr>
        <p:spPr>
          <a:xfrm>
            <a:off x="0" y="464354"/>
            <a:ext cx="9144000" cy="457200"/>
          </a:xfrm>
          <a:prstGeom prst="rect">
            <a:avLst/>
          </a:prstGeom>
          <a:noFill/>
        </p:spPr>
        <p:txBody>
          <a:bodyPr rtlCol="0" wrap="square">
            <a:spAutoFit/>
          </a:bodyPr>
          <a:lstStyle/>
          <a:p>
            <a:pPr algn="ctr"/>
            <a:r>
              <a:rPr altLang="zh-CN" lang="en-US" sz="2400">
                <a:solidFill>
                  <a:srgbClr val="DFE0E2"/>
                </a:solidFill>
                <a:latin charset="0" pitchFamily="34" typeface="Arial"/>
                <a:ea charset="-122" pitchFamily="34" typeface="微软雅黑"/>
                <a:cs charset="0" pitchFamily="34" typeface="Arial"/>
              </a:rPr>
              <a:t>KEYWORDS</a:t>
            </a:r>
          </a:p>
        </p:txBody>
      </p:sp>
      <p:cxnSp>
        <p:nvCxnSpPr>
          <p:cNvPr id="6" name="直接连接符 5"/>
          <p:cNvCxnSpPr/>
          <p:nvPr/>
        </p:nvCxnSpPr>
        <p:spPr>
          <a:xfrm>
            <a:off x="3707904" y="926019"/>
            <a:ext cx="1728192" cy="0"/>
          </a:xfrm>
          <a:prstGeom prst="line">
            <a:avLst/>
          </a:prstGeom>
          <a:ln w="28575">
            <a:solidFill>
              <a:srgbClr val="2E90B8"/>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827585" y="3887848"/>
            <a:ext cx="7416304" cy="859536"/>
          </a:xfrm>
          <a:prstGeom prst="rect">
            <a:avLst/>
          </a:prstGeom>
          <a:noFill/>
        </p:spPr>
        <p:txBody>
          <a:bodyPr rtlCol="0" wrap="square">
            <a:spAutoFit/>
          </a:bodyPr>
          <a:lstStyle/>
          <a:p>
            <a:pPr algn="ctr">
              <a:lnSpc>
                <a:spcPct val="120000"/>
              </a:lnSpc>
            </a:pPr>
            <a:r>
              <a:rPr altLang="zh-CN" lang="en-US" sz="1400">
                <a:solidFill>
                  <a:srgbClr val="DFE0E2"/>
                </a:solidFill>
                <a:latin charset="0" pitchFamily="34" typeface="Arial"/>
                <a:ea charset="-122" pitchFamily="34" typeface="微软雅黑"/>
                <a:cs charset="0" pitchFamily="34" typeface="Arial"/>
              </a:rPr>
              <a:t>Add your text here Add your text here Add your text here Add your text here Add you text here Add your text here Add your text here Add your text here Add your text here Add your text here Add your text here Add your text here Add you text here Add your text here Add</a:t>
            </a:r>
          </a:p>
        </p:txBody>
      </p:sp>
      <p:sp>
        <p:nvSpPr>
          <p:cNvPr id="2" name="椭圆 1"/>
          <p:cNvSpPr/>
          <p:nvPr/>
        </p:nvSpPr>
        <p:spPr>
          <a:xfrm>
            <a:off x="467544" y="1707654"/>
            <a:ext cx="1295400" cy="1295400"/>
          </a:xfrm>
          <a:prstGeom prst="ellipse">
            <a:avLst/>
          </a:prstGeom>
          <a:solidFill>
            <a:srgbClr val="2E90B8">
              <a:alpha val="8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400">
                <a:solidFill>
                  <a:schemeClr val="bg1"/>
                </a:solidFill>
                <a:latin charset="0" pitchFamily="34" typeface="Arial"/>
                <a:cs charset="0" pitchFamily="34" typeface="Arial"/>
              </a:rPr>
              <a:t>one</a:t>
            </a:r>
          </a:p>
        </p:txBody>
      </p:sp>
      <p:sp>
        <p:nvSpPr>
          <p:cNvPr id="24" name="椭圆 23"/>
          <p:cNvSpPr/>
          <p:nvPr/>
        </p:nvSpPr>
        <p:spPr>
          <a:xfrm>
            <a:off x="5940896" y="1707654"/>
            <a:ext cx="1295400" cy="1295400"/>
          </a:xfrm>
          <a:prstGeom prst="ellipse">
            <a:avLst/>
          </a:prstGeom>
          <a:solidFill>
            <a:srgbClr val="2E90B8">
              <a:alpha val="8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400">
                <a:solidFill>
                  <a:schemeClr val="bg1"/>
                </a:solidFill>
                <a:latin charset="0" pitchFamily="34" typeface="Arial"/>
                <a:cs charset="0" pitchFamily="34" typeface="Arial"/>
              </a:rPr>
              <a:t>three</a:t>
            </a:r>
          </a:p>
        </p:txBody>
      </p:sp>
      <p:sp>
        <p:nvSpPr>
          <p:cNvPr id="25" name="椭圆 24"/>
          <p:cNvSpPr/>
          <p:nvPr/>
        </p:nvSpPr>
        <p:spPr>
          <a:xfrm>
            <a:off x="4500736" y="1707654"/>
            <a:ext cx="1295400" cy="1295400"/>
          </a:xfrm>
          <a:prstGeom prst="ellipse">
            <a:avLst/>
          </a:prstGeom>
          <a:solidFill>
            <a:srgbClr val="2E90B8">
              <a:alpha val="8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400">
                <a:solidFill>
                  <a:schemeClr val="bg1"/>
                </a:solidFill>
                <a:latin charset="0" pitchFamily="34" typeface="Arial"/>
                <a:cs charset="0" pitchFamily="34" typeface="Arial"/>
              </a:rPr>
              <a:t>two</a:t>
            </a:r>
          </a:p>
        </p:txBody>
      </p:sp>
      <p:sp>
        <p:nvSpPr>
          <p:cNvPr id="26" name="椭圆 25"/>
          <p:cNvSpPr/>
          <p:nvPr/>
        </p:nvSpPr>
        <p:spPr>
          <a:xfrm>
            <a:off x="7381056" y="1707654"/>
            <a:ext cx="1295400" cy="1295400"/>
          </a:xfrm>
          <a:prstGeom prst="ellipse">
            <a:avLst/>
          </a:prstGeom>
          <a:solidFill>
            <a:srgbClr val="2E90B8">
              <a:alpha val="8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400">
                <a:solidFill>
                  <a:schemeClr val="bg1"/>
                </a:solidFill>
                <a:latin charset="0" pitchFamily="34" typeface="Arial"/>
                <a:cs charset="0" pitchFamily="34" typeface="Arial"/>
              </a:rPr>
              <a:t>four</a:t>
            </a:r>
          </a:p>
        </p:txBody>
      </p:sp>
      <p:grpSp>
        <p:nvGrpSpPr>
          <p:cNvPr id="85" name="组合 84"/>
          <p:cNvGrpSpPr/>
          <p:nvPr/>
        </p:nvGrpSpPr>
        <p:grpSpPr>
          <a:xfrm>
            <a:off x="1907704" y="1562993"/>
            <a:ext cx="791914" cy="1657350"/>
            <a:chOff x="2365908" y="1851025"/>
            <a:chExt cx="981956" cy="1657350"/>
          </a:xfrm>
        </p:grpSpPr>
        <p:cxnSp>
          <p:nvCxnSpPr>
            <p:cNvPr id="71" name="直接连接符 70"/>
            <p:cNvCxnSpPr/>
            <p:nvPr/>
          </p:nvCxnSpPr>
          <p:spPr>
            <a:xfrm flipV="1">
              <a:off x="2374684" y="1851025"/>
              <a:ext cx="795681" cy="707409"/>
            </a:xfrm>
            <a:prstGeom prst="line">
              <a:avLst/>
            </a:prstGeom>
            <a:ln w="28575">
              <a:solidFill>
                <a:srgbClr val="2E90B8"/>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2374684" y="2803728"/>
              <a:ext cx="795681" cy="704647"/>
            </a:xfrm>
            <a:prstGeom prst="line">
              <a:avLst/>
            </a:prstGeom>
            <a:ln w="28575">
              <a:solidFill>
                <a:srgbClr val="2E90B8"/>
              </a:solidFill>
            </a:ln>
          </p:spPr>
          <p:style>
            <a:lnRef idx="1">
              <a:schemeClr val="accent1"/>
            </a:lnRef>
            <a:fillRef idx="0">
              <a:schemeClr val="accent1"/>
            </a:fillRef>
            <a:effectRef idx="0">
              <a:schemeClr val="accent1"/>
            </a:effectRef>
            <a:fontRef idx="minor">
              <a:schemeClr val="tx1"/>
            </a:fontRef>
          </p:style>
        </p:cxnSp>
        <p:cxnSp>
          <p:nvCxnSpPr>
            <p:cNvPr id="80" name="直接连接符 79"/>
            <p:cNvCxnSpPr/>
            <p:nvPr/>
          </p:nvCxnSpPr>
          <p:spPr>
            <a:xfrm>
              <a:off x="3170365" y="1851025"/>
              <a:ext cx="177499" cy="0"/>
            </a:xfrm>
            <a:prstGeom prst="line">
              <a:avLst/>
            </a:prstGeom>
            <a:ln w="28575">
              <a:solidFill>
                <a:srgbClr val="2E90B8"/>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p:nvPr/>
          </p:nvCxnSpPr>
          <p:spPr>
            <a:xfrm>
              <a:off x="3170365" y="3508375"/>
              <a:ext cx="177499" cy="0"/>
            </a:xfrm>
            <a:prstGeom prst="line">
              <a:avLst/>
            </a:prstGeom>
            <a:ln w="28575">
              <a:solidFill>
                <a:srgbClr val="2E90B8"/>
              </a:solidFill>
            </a:ln>
          </p:spPr>
          <p:style>
            <a:lnRef idx="1">
              <a:schemeClr val="accent1"/>
            </a:lnRef>
            <a:fillRef idx="0">
              <a:schemeClr val="accent1"/>
            </a:fillRef>
            <a:effectRef idx="0">
              <a:schemeClr val="accent1"/>
            </a:effectRef>
            <a:fontRef idx="minor">
              <a:schemeClr val="tx1"/>
            </a:fontRef>
          </p:style>
        </p:cxnSp>
        <p:cxnSp>
          <p:nvCxnSpPr>
            <p:cNvPr id="82" name="直接连接符 81"/>
            <p:cNvCxnSpPr/>
            <p:nvPr/>
          </p:nvCxnSpPr>
          <p:spPr>
            <a:xfrm>
              <a:off x="2365908" y="2688695"/>
              <a:ext cx="973180" cy="0"/>
            </a:xfrm>
            <a:prstGeom prst="line">
              <a:avLst/>
            </a:prstGeom>
            <a:ln w="28575">
              <a:solidFill>
                <a:srgbClr val="2E90B8"/>
              </a:solidFill>
            </a:ln>
          </p:spPr>
          <p:style>
            <a:lnRef idx="1">
              <a:schemeClr val="accent1"/>
            </a:lnRef>
            <a:fillRef idx="0">
              <a:schemeClr val="accent1"/>
            </a:fillRef>
            <a:effectRef idx="0">
              <a:schemeClr val="accent1"/>
            </a:effectRef>
            <a:fontRef idx="minor">
              <a:schemeClr val="tx1"/>
            </a:fontRef>
          </p:style>
        </p:cxnSp>
      </p:grpSp>
      <p:grpSp>
        <p:nvGrpSpPr>
          <p:cNvPr id="86" name="组合 85"/>
          <p:cNvGrpSpPr/>
          <p:nvPr/>
        </p:nvGrpSpPr>
        <p:grpSpPr>
          <a:xfrm rot="10800000">
            <a:off x="3492054" y="1563638"/>
            <a:ext cx="791914" cy="1657350"/>
            <a:chOff x="2365908" y="1851025"/>
            <a:chExt cx="981956" cy="1657350"/>
          </a:xfrm>
        </p:grpSpPr>
        <p:cxnSp>
          <p:nvCxnSpPr>
            <p:cNvPr id="87" name="直接连接符 86"/>
            <p:cNvCxnSpPr/>
            <p:nvPr/>
          </p:nvCxnSpPr>
          <p:spPr>
            <a:xfrm flipV="1">
              <a:off x="2374684" y="1851025"/>
              <a:ext cx="795681" cy="707409"/>
            </a:xfrm>
            <a:prstGeom prst="line">
              <a:avLst/>
            </a:prstGeom>
            <a:ln w="28575">
              <a:solidFill>
                <a:srgbClr val="2E90B8"/>
              </a:solidFill>
            </a:ln>
          </p:spPr>
          <p:style>
            <a:lnRef idx="1">
              <a:schemeClr val="accent1"/>
            </a:lnRef>
            <a:fillRef idx="0">
              <a:schemeClr val="accent1"/>
            </a:fillRef>
            <a:effectRef idx="0">
              <a:schemeClr val="accent1"/>
            </a:effectRef>
            <a:fontRef idx="minor">
              <a:schemeClr val="tx1"/>
            </a:fontRef>
          </p:style>
        </p:cxnSp>
        <p:cxnSp>
          <p:nvCxnSpPr>
            <p:cNvPr id="88" name="直接连接符 87"/>
            <p:cNvCxnSpPr/>
            <p:nvPr/>
          </p:nvCxnSpPr>
          <p:spPr>
            <a:xfrm>
              <a:off x="2374684" y="2803728"/>
              <a:ext cx="795681" cy="704647"/>
            </a:xfrm>
            <a:prstGeom prst="line">
              <a:avLst/>
            </a:prstGeom>
            <a:ln w="28575">
              <a:solidFill>
                <a:srgbClr val="2E90B8"/>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p:nvCxnSpPr>
          <p:spPr>
            <a:xfrm>
              <a:off x="3170365" y="1851025"/>
              <a:ext cx="177499" cy="0"/>
            </a:xfrm>
            <a:prstGeom prst="line">
              <a:avLst/>
            </a:prstGeom>
            <a:ln w="28575">
              <a:solidFill>
                <a:srgbClr val="2E90B8"/>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a:off x="3170365" y="3508375"/>
              <a:ext cx="177499" cy="0"/>
            </a:xfrm>
            <a:prstGeom prst="line">
              <a:avLst/>
            </a:prstGeom>
            <a:ln w="28575">
              <a:solidFill>
                <a:srgbClr val="2E90B8"/>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p:nvCxnSpPr>
          <p:spPr>
            <a:xfrm>
              <a:off x="2365908" y="2671350"/>
              <a:ext cx="973180" cy="0"/>
            </a:xfrm>
            <a:prstGeom prst="line">
              <a:avLst/>
            </a:prstGeom>
            <a:ln w="28575">
              <a:solidFill>
                <a:srgbClr val="2E90B8"/>
              </a:solidFill>
            </a:ln>
          </p:spPr>
          <p:style>
            <a:lnRef idx="1">
              <a:schemeClr val="accent1"/>
            </a:lnRef>
            <a:fillRef idx="0">
              <a:schemeClr val="accent1"/>
            </a:fillRef>
            <a:effectRef idx="0">
              <a:schemeClr val="accent1"/>
            </a:effectRef>
            <a:fontRef idx="minor">
              <a:schemeClr val="tx1"/>
            </a:fontRef>
          </p:style>
        </p:cxnSp>
      </p:grpSp>
      <p:sp>
        <p:nvSpPr>
          <p:cNvPr id="92" name="TextBox 91"/>
          <p:cNvSpPr txBox="1"/>
          <p:nvPr/>
        </p:nvSpPr>
        <p:spPr>
          <a:xfrm>
            <a:off x="2699619" y="1419622"/>
            <a:ext cx="864270" cy="304800"/>
          </a:xfrm>
          <a:prstGeom prst="rect">
            <a:avLst/>
          </a:prstGeom>
          <a:noFill/>
        </p:spPr>
        <p:txBody>
          <a:bodyPr rtlCol="0" wrap="square">
            <a:spAutoFit/>
          </a:bodyPr>
          <a:lstStyle/>
          <a:p>
            <a:r>
              <a:rPr altLang="zh-CN" lang="en-US" smtClean="0" sz="1400">
                <a:solidFill>
                  <a:srgbClr val="DFE0E2"/>
                </a:solidFill>
                <a:latin charset="0" pitchFamily="34" typeface="Arial"/>
                <a:cs charset="0" pitchFamily="34" typeface="Arial"/>
              </a:rPr>
              <a:t>process</a:t>
            </a:r>
          </a:p>
        </p:txBody>
      </p:sp>
      <p:sp>
        <p:nvSpPr>
          <p:cNvPr id="93" name="TextBox 92"/>
          <p:cNvSpPr txBox="1"/>
          <p:nvPr/>
        </p:nvSpPr>
        <p:spPr>
          <a:xfrm>
            <a:off x="2673029" y="3081843"/>
            <a:ext cx="864270" cy="304800"/>
          </a:xfrm>
          <a:prstGeom prst="rect">
            <a:avLst/>
          </a:prstGeom>
          <a:noFill/>
        </p:spPr>
        <p:txBody>
          <a:bodyPr rtlCol="0" wrap="square">
            <a:spAutoFit/>
          </a:bodyPr>
          <a:lstStyle/>
          <a:p>
            <a:r>
              <a:rPr altLang="zh-CN" lang="en-US" smtClean="0" sz="1400">
                <a:solidFill>
                  <a:srgbClr val="DFE0E2"/>
                </a:solidFill>
                <a:latin charset="0" pitchFamily="34" typeface="Arial"/>
                <a:cs charset="0" pitchFamily="34" typeface="Arial"/>
              </a:rPr>
              <a:t>process</a:t>
            </a:r>
          </a:p>
        </p:txBody>
      </p:sp>
      <p:sp>
        <p:nvSpPr>
          <p:cNvPr id="94" name="TextBox 93"/>
          <p:cNvSpPr txBox="1"/>
          <p:nvPr/>
        </p:nvSpPr>
        <p:spPr>
          <a:xfrm>
            <a:off x="2673029" y="2270402"/>
            <a:ext cx="864270" cy="304800"/>
          </a:xfrm>
          <a:prstGeom prst="rect">
            <a:avLst/>
          </a:prstGeom>
          <a:noFill/>
        </p:spPr>
        <p:txBody>
          <a:bodyPr rtlCol="0" wrap="square">
            <a:spAutoFit/>
          </a:bodyPr>
          <a:lstStyle/>
          <a:p>
            <a:r>
              <a:rPr altLang="zh-CN" lang="en-US" smtClean="0" sz="1400">
                <a:solidFill>
                  <a:srgbClr val="DFE0E2"/>
                </a:solidFill>
                <a:latin charset="0" pitchFamily="34" typeface="Arial"/>
                <a:cs charset="0" pitchFamily="34" typeface="Arial"/>
              </a:rPr>
              <a:t>process</a:t>
            </a:r>
          </a:p>
        </p:txBody>
      </p:sp>
    </p:spTree>
    <p:extLst>
      <p:ext uri="{BB962C8B-B14F-4D97-AF65-F5344CB8AC3E}">
        <p14:creationId val="2007870820"/>
      </p:ext>
    </p:extLst>
  </p:cSld>
  <p:clrMapOvr>
    <a:masterClrMapping/>
  </p:clrMapOvr>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TextBox 3"/>
          <p:cNvSpPr txBox="1"/>
          <p:nvPr/>
        </p:nvSpPr>
        <p:spPr>
          <a:xfrm>
            <a:off x="0" y="464354"/>
            <a:ext cx="9144000" cy="457200"/>
          </a:xfrm>
          <a:prstGeom prst="rect">
            <a:avLst/>
          </a:prstGeom>
          <a:noFill/>
        </p:spPr>
        <p:txBody>
          <a:bodyPr rtlCol="0" wrap="square">
            <a:spAutoFit/>
          </a:bodyPr>
          <a:lstStyle/>
          <a:p>
            <a:pPr algn="ctr"/>
            <a:r>
              <a:rPr altLang="zh-CN" lang="en-US" smtClean="0" sz="2400">
                <a:solidFill>
                  <a:srgbClr val="DFE0E2"/>
                </a:solidFill>
                <a:latin charset="0" pitchFamily="34" typeface="Arial"/>
                <a:ea charset="-122" pitchFamily="34" typeface="微软雅黑"/>
                <a:cs charset="0" pitchFamily="34" typeface="Arial"/>
              </a:rPr>
              <a:t>Add your text  here</a:t>
            </a:r>
          </a:p>
        </p:txBody>
      </p:sp>
      <p:cxnSp>
        <p:nvCxnSpPr>
          <p:cNvPr id="6" name="直接连接符 5"/>
          <p:cNvCxnSpPr/>
          <p:nvPr/>
        </p:nvCxnSpPr>
        <p:spPr>
          <a:xfrm>
            <a:off x="3275856" y="926019"/>
            <a:ext cx="2592288" cy="0"/>
          </a:xfrm>
          <a:prstGeom prst="line">
            <a:avLst/>
          </a:prstGeom>
          <a:ln w="28575">
            <a:solidFill>
              <a:srgbClr val="2E90B8"/>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755576" y="3599229"/>
            <a:ext cx="1514345" cy="822960"/>
          </a:xfrm>
          <a:prstGeom prst="rect">
            <a:avLst/>
          </a:prstGeom>
          <a:noFill/>
        </p:spPr>
        <p:txBody>
          <a:bodyPr rtlCol="0" wrap="square">
            <a:spAutoFit/>
          </a:bodyPr>
          <a:lstStyle/>
          <a:p>
            <a:pPr algn="ctr"/>
            <a:r>
              <a:rPr altLang="zh-CN" lang="en-US" sz="1200">
                <a:solidFill>
                  <a:srgbClr val="DFE0E2"/>
                </a:solidFill>
                <a:latin charset="0" pitchFamily="34" typeface="Arial"/>
                <a:ea charset="-122" pitchFamily="34" typeface="微软雅黑"/>
                <a:cs charset="0" pitchFamily="34" typeface="Arial"/>
              </a:rPr>
              <a:t>Add your text here Add your text here Add your text here Add your text here</a:t>
            </a:r>
          </a:p>
        </p:txBody>
      </p:sp>
      <p:pic>
        <p:nvPicPr>
          <p:cNvPr id="30" name="图片 29"/>
          <p:cNvPicPr>
            <a:picLocks noChangeAspect="1"/>
          </p:cNvPicPr>
          <p:nvPr/>
        </p:nvPicPr>
        <p:blipFill>
          <a:blip r:embed="rId2">
            <a:extLst>
              <a:ext uri="{28A0092B-C50C-407E-A947-70E740481C1C}">
                <a14:useLocalDpi val="0"/>
              </a:ext>
            </a:extLst>
          </a:blip>
          <a:stretch>
            <a:fillRect/>
          </a:stretch>
        </p:blipFill>
        <p:spPr>
          <a:xfrm>
            <a:off x="683568" y="1453818"/>
            <a:ext cx="1730369" cy="1680302"/>
          </a:xfrm>
          <a:prstGeom prst="ellipse">
            <a:avLst/>
          </a:prstGeom>
          <a:ln cap="rnd" w="19050">
            <a:solidFill>
              <a:srgbClr val="2E90B8"/>
            </a:solidFill>
          </a:ln>
          <a:effectLst/>
          <a:scene3d>
            <a:camera prst="orthographicFront"/>
            <a:lightRig dir="t" rig="contrasting">
              <a:rot lat="0" lon="0" rev="3000000"/>
            </a:lightRig>
          </a:scene3d>
          <a:sp3d contourW="7620">
            <a:bevelT h="31750" w="95250"/>
            <a:contourClr>
              <a:srgbClr val="333333"/>
            </a:contourClr>
          </a:sp3d>
        </p:spPr>
      </p:pic>
      <p:pic>
        <p:nvPicPr>
          <p:cNvPr id="31" name="图片 30"/>
          <p:cNvPicPr>
            <a:picLocks noChangeAspect="1"/>
          </p:cNvPicPr>
          <p:nvPr/>
        </p:nvPicPr>
        <p:blipFill>
          <a:blip r:embed="rId2">
            <a:extLst>
              <a:ext uri="{28A0092B-C50C-407E-A947-70E740481C1C}">
                <a14:useLocalDpi val="0"/>
              </a:ext>
            </a:extLst>
          </a:blip>
          <a:stretch>
            <a:fillRect/>
          </a:stretch>
        </p:blipFill>
        <p:spPr>
          <a:xfrm>
            <a:off x="2655855" y="1455881"/>
            <a:ext cx="1730369" cy="1680302"/>
          </a:xfrm>
          <a:prstGeom prst="ellipse">
            <a:avLst/>
          </a:prstGeom>
          <a:ln cap="rnd" w="19050">
            <a:solidFill>
              <a:srgbClr val="2E90B8"/>
            </a:solidFill>
          </a:ln>
          <a:effectLst/>
          <a:scene3d>
            <a:camera prst="orthographicFront"/>
            <a:lightRig dir="t" rig="contrasting">
              <a:rot lat="0" lon="0" rev="3000000"/>
            </a:lightRig>
          </a:scene3d>
          <a:sp3d contourW="7620">
            <a:bevelT h="31750" w="95250"/>
            <a:contourClr>
              <a:srgbClr val="333333"/>
            </a:contourClr>
          </a:sp3d>
        </p:spPr>
      </p:pic>
      <p:pic>
        <p:nvPicPr>
          <p:cNvPr id="32" name="图片 31"/>
          <p:cNvPicPr>
            <a:picLocks noChangeAspect="1"/>
          </p:cNvPicPr>
          <p:nvPr/>
        </p:nvPicPr>
        <p:blipFill>
          <a:blip r:embed="rId2">
            <a:extLst>
              <a:ext uri="{28A0092B-C50C-407E-A947-70E740481C1C}">
                <a14:useLocalDpi val="0"/>
              </a:ext>
            </a:extLst>
          </a:blip>
          <a:stretch>
            <a:fillRect/>
          </a:stretch>
        </p:blipFill>
        <p:spPr>
          <a:xfrm>
            <a:off x="4674093" y="1455881"/>
            <a:ext cx="1730369" cy="1680302"/>
          </a:xfrm>
          <a:prstGeom prst="ellipse">
            <a:avLst/>
          </a:prstGeom>
          <a:ln cap="rnd" w="19050">
            <a:solidFill>
              <a:srgbClr val="2E90B8"/>
            </a:solidFill>
          </a:ln>
          <a:effectLst/>
          <a:scene3d>
            <a:camera prst="orthographicFront"/>
            <a:lightRig dir="t" rig="contrasting">
              <a:rot lat="0" lon="0" rev="3000000"/>
            </a:lightRig>
          </a:scene3d>
          <a:sp3d contourW="7620">
            <a:bevelT h="31750" w="95250"/>
            <a:contourClr>
              <a:srgbClr val="333333"/>
            </a:contourClr>
          </a:sp3d>
        </p:spPr>
      </p:pic>
      <p:pic>
        <p:nvPicPr>
          <p:cNvPr id="33" name="图片 32"/>
          <p:cNvPicPr>
            <a:picLocks noChangeAspect="1"/>
          </p:cNvPicPr>
          <p:nvPr/>
        </p:nvPicPr>
        <p:blipFill>
          <a:blip r:embed="rId2">
            <a:extLst>
              <a:ext uri="{28A0092B-C50C-407E-A947-70E740481C1C}">
                <a14:useLocalDpi val="0"/>
              </a:ext>
            </a:extLst>
          </a:blip>
          <a:stretch>
            <a:fillRect/>
          </a:stretch>
        </p:blipFill>
        <p:spPr>
          <a:xfrm>
            <a:off x="6690317" y="1455881"/>
            <a:ext cx="1730369" cy="1680302"/>
          </a:xfrm>
          <a:prstGeom prst="ellipse">
            <a:avLst/>
          </a:prstGeom>
          <a:ln cap="rnd" w="19050">
            <a:solidFill>
              <a:srgbClr val="2E90B8"/>
            </a:solidFill>
          </a:ln>
          <a:effectLst/>
          <a:scene3d>
            <a:camera prst="orthographicFront"/>
            <a:lightRig dir="t" rig="contrasting">
              <a:rot lat="0" lon="0" rev="3000000"/>
            </a:lightRig>
          </a:scene3d>
          <a:sp3d contourW="7620">
            <a:bevelT h="31750" w="95250"/>
            <a:contourClr>
              <a:srgbClr val="333333"/>
            </a:contourClr>
          </a:sp3d>
        </p:spPr>
      </p:pic>
      <p:grpSp>
        <p:nvGrpSpPr>
          <p:cNvPr id="36" name="组合 35"/>
          <p:cNvGrpSpPr/>
          <p:nvPr/>
        </p:nvGrpSpPr>
        <p:grpSpPr>
          <a:xfrm>
            <a:off x="827584" y="3157889"/>
            <a:ext cx="1442337" cy="369332"/>
            <a:chOff x="1041431" y="3570570"/>
            <a:chExt cx="1442337" cy="369332"/>
          </a:xfrm>
        </p:grpSpPr>
        <p:sp>
          <p:nvSpPr>
            <p:cNvPr id="26" name="TextBox 25"/>
            <p:cNvSpPr txBox="1"/>
            <p:nvPr/>
          </p:nvSpPr>
          <p:spPr>
            <a:xfrm>
              <a:off x="1041431" y="3570570"/>
              <a:ext cx="1442337" cy="365760"/>
            </a:xfrm>
            <a:prstGeom prst="rect">
              <a:avLst/>
            </a:prstGeom>
            <a:noFill/>
          </p:spPr>
          <p:txBody>
            <a:bodyPr rtlCol="0" wrap="square">
              <a:spAutoFit/>
            </a:bodyPr>
            <a:lstStyle/>
            <a:p>
              <a:pPr algn="ctr"/>
              <a:r>
                <a:rPr altLang="zh-CN" lang="en-US" smtClean="0">
                  <a:solidFill>
                    <a:srgbClr val="DFE0E2"/>
                  </a:solidFill>
                  <a:latin charset="0" pitchFamily="34" typeface="Arial"/>
                  <a:cs charset="0" pitchFamily="34" typeface="Arial"/>
                </a:rPr>
                <a:t>keywords</a:t>
              </a:r>
            </a:p>
          </p:txBody>
        </p:sp>
        <p:cxnSp>
          <p:nvCxnSpPr>
            <p:cNvPr id="35" name="直接连接符 34"/>
            <p:cNvCxnSpPr/>
            <p:nvPr/>
          </p:nvCxnSpPr>
          <p:spPr>
            <a:xfrm>
              <a:off x="1252983" y="3939902"/>
              <a:ext cx="942753" cy="0"/>
            </a:xfrm>
            <a:prstGeom prst="line">
              <a:avLst/>
            </a:prstGeom>
            <a:ln w="28575">
              <a:solidFill>
                <a:srgbClr val="2E90B8"/>
              </a:solidFill>
            </a:ln>
          </p:spPr>
          <p:style>
            <a:lnRef idx="1">
              <a:schemeClr val="accent1"/>
            </a:lnRef>
            <a:fillRef idx="0">
              <a:schemeClr val="accent1"/>
            </a:fillRef>
            <a:effectRef idx="0">
              <a:schemeClr val="accent1"/>
            </a:effectRef>
            <a:fontRef idx="minor">
              <a:schemeClr val="tx1"/>
            </a:fontRef>
          </p:style>
        </p:cxnSp>
      </p:grpSp>
      <p:grpSp>
        <p:nvGrpSpPr>
          <p:cNvPr id="50" name="组合 49"/>
          <p:cNvGrpSpPr/>
          <p:nvPr/>
        </p:nvGrpSpPr>
        <p:grpSpPr>
          <a:xfrm>
            <a:off x="2799870" y="3171873"/>
            <a:ext cx="1442337" cy="369332"/>
            <a:chOff x="1041431" y="3570570"/>
            <a:chExt cx="1442337" cy="369332"/>
          </a:xfrm>
        </p:grpSpPr>
        <p:sp>
          <p:nvSpPr>
            <p:cNvPr id="51" name="TextBox 50"/>
            <p:cNvSpPr txBox="1"/>
            <p:nvPr/>
          </p:nvSpPr>
          <p:spPr>
            <a:xfrm>
              <a:off x="1041431" y="3570570"/>
              <a:ext cx="1442337" cy="365760"/>
            </a:xfrm>
            <a:prstGeom prst="rect">
              <a:avLst/>
            </a:prstGeom>
            <a:noFill/>
          </p:spPr>
          <p:txBody>
            <a:bodyPr rtlCol="0" wrap="square">
              <a:spAutoFit/>
            </a:bodyPr>
            <a:lstStyle/>
            <a:p>
              <a:pPr algn="ctr"/>
              <a:r>
                <a:rPr altLang="zh-CN" lang="en-US" smtClean="0">
                  <a:solidFill>
                    <a:srgbClr val="DFE0E2"/>
                  </a:solidFill>
                  <a:latin charset="0" pitchFamily="34" typeface="Arial"/>
                  <a:cs charset="0" pitchFamily="34" typeface="Arial"/>
                </a:rPr>
                <a:t>keywords</a:t>
              </a:r>
            </a:p>
          </p:txBody>
        </p:sp>
        <p:cxnSp>
          <p:nvCxnSpPr>
            <p:cNvPr id="52" name="直接连接符 51"/>
            <p:cNvCxnSpPr/>
            <p:nvPr/>
          </p:nvCxnSpPr>
          <p:spPr>
            <a:xfrm>
              <a:off x="1252983" y="3939902"/>
              <a:ext cx="942753" cy="0"/>
            </a:xfrm>
            <a:prstGeom prst="line">
              <a:avLst/>
            </a:prstGeom>
            <a:ln w="28575">
              <a:solidFill>
                <a:srgbClr val="2E90B8"/>
              </a:solidFill>
            </a:ln>
          </p:spPr>
          <p:style>
            <a:lnRef idx="1">
              <a:schemeClr val="accent1"/>
            </a:lnRef>
            <a:fillRef idx="0">
              <a:schemeClr val="accent1"/>
            </a:fillRef>
            <a:effectRef idx="0">
              <a:schemeClr val="accent1"/>
            </a:effectRef>
            <a:fontRef idx="minor">
              <a:schemeClr val="tx1"/>
            </a:fontRef>
          </p:style>
        </p:cxnSp>
      </p:grpSp>
      <p:grpSp>
        <p:nvGrpSpPr>
          <p:cNvPr id="53" name="组合 52"/>
          <p:cNvGrpSpPr/>
          <p:nvPr/>
        </p:nvGrpSpPr>
        <p:grpSpPr>
          <a:xfrm>
            <a:off x="4818108" y="3171873"/>
            <a:ext cx="1442337" cy="369332"/>
            <a:chOff x="1041431" y="3570570"/>
            <a:chExt cx="1442337" cy="369332"/>
          </a:xfrm>
        </p:grpSpPr>
        <p:sp>
          <p:nvSpPr>
            <p:cNvPr id="54" name="TextBox 53"/>
            <p:cNvSpPr txBox="1"/>
            <p:nvPr/>
          </p:nvSpPr>
          <p:spPr>
            <a:xfrm>
              <a:off x="1041431" y="3570570"/>
              <a:ext cx="1442337" cy="365760"/>
            </a:xfrm>
            <a:prstGeom prst="rect">
              <a:avLst/>
            </a:prstGeom>
            <a:noFill/>
          </p:spPr>
          <p:txBody>
            <a:bodyPr rtlCol="0" wrap="square">
              <a:spAutoFit/>
            </a:bodyPr>
            <a:lstStyle/>
            <a:p>
              <a:pPr algn="ctr"/>
              <a:r>
                <a:rPr altLang="zh-CN" lang="en-US" smtClean="0">
                  <a:solidFill>
                    <a:srgbClr val="DFE0E2"/>
                  </a:solidFill>
                  <a:latin charset="0" pitchFamily="34" typeface="Arial"/>
                  <a:cs charset="0" pitchFamily="34" typeface="Arial"/>
                </a:rPr>
                <a:t>keywords</a:t>
              </a:r>
            </a:p>
          </p:txBody>
        </p:sp>
        <p:cxnSp>
          <p:nvCxnSpPr>
            <p:cNvPr id="55" name="直接连接符 54"/>
            <p:cNvCxnSpPr/>
            <p:nvPr/>
          </p:nvCxnSpPr>
          <p:spPr>
            <a:xfrm>
              <a:off x="1252983" y="3939902"/>
              <a:ext cx="942753" cy="0"/>
            </a:xfrm>
            <a:prstGeom prst="line">
              <a:avLst/>
            </a:prstGeom>
            <a:ln w="28575">
              <a:solidFill>
                <a:srgbClr val="2E90B8"/>
              </a:solidFill>
            </a:ln>
          </p:spPr>
          <p:style>
            <a:lnRef idx="1">
              <a:schemeClr val="accent1"/>
            </a:lnRef>
            <a:fillRef idx="0">
              <a:schemeClr val="accent1"/>
            </a:fillRef>
            <a:effectRef idx="0">
              <a:schemeClr val="accent1"/>
            </a:effectRef>
            <a:fontRef idx="minor">
              <a:schemeClr val="tx1"/>
            </a:fontRef>
          </p:style>
        </p:cxnSp>
      </p:grpSp>
      <p:grpSp>
        <p:nvGrpSpPr>
          <p:cNvPr id="56" name="组合 55"/>
          <p:cNvGrpSpPr/>
          <p:nvPr/>
        </p:nvGrpSpPr>
        <p:grpSpPr>
          <a:xfrm>
            <a:off x="6834332" y="3171873"/>
            <a:ext cx="1442337" cy="369332"/>
            <a:chOff x="1041431" y="3570570"/>
            <a:chExt cx="1442337" cy="369332"/>
          </a:xfrm>
        </p:grpSpPr>
        <p:sp>
          <p:nvSpPr>
            <p:cNvPr id="57" name="TextBox 56"/>
            <p:cNvSpPr txBox="1"/>
            <p:nvPr/>
          </p:nvSpPr>
          <p:spPr>
            <a:xfrm>
              <a:off x="1041430" y="3570570"/>
              <a:ext cx="1442337" cy="365760"/>
            </a:xfrm>
            <a:prstGeom prst="rect">
              <a:avLst/>
            </a:prstGeom>
            <a:noFill/>
          </p:spPr>
          <p:txBody>
            <a:bodyPr rtlCol="0" wrap="square">
              <a:spAutoFit/>
            </a:bodyPr>
            <a:lstStyle/>
            <a:p>
              <a:pPr algn="ctr"/>
              <a:r>
                <a:rPr altLang="zh-CN" lang="en-US" smtClean="0">
                  <a:solidFill>
                    <a:srgbClr val="DFE0E2"/>
                  </a:solidFill>
                  <a:latin charset="0" pitchFamily="34" typeface="Arial"/>
                  <a:cs charset="0" pitchFamily="34" typeface="Arial"/>
                </a:rPr>
                <a:t>keywords</a:t>
              </a:r>
            </a:p>
          </p:txBody>
        </p:sp>
        <p:cxnSp>
          <p:nvCxnSpPr>
            <p:cNvPr id="58" name="直接连接符 57"/>
            <p:cNvCxnSpPr/>
            <p:nvPr/>
          </p:nvCxnSpPr>
          <p:spPr>
            <a:xfrm>
              <a:off x="1252983" y="3939902"/>
              <a:ext cx="942753" cy="0"/>
            </a:xfrm>
            <a:prstGeom prst="line">
              <a:avLst/>
            </a:prstGeom>
            <a:ln w="28575">
              <a:solidFill>
                <a:srgbClr val="2E90B8"/>
              </a:solidFill>
            </a:ln>
          </p:spPr>
          <p:style>
            <a:lnRef idx="1">
              <a:schemeClr val="accent1"/>
            </a:lnRef>
            <a:fillRef idx="0">
              <a:schemeClr val="accent1"/>
            </a:fillRef>
            <a:effectRef idx="0">
              <a:schemeClr val="accent1"/>
            </a:effectRef>
            <a:fontRef idx="minor">
              <a:schemeClr val="tx1"/>
            </a:fontRef>
          </p:style>
        </p:cxnSp>
      </p:grpSp>
      <p:sp>
        <p:nvSpPr>
          <p:cNvPr id="59" name="TextBox 58"/>
          <p:cNvSpPr txBox="1"/>
          <p:nvPr/>
        </p:nvSpPr>
        <p:spPr>
          <a:xfrm>
            <a:off x="2725625" y="3612960"/>
            <a:ext cx="1514345" cy="822960"/>
          </a:xfrm>
          <a:prstGeom prst="rect">
            <a:avLst/>
          </a:prstGeom>
          <a:noFill/>
        </p:spPr>
        <p:txBody>
          <a:bodyPr rtlCol="0" wrap="square">
            <a:spAutoFit/>
          </a:bodyPr>
          <a:lstStyle/>
          <a:p>
            <a:pPr algn="ctr"/>
            <a:r>
              <a:rPr altLang="zh-CN" lang="en-US" sz="1200">
                <a:solidFill>
                  <a:srgbClr val="DFE0E2"/>
                </a:solidFill>
                <a:latin charset="0" pitchFamily="34" typeface="Arial"/>
                <a:ea charset="-122" pitchFamily="34" typeface="微软雅黑"/>
                <a:cs charset="0" pitchFamily="34" typeface="Arial"/>
              </a:rPr>
              <a:t>Add your text here Add your text here Add your text here Add your text here</a:t>
            </a:r>
          </a:p>
        </p:txBody>
      </p:sp>
      <p:sp>
        <p:nvSpPr>
          <p:cNvPr id="60" name="TextBox 59"/>
          <p:cNvSpPr txBox="1"/>
          <p:nvPr/>
        </p:nvSpPr>
        <p:spPr>
          <a:xfrm>
            <a:off x="4782104" y="3593614"/>
            <a:ext cx="1514345" cy="822960"/>
          </a:xfrm>
          <a:prstGeom prst="rect">
            <a:avLst/>
          </a:prstGeom>
          <a:noFill/>
        </p:spPr>
        <p:txBody>
          <a:bodyPr rtlCol="0" wrap="square">
            <a:spAutoFit/>
          </a:bodyPr>
          <a:lstStyle/>
          <a:p>
            <a:pPr algn="ctr"/>
            <a:r>
              <a:rPr altLang="zh-CN" lang="en-US" sz="1200">
                <a:solidFill>
                  <a:srgbClr val="DFE0E2"/>
                </a:solidFill>
                <a:latin charset="0" pitchFamily="34" typeface="Arial"/>
                <a:ea charset="-122" pitchFamily="34" typeface="微软雅黑"/>
                <a:cs charset="0" pitchFamily="34" typeface="Arial"/>
              </a:rPr>
              <a:t>Add your text here Add your text here Add your text here Add your text here</a:t>
            </a:r>
          </a:p>
        </p:txBody>
      </p:sp>
      <p:sp>
        <p:nvSpPr>
          <p:cNvPr id="61" name="TextBox 60"/>
          <p:cNvSpPr txBox="1"/>
          <p:nvPr/>
        </p:nvSpPr>
        <p:spPr>
          <a:xfrm>
            <a:off x="6760088" y="3593614"/>
            <a:ext cx="1514345" cy="822960"/>
          </a:xfrm>
          <a:prstGeom prst="rect">
            <a:avLst/>
          </a:prstGeom>
          <a:noFill/>
        </p:spPr>
        <p:txBody>
          <a:bodyPr rtlCol="0" wrap="square">
            <a:spAutoFit/>
          </a:bodyPr>
          <a:lstStyle/>
          <a:p>
            <a:pPr algn="ctr"/>
            <a:r>
              <a:rPr altLang="zh-CN" lang="en-US" sz="1200">
                <a:solidFill>
                  <a:srgbClr val="DFE0E2"/>
                </a:solidFill>
                <a:latin charset="0" pitchFamily="34" typeface="Arial"/>
                <a:ea charset="-122" pitchFamily="34" typeface="微软雅黑"/>
                <a:cs charset="0" pitchFamily="34" typeface="Arial"/>
              </a:rPr>
              <a:t>Add your text here Add your text here Add your text here Add your text here</a:t>
            </a:r>
          </a:p>
        </p:txBody>
      </p:sp>
    </p:spTree>
    <p:extLst>
      <p:ext uri="{BB962C8B-B14F-4D97-AF65-F5344CB8AC3E}">
        <p14:creationId val="2457482004"/>
      </p:ext>
    </p:extLst>
  </p:cSld>
  <p:clrMapOvr>
    <a:masterClrMapping/>
  </p:clrMapOvr>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椭圆 3"/>
          <p:cNvSpPr/>
          <p:nvPr/>
        </p:nvSpPr>
        <p:spPr>
          <a:xfrm>
            <a:off x="3059832" y="2225312"/>
            <a:ext cx="663258" cy="663258"/>
          </a:xfrm>
          <a:prstGeom prst="ellipse">
            <a:avLst/>
          </a:prstGeom>
          <a:solidFill>
            <a:srgbClr val="2E90B8"/>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3600">
                <a:solidFill>
                  <a:schemeClr val="bg1"/>
                </a:solidFill>
                <a:latin charset="0" pitchFamily="34" typeface="Arial"/>
                <a:cs charset="0" pitchFamily="34" typeface="Arial"/>
              </a:rPr>
              <a:t>2</a:t>
            </a:r>
          </a:p>
        </p:txBody>
      </p:sp>
      <p:sp>
        <p:nvSpPr>
          <p:cNvPr id="5" name="TextBox 4"/>
          <p:cNvSpPr txBox="1"/>
          <p:nvPr/>
        </p:nvSpPr>
        <p:spPr>
          <a:xfrm>
            <a:off x="3787891" y="2326109"/>
            <a:ext cx="2526010" cy="457200"/>
          </a:xfrm>
          <a:prstGeom prst="rect">
            <a:avLst/>
          </a:prstGeom>
          <a:noFill/>
        </p:spPr>
        <p:txBody>
          <a:bodyPr rtlCol="0" wrap="square">
            <a:spAutoFit/>
          </a:bodyPr>
          <a:lstStyle/>
          <a:p>
            <a:r>
              <a:rPr altLang="zh-CN" lang="en-US" sz="2400">
                <a:solidFill>
                  <a:schemeClr val="bg1"/>
                </a:solidFill>
                <a:latin charset="0" pitchFamily="34" typeface="Arial"/>
                <a:cs charset="0" pitchFamily="34" typeface="Arial"/>
              </a:rPr>
              <a:t>Our  Introduction</a:t>
            </a:r>
          </a:p>
        </p:txBody>
      </p:sp>
    </p:spTree>
    <p:extLst>
      <p:ext uri="{BB962C8B-B14F-4D97-AF65-F5344CB8AC3E}">
        <p14:creationId val="4159427572"/>
      </p:ext>
    </p:extLst>
  </p:cSld>
  <p:clrMapOvr>
    <a:masterClrMapping/>
  </p:clrMapOvr>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椭圆 4"/>
          <p:cNvSpPr/>
          <p:nvPr/>
        </p:nvSpPr>
        <p:spPr>
          <a:xfrm>
            <a:off x="611560" y="1400547"/>
            <a:ext cx="1099766" cy="1099766"/>
          </a:xfrm>
          <a:prstGeom prst="ellipse">
            <a:avLst/>
          </a:prstGeom>
          <a:solidFill>
            <a:srgbClr val="2E90B8">
              <a:alpha val="8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000">
                <a:solidFill>
                  <a:schemeClr val="bg1"/>
                </a:solidFill>
                <a:latin charset="0" pitchFamily="34" typeface="Arial"/>
                <a:cs charset="0" pitchFamily="34" typeface="Arial"/>
              </a:rPr>
              <a:t>one</a:t>
            </a:r>
          </a:p>
        </p:txBody>
      </p:sp>
      <p:sp>
        <p:nvSpPr>
          <p:cNvPr id="8" name="椭圆 7"/>
          <p:cNvSpPr/>
          <p:nvPr/>
        </p:nvSpPr>
        <p:spPr>
          <a:xfrm>
            <a:off x="4333485" y="1400547"/>
            <a:ext cx="1099766" cy="1099766"/>
          </a:xfrm>
          <a:prstGeom prst="ellipse">
            <a:avLst/>
          </a:prstGeom>
          <a:solidFill>
            <a:srgbClr val="2E90B8">
              <a:alpha val="8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2000">
                <a:solidFill>
                  <a:schemeClr val="bg1"/>
                </a:solidFill>
                <a:latin charset="0" pitchFamily="34" typeface="Arial"/>
                <a:cs charset="0" pitchFamily="34" typeface="Arial"/>
              </a:rPr>
              <a:t>two</a:t>
            </a:r>
          </a:p>
        </p:txBody>
      </p:sp>
      <p:sp>
        <p:nvSpPr>
          <p:cNvPr id="9" name="椭圆 8"/>
          <p:cNvSpPr/>
          <p:nvPr/>
        </p:nvSpPr>
        <p:spPr>
          <a:xfrm>
            <a:off x="2025390" y="3365343"/>
            <a:ext cx="1099766" cy="1099766"/>
          </a:xfrm>
          <a:prstGeom prst="ellipse">
            <a:avLst/>
          </a:prstGeom>
          <a:solidFill>
            <a:srgbClr val="DFE0E2">
              <a:alpha val="8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2000">
                <a:solidFill>
                  <a:schemeClr val="tx1">
                    <a:lumMod val="95000"/>
                    <a:lumOff val="5000"/>
                  </a:schemeClr>
                </a:solidFill>
                <a:latin charset="0" pitchFamily="34" typeface="Arial"/>
                <a:cs charset="0" pitchFamily="34" typeface="Arial"/>
              </a:rPr>
              <a:t>three</a:t>
            </a:r>
          </a:p>
        </p:txBody>
      </p:sp>
      <p:sp>
        <p:nvSpPr>
          <p:cNvPr id="10" name="椭圆 9"/>
          <p:cNvSpPr/>
          <p:nvPr/>
        </p:nvSpPr>
        <p:spPr>
          <a:xfrm>
            <a:off x="5890909" y="3335368"/>
            <a:ext cx="1099766" cy="1099766"/>
          </a:xfrm>
          <a:prstGeom prst="ellipse">
            <a:avLst/>
          </a:prstGeom>
          <a:solidFill>
            <a:srgbClr val="DFE0E2">
              <a:alpha val="8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2000">
                <a:solidFill>
                  <a:schemeClr val="tx1">
                    <a:lumMod val="95000"/>
                    <a:lumOff val="5000"/>
                  </a:schemeClr>
                </a:solidFill>
                <a:latin charset="0" pitchFamily="34" typeface="Arial"/>
                <a:cs charset="0" pitchFamily="34" typeface="Arial"/>
              </a:rPr>
              <a:t>four</a:t>
            </a:r>
          </a:p>
        </p:txBody>
      </p:sp>
      <p:sp>
        <p:nvSpPr>
          <p:cNvPr id="11" name="TextBox 10"/>
          <p:cNvSpPr txBox="1"/>
          <p:nvPr/>
        </p:nvSpPr>
        <p:spPr>
          <a:xfrm>
            <a:off x="0" y="464354"/>
            <a:ext cx="9144000" cy="457200"/>
          </a:xfrm>
          <a:prstGeom prst="rect">
            <a:avLst/>
          </a:prstGeom>
          <a:noFill/>
        </p:spPr>
        <p:txBody>
          <a:bodyPr rtlCol="0" wrap="square">
            <a:spAutoFit/>
          </a:bodyPr>
          <a:lstStyle/>
          <a:p>
            <a:pPr algn="ctr"/>
            <a:r>
              <a:rPr altLang="zh-CN" lang="en-US" smtClean="0" sz="2400">
                <a:solidFill>
                  <a:srgbClr val="DFE0E2"/>
                </a:solidFill>
                <a:latin charset="0" pitchFamily="34" typeface="Arial"/>
                <a:ea charset="-122" pitchFamily="34" typeface="微软雅黑"/>
                <a:cs charset="0" pitchFamily="34" typeface="Arial"/>
              </a:rPr>
              <a:t>Add your text  here</a:t>
            </a:r>
          </a:p>
        </p:txBody>
      </p:sp>
      <p:cxnSp>
        <p:nvCxnSpPr>
          <p:cNvPr id="12" name="直接连接符 11"/>
          <p:cNvCxnSpPr/>
          <p:nvPr/>
        </p:nvCxnSpPr>
        <p:spPr>
          <a:xfrm>
            <a:off x="3275856" y="926019"/>
            <a:ext cx="2592288" cy="0"/>
          </a:xfrm>
          <a:prstGeom prst="line">
            <a:avLst/>
          </a:prstGeom>
          <a:ln w="28575">
            <a:solidFill>
              <a:srgbClr val="2E90B8"/>
            </a:solidFill>
          </a:ln>
        </p:spPr>
        <p:style>
          <a:lnRef idx="1">
            <a:schemeClr val="accent1"/>
          </a:lnRef>
          <a:fillRef idx="0">
            <a:schemeClr val="accent1"/>
          </a:fillRef>
          <a:effectRef idx="0">
            <a:schemeClr val="accent1"/>
          </a:effectRef>
          <a:fontRef idx="minor">
            <a:schemeClr val="tx1"/>
          </a:fontRef>
        </p:style>
      </p:cxnSp>
      <p:sp>
        <p:nvSpPr>
          <p:cNvPr id="13" name="椭圆 12"/>
          <p:cNvSpPr/>
          <p:nvPr/>
        </p:nvSpPr>
        <p:spPr>
          <a:xfrm>
            <a:off x="1310766" y="2260284"/>
            <a:ext cx="334008" cy="334008"/>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a:solidFill>
                  <a:schemeClr val="tx1">
                    <a:lumMod val="95000"/>
                    <a:lumOff val="5000"/>
                  </a:schemeClr>
                </a:solidFill>
              </a:rPr>
              <a:t>1</a:t>
            </a:r>
          </a:p>
        </p:txBody>
      </p:sp>
      <p:sp>
        <p:nvSpPr>
          <p:cNvPr id="14" name="椭圆 13"/>
          <p:cNvSpPr/>
          <p:nvPr/>
        </p:nvSpPr>
        <p:spPr>
          <a:xfrm>
            <a:off x="5181271" y="2237741"/>
            <a:ext cx="334008" cy="334008"/>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a:solidFill>
                  <a:schemeClr val="tx1">
                    <a:lumMod val="95000"/>
                    <a:lumOff val="5000"/>
                  </a:schemeClr>
                </a:solidFill>
              </a:rPr>
              <a:t>2</a:t>
            </a:r>
          </a:p>
        </p:txBody>
      </p:sp>
      <p:sp>
        <p:nvSpPr>
          <p:cNvPr id="15" name="椭圆 14"/>
          <p:cNvSpPr/>
          <p:nvPr/>
        </p:nvSpPr>
        <p:spPr>
          <a:xfrm>
            <a:off x="2751481" y="4253966"/>
            <a:ext cx="334008" cy="334008"/>
          </a:xfrm>
          <a:prstGeom prst="ellipse">
            <a:avLst/>
          </a:prstGeom>
          <a:solidFill>
            <a:srgbClr val="2E90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a:t>3</a:t>
            </a:r>
          </a:p>
        </p:txBody>
      </p:sp>
      <p:sp>
        <p:nvSpPr>
          <p:cNvPr id="16" name="椭圆 15"/>
          <p:cNvSpPr/>
          <p:nvPr/>
        </p:nvSpPr>
        <p:spPr>
          <a:xfrm>
            <a:off x="6659934" y="4230258"/>
            <a:ext cx="334008" cy="334008"/>
          </a:xfrm>
          <a:prstGeom prst="ellipse">
            <a:avLst/>
          </a:prstGeom>
          <a:solidFill>
            <a:srgbClr val="2E90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a:t>4</a:t>
            </a:r>
          </a:p>
        </p:txBody>
      </p:sp>
      <p:cxnSp>
        <p:nvCxnSpPr>
          <p:cNvPr id="17" name="直接箭头连接符 16"/>
          <p:cNvCxnSpPr/>
          <p:nvPr/>
        </p:nvCxnSpPr>
        <p:spPr>
          <a:xfrm>
            <a:off x="1538572" y="2571749"/>
            <a:ext cx="647875" cy="864097"/>
          </a:xfrm>
          <a:prstGeom prst="straightConnector1">
            <a:avLst/>
          </a:prstGeom>
          <a:ln>
            <a:solidFill>
              <a:schemeClr val="bg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9" name="直接箭头连接符 28"/>
          <p:cNvCxnSpPr/>
          <p:nvPr/>
        </p:nvCxnSpPr>
        <p:spPr>
          <a:xfrm>
            <a:off x="5433250" y="2521301"/>
            <a:ext cx="647875" cy="844042"/>
          </a:xfrm>
          <a:prstGeom prst="straightConnector1">
            <a:avLst/>
          </a:prstGeom>
          <a:ln>
            <a:solidFill>
              <a:schemeClr val="bg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直接箭头连接符 31"/>
          <p:cNvCxnSpPr/>
          <p:nvPr/>
        </p:nvCxnSpPr>
        <p:spPr>
          <a:xfrm flipV="1">
            <a:off x="2918485" y="2260284"/>
            <a:ext cx="1415000" cy="1175563"/>
          </a:xfrm>
          <a:prstGeom prst="straightConnector1">
            <a:avLst/>
          </a:prstGeom>
          <a:ln>
            <a:solidFill>
              <a:schemeClr val="bg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1733941" y="2288788"/>
            <a:ext cx="1296144" cy="335280"/>
          </a:xfrm>
          <a:prstGeom prst="rect">
            <a:avLst/>
          </a:prstGeom>
          <a:noFill/>
        </p:spPr>
        <p:txBody>
          <a:bodyPr rtlCol="0" wrap="square">
            <a:spAutoFit/>
          </a:bodyPr>
          <a:lstStyle/>
          <a:p>
            <a:pPr algn="ctr"/>
            <a:r>
              <a:rPr altLang="zh-CN" b="1" lang="en-US" smtClean="0" sz="1600">
                <a:solidFill>
                  <a:srgbClr val="2E90B8"/>
                </a:solidFill>
                <a:latin charset="0" pitchFamily="34" typeface="Arial"/>
                <a:cs charset="0" pitchFamily="34" typeface="Arial"/>
              </a:rPr>
              <a:t>Your words</a:t>
            </a:r>
          </a:p>
        </p:txBody>
      </p:sp>
      <p:sp>
        <p:nvSpPr>
          <p:cNvPr id="37" name="TextBox 36"/>
          <p:cNvSpPr txBox="1"/>
          <p:nvPr/>
        </p:nvSpPr>
        <p:spPr>
          <a:xfrm>
            <a:off x="5530794" y="2305204"/>
            <a:ext cx="1296144" cy="335280"/>
          </a:xfrm>
          <a:prstGeom prst="rect">
            <a:avLst/>
          </a:prstGeom>
          <a:noFill/>
        </p:spPr>
        <p:txBody>
          <a:bodyPr rtlCol="0" wrap="square">
            <a:spAutoFit/>
          </a:bodyPr>
          <a:lstStyle/>
          <a:p>
            <a:pPr algn="ctr"/>
            <a:r>
              <a:rPr altLang="zh-CN" b="1" lang="en-US" smtClean="0" sz="1600">
                <a:solidFill>
                  <a:srgbClr val="2E90B8"/>
                </a:solidFill>
                <a:latin charset="0" pitchFamily="34" typeface="Arial"/>
                <a:cs charset="0" pitchFamily="34" typeface="Arial"/>
              </a:rPr>
              <a:t>Your words</a:t>
            </a:r>
          </a:p>
        </p:txBody>
      </p:sp>
      <p:sp>
        <p:nvSpPr>
          <p:cNvPr id="38" name="TextBox 37"/>
          <p:cNvSpPr txBox="1"/>
          <p:nvPr/>
        </p:nvSpPr>
        <p:spPr>
          <a:xfrm>
            <a:off x="6993941" y="4218034"/>
            <a:ext cx="1296144" cy="335280"/>
          </a:xfrm>
          <a:prstGeom prst="rect">
            <a:avLst/>
          </a:prstGeom>
          <a:noFill/>
        </p:spPr>
        <p:txBody>
          <a:bodyPr rtlCol="0" wrap="square">
            <a:spAutoFit/>
          </a:bodyPr>
          <a:lstStyle/>
          <a:p>
            <a:pPr algn="ctr"/>
            <a:r>
              <a:rPr altLang="zh-CN" b="1" lang="en-US" smtClean="0" sz="1600">
                <a:solidFill>
                  <a:srgbClr val="2E90B8"/>
                </a:solidFill>
                <a:latin charset="0" pitchFamily="34" typeface="Arial"/>
                <a:cs charset="0" pitchFamily="34" typeface="Arial"/>
              </a:rPr>
              <a:t>Your words</a:t>
            </a:r>
          </a:p>
        </p:txBody>
      </p:sp>
      <p:sp>
        <p:nvSpPr>
          <p:cNvPr id="39" name="TextBox 38"/>
          <p:cNvSpPr txBox="1"/>
          <p:nvPr/>
        </p:nvSpPr>
        <p:spPr>
          <a:xfrm>
            <a:off x="3125155" y="4230258"/>
            <a:ext cx="1296144" cy="335280"/>
          </a:xfrm>
          <a:prstGeom prst="rect">
            <a:avLst/>
          </a:prstGeom>
          <a:noFill/>
        </p:spPr>
        <p:txBody>
          <a:bodyPr rtlCol="0" wrap="square">
            <a:spAutoFit/>
          </a:bodyPr>
          <a:lstStyle/>
          <a:p>
            <a:pPr algn="ctr"/>
            <a:r>
              <a:rPr altLang="zh-CN" b="1" lang="en-US" smtClean="0" sz="1600">
                <a:solidFill>
                  <a:srgbClr val="2E90B8"/>
                </a:solidFill>
                <a:latin charset="0" pitchFamily="34" typeface="Arial"/>
                <a:cs charset="0" pitchFamily="34" typeface="Arial"/>
              </a:rPr>
              <a:t>Your words</a:t>
            </a:r>
          </a:p>
        </p:txBody>
      </p:sp>
      <p:sp>
        <p:nvSpPr>
          <p:cNvPr id="40" name="TextBox 39"/>
          <p:cNvSpPr txBox="1"/>
          <p:nvPr/>
        </p:nvSpPr>
        <p:spPr>
          <a:xfrm>
            <a:off x="1763688" y="1635646"/>
            <a:ext cx="2137444" cy="640080"/>
          </a:xfrm>
          <a:prstGeom prst="rect">
            <a:avLst/>
          </a:prstGeom>
          <a:noFill/>
        </p:spPr>
        <p:txBody>
          <a:bodyPr rtlCol="0" wrap="square">
            <a:spAutoFit/>
          </a:bodyPr>
          <a:lstStyle/>
          <a:p>
            <a:r>
              <a:rPr altLang="zh-CN" lang="en-US" sz="1200">
                <a:solidFill>
                  <a:srgbClr val="DFE0E2"/>
                </a:solidFill>
                <a:latin charset="0" pitchFamily="34" typeface="Arial"/>
                <a:ea charset="-122" pitchFamily="34" typeface="微软雅黑"/>
                <a:cs charset="0" pitchFamily="34" typeface="Arial"/>
              </a:rPr>
              <a:t>Add your text here Add your text here Add your text here Add your text here</a:t>
            </a:r>
          </a:p>
        </p:txBody>
      </p:sp>
      <p:sp>
        <p:nvSpPr>
          <p:cNvPr id="41" name="TextBox 40"/>
          <p:cNvSpPr txBox="1"/>
          <p:nvPr/>
        </p:nvSpPr>
        <p:spPr>
          <a:xfrm>
            <a:off x="5530794" y="1635646"/>
            <a:ext cx="2425582" cy="640080"/>
          </a:xfrm>
          <a:prstGeom prst="rect">
            <a:avLst/>
          </a:prstGeom>
          <a:noFill/>
        </p:spPr>
        <p:txBody>
          <a:bodyPr rtlCol="0" wrap="square">
            <a:spAutoFit/>
          </a:bodyPr>
          <a:lstStyle/>
          <a:p>
            <a:r>
              <a:rPr altLang="zh-CN" lang="en-US" sz="1200">
                <a:solidFill>
                  <a:srgbClr val="DFE0E2"/>
                </a:solidFill>
                <a:latin charset="0" pitchFamily="34" typeface="Arial"/>
                <a:ea charset="-122" pitchFamily="34" typeface="微软雅黑"/>
                <a:cs charset="0" pitchFamily="34" typeface="Arial"/>
              </a:rPr>
              <a:t>Add your text here Add your text here Add your text here Add your text here</a:t>
            </a:r>
          </a:p>
        </p:txBody>
      </p:sp>
      <p:sp>
        <p:nvSpPr>
          <p:cNvPr id="42" name="TextBox 41"/>
          <p:cNvSpPr txBox="1"/>
          <p:nvPr/>
        </p:nvSpPr>
        <p:spPr>
          <a:xfrm>
            <a:off x="3125157" y="3562084"/>
            <a:ext cx="2056115" cy="640080"/>
          </a:xfrm>
          <a:prstGeom prst="rect">
            <a:avLst/>
          </a:prstGeom>
          <a:noFill/>
        </p:spPr>
        <p:txBody>
          <a:bodyPr rtlCol="0" wrap="square">
            <a:spAutoFit/>
          </a:bodyPr>
          <a:lstStyle/>
          <a:p>
            <a:r>
              <a:rPr altLang="zh-CN" lang="en-US" sz="1200">
                <a:solidFill>
                  <a:srgbClr val="DFE0E2"/>
                </a:solidFill>
                <a:latin charset="0" pitchFamily="34" typeface="Arial"/>
                <a:ea charset="-122" pitchFamily="34" typeface="微软雅黑"/>
                <a:cs charset="0" pitchFamily="34" typeface="Arial"/>
              </a:rPr>
              <a:t>Add your text here Add your text here Add your text here</a:t>
            </a:r>
          </a:p>
        </p:txBody>
      </p:sp>
      <p:sp>
        <p:nvSpPr>
          <p:cNvPr id="43" name="TextBox 42"/>
          <p:cNvSpPr txBox="1"/>
          <p:nvPr/>
        </p:nvSpPr>
        <p:spPr>
          <a:xfrm>
            <a:off x="7020271" y="3559022"/>
            <a:ext cx="1656184" cy="640080"/>
          </a:xfrm>
          <a:prstGeom prst="rect">
            <a:avLst/>
          </a:prstGeom>
          <a:noFill/>
        </p:spPr>
        <p:txBody>
          <a:bodyPr rtlCol="0" wrap="square">
            <a:spAutoFit/>
          </a:bodyPr>
          <a:lstStyle/>
          <a:p>
            <a:r>
              <a:rPr altLang="zh-CN" lang="en-US" sz="1200">
                <a:solidFill>
                  <a:srgbClr val="DFE0E2"/>
                </a:solidFill>
                <a:latin charset="0" pitchFamily="34" typeface="Arial"/>
                <a:ea charset="-122" pitchFamily="34" typeface="微软雅黑"/>
                <a:cs charset="0" pitchFamily="34" typeface="Arial"/>
              </a:rPr>
              <a:t>Add your text here Add your text here Add your text here</a:t>
            </a:r>
          </a:p>
        </p:txBody>
      </p:sp>
    </p:spTree>
    <p:extLst>
      <p:ext uri="{BB962C8B-B14F-4D97-AF65-F5344CB8AC3E}">
        <p14:creationId val="2384722802"/>
      </p:ext>
    </p:extLst>
  </p:cSld>
  <p:clrMapOvr>
    <a:masterClrMapping/>
  </p:clrMapOvr>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TextBox 3"/>
          <p:cNvSpPr txBox="1"/>
          <p:nvPr/>
        </p:nvSpPr>
        <p:spPr>
          <a:xfrm>
            <a:off x="0" y="464354"/>
            <a:ext cx="9144000" cy="457200"/>
          </a:xfrm>
          <a:prstGeom prst="rect">
            <a:avLst/>
          </a:prstGeom>
          <a:noFill/>
        </p:spPr>
        <p:txBody>
          <a:bodyPr rtlCol="0" wrap="square">
            <a:spAutoFit/>
          </a:bodyPr>
          <a:lstStyle/>
          <a:p>
            <a:pPr algn="ctr"/>
            <a:r>
              <a:rPr altLang="zh-CN" lang="en-US" sz="2400">
                <a:solidFill>
                  <a:srgbClr val="DFE0E2"/>
                </a:solidFill>
                <a:latin charset="0" pitchFamily="34" typeface="Arial"/>
                <a:ea charset="-122" pitchFamily="34" typeface="微软雅黑"/>
                <a:cs charset="0" pitchFamily="34" typeface="Arial"/>
              </a:rPr>
              <a:t>KEYWORDS</a:t>
            </a:r>
          </a:p>
        </p:txBody>
      </p:sp>
      <p:cxnSp>
        <p:nvCxnSpPr>
          <p:cNvPr id="6" name="直接连接符 5"/>
          <p:cNvCxnSpPr/>
          <p:nvPr/>
        </p:nvCxnSpPr>
        <p:spPr>
          <a:xfrm>
            <a:off x="3707904" y="926019"/>
            <a:ext cx="1728192" cy="0"/>
          </a:xfrm>
          <a:prstGeom prst="line">
            <a:avLst/>
          </a:prstGeom>
          <a:ln w="28575">
            <a:solidFill>
              <a:srgbClr val="2E90B8"/>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915566"/>
            <a:ext cx="9144000" cy="396240"/>
          </a:xfrm>
          <a:prstGeom prst="rect">
            <a:avLst/>
          </a:prstGeom>
          <a:noFill/>
        </p:spPr>
        <p:txBody>
          <a:bodyPr rtlCol="0" wrap="square">
            <a:spAutoFit/>
          </a:bodyPr>
          <a:lstStyle/>
          <a:p>
            <a:pPr algn="ctr"/>
            <a:r>
              <a:rPr altLang="zh-CN" lang="en-US" sz="2000">
                <a:solidFill>
                  <a:srgbClr val="DFE0E2"/>
                </a:solidFill>
                <a:latin charset="0" pitchFamily="34" typeface="Arial"/>
                <a:ea charset="-122" pitchFamily="34" typeface="微软雅黑"/>
                <a:cs charset="0" pitchFamily="34" typeface="Arial"/>
              </a:rPr>
              <a:t>Add your text here</a:t>
            </a:r>
          </a:p>
        </p:txBody>
      </p:sp>
      <p:pic>
        <p:nvPicPr>
          <p:cNvPr id="14" name="图片 13"/>
          <p:cNvPicPr>
            <a:picLocks noChangeAspect="1"/>
          </p:cNvPicPr>
          <p:nvPr/>
        </p:nvPicPr>
        <p:blipFill>
          <a:blip r:embed="rId2">
            <a:duotone>
              <a:prstClr val="black"/>
              <a:schemeClr val="tx1">
                <a:tint val="45000"/>
                <a:satMod val="400000"/>
              </a:schemeClr>
            </a:duotone>
            <a:extLst>
              <a:ext uri="{28A0092B-C50C-407E-A947-70E740481C1C}">
                <a14:useLocalDpi val="0"/>
              </a:ext>
            </a:extLst>
          </a:blip>
          <a:stretch>
            <a:fillRect/>
          </a:stretch>
        </p:blipFill>
        <p:spPr>
          <a:xfrm>
            <a:off x="6396688" y="2207189"/>
            <a:ext cx="1096777" cy="1065043"/>
          </a:xfrm>
          <a:prstGeom prst="ellipse">
            <a:avLst/>
          </a:prstGeom>
          <a:ln cap="rnd" w="38100">
            <a:solidFill>
              <a:schemeClr val="bg1">
                <a:lumMod val="75000"/>
              </a:schemeClr>
            </a:solidFill>
          </a:ln>
          <a:effectLst>
            <a:outerShdw blurRad="381000" dir="5400000" dist="292100" rotWithShape="0" sx="-80000" sy="-18000">
              <a:srgbClr val="000000">
                <a:alpha val="22000"/>
              </a:srgbClr>
            </a:outerShdw>
          </a:effectLst>
          <a:scene3d>
            <a:camera prst="orthographicFront"/>
            <a:lightRig dir="t" rig="contrasting">
              <a:rot lat="0" lon="0" rev="3000000"/>
            </a:lightRig>
          </a:scene3d>
          <a:sp3d contourW="7620">
            <a:bevelT h="31750" w="95250"/>
            <a:contourClr>
              <a:srgbClr val="333333"/>
            </a:contourClr>
          </a:sp3d>
        </p:spPr>
      </p:pic>
      <p:pic>
        <p:nvPicPr>
          <p:cNvPr id="13" name="图片 12"/>
          <p:cNvPicPr>
            <a:picLocks noChangeAspect="1"/>
          </p:cNvPicPr>
          <p:nvPr/>
        </p:nvPicPr>
        <p:blipFill>
          <a:blip r:embed="rId3">
            <a:duotone>
              <a:prstClr val="black"/>
              <a:schemeClr val="tx1">
                <a:tint val="45000"/>
                <a:satMod val="400000"/>
              </a:schemeClr>
            </a:duotone>
            <a:extLst>
              <a:ext uri="{28A0092B-C50C-407E-A947-70E740481C1C}">
                <a14:useLocalDpi val="0"/>
              </a:ext>
            </a:extLst>
          </a:blip>
          <a:stretch>
            <a:fillRect/>
          </a:stretch>
        </p:blipFill>
        <p:spPr>
          <a:xfrm>
            <a:off x="5235949" y="2053838"/>
            <a:ext cx="1440160" cy="1398490"/>
          </a:xfrm>
          <a:prstGeom prst="ellipse">
            <a:avLst/>
          </a:prstGeom>
          <a:ln cap="rnd" w="38100">
            <a:solidFill>
              <a:schemeClr val="bg1">
                <a:lumMod val="75000"/>
              </a:schemeClr>
            </a:solidFill>
          </a:ln>
          <a:effectLst>
            <a:outerShdw blurRad="381000" dir="5400000" dist="292100" rotWithShape="0" sx="-80000" sy="-18000">
              <a:srgbClr val="000000">
                <a:alpha val="22000"/>
              </a:srgbClr>
            </a:outerShdw>
          </a:effectLst>
          <a:scene3d>
            <a:camera prst="orthographicFront"/>
            <a:lightRig dir="t" rig="contrasting">
              <a:rot lat="0" lon="0" rev="3000000"/>
            </a:lightRig>
          </a:scene3d>
          <a:sp3d contourW="7620">
            <a:bevelT h="31750" w="95250"/>
            <a:contourClr>
              <a:srgbClr val="333333"/>
            </a:contourClr>
          </a:sp3d>
        </p:spPr>
      </p:pic>
      <p:pic>
        <p:nvPicPr>
          <p:cNvPr id="16" name="图片 15"/>
          <p:cNvPicPr>
            <a:picLocks noChangeAspect="1"/>
          </p:cNvPicPr>
          <p:nvPr/>
        </p:nvPicPr>
        <p:blipFill>
          <a:blip r:embed="rId2">
            <a:duotone>
              <a:prstClr val="black"/>
              <a:schemeClr val="tx1">
                <a:tint val="45000"/>
                <a:satMod val="400000"/>
              </a:schemeClr>
            </a:duotone>
            <a:extLst>
              <a:ext uri="{28A0092B-C50C-407E-A947-70E740481C1C}">
                <a14:useLocalDpi val="0"/>
              </a:ext>
            </a:extLst>
          </a:blip>
          <a:stretch>
            <a:fillRect/>
          </a:stretch>
        </p:blipFill>
        <p:spPr>
          <a:xfrm>
            <a:off x="1635549" y="2207189"/>
            <a:ext cx="1096777" cy="1065043"/>
          </a:xfrm>
          <a:prstGeom prst="ellipse">
            <a:avLst/>
          </a:prstGeom>
          <a:ln cap="rnd" w="38100">
            <a:solidFill>
              <a:schemeClr val="bg1">
                <a:lumMod val="75000"/>
              </a:schemeClr>
            </a:solidFill>
          </a:ln>
          <a:effectLst>
            <a:outerShdw blurRad="381000" dir="5400000" dist="292100" rotWithShape="0" sx="-80000" sy="-18000">
              <a:srgbClr val="000000">
                <a:alpha val="22000"/>
              </a:srgbClr>
            </a:outerShdw>
          </a:effectLst>
          <a:scene3d>
            <a:camera prst="orthographicFront"/>
            <a:lightRig dir="t" rig="contrasting">
              <a:rot lat="0" lon="0" rev="3000000"/>
            </a:lightRig>
          </a:scene3d>
          <a:sp3d contourW="7620">
            <a:bevelT h="31750" w="95250"/>
            <a:contourClr>
              <a:srgbClr val="333333"/>
            </a:contourClr>
          </a:sp3d>
        </p:spPr>
      </p:pic>
      <p:pic>
        <p:nvPicPr>
          <p:cNvPr id="15" name="图片 14"/>
          <p:cNvPicPr>
            <a:picLocks noChangeAspect="1"/>
          </p:cNvPicPr>
          <p:nvPr/>
        </p:nvPicPr>
        <p:blipFill>
          <a:blip r:embed="rId3">
            <a:duotone>
              <a:prstClr val="black"/>
              <a:schemeClr val="tx1">
                <a:tint val="45000"/>
                <a:satMod val="400000"/>
              </a:schemeClr>
            </a:duotone>
            <a:extLst>
              <a:ext uri="{28A0092B-C50C-407E-A947-70E740481C1C}">
                <a14:useLocalDpi val="0"/>
              </a:ext>
            </a:extLst>
          </a:blip>
          <a:stretch>
            <a:fillRect/>
          </a:stretch>
        </p:blipFill>
        <p:spPr>
          <a:xfrm>
            <a:off x="2499645" y="2053838"/>
            <a:ext cx="1440160" cy="1398490"/>
          </a:xfrm>
          <a:prstGeom prst="ellipse">
            <a:avLst/>
          </a:prstGeom>
          <a:ln cap="rnd" w="38100">
            <a:solidFill>
              <a:schemeClr val="bg1">
                <a:lumMod val="75000"/>
              </a:schemeClr>
            </a:solidFill>
          </a:ln>
          <a:effectLst>
            <a:outerShdw blurRad="381000" dir="5400000" dist="292100" rotWithShape="0" sx="-80000" sy="-18000">
              <a:srgbClr val="000000">
                <a:alpha val="22000"/>
              </a:srgbClr>
            </a:outerShdw>
          </a:effectLst>
          <a:scene3d>
            <a:camera prst="orthographicFront"/>
            <a:lightRig dir="t" rig="contrasting">
              <a:rot lat="0" lon="0" rev="3000000"/>
            </a:lightRig>
          </a:scene3d>
          <a:sp3d contourW="7620">
            <a:bevelT h="31750" w="95250"/>
            <a:contourClr>
              <a:srgbClr val="333333"/>
            </a:contourClr>
          </a:sp3d>
        </p:spPr>
      </p:pic>
      <p:pic>
        <p:nvPicPr>
          <p:cNvPr id="9" name="图片 8"/>
          <p:cNvPicPr>
            <a:picLocks noChangeAspect="1"/>
          </p:cNvPicPr>
          <p:nvPr/>
        </p:nvPicPr>
        <p:blipFill>
          <a:blip r:embed="rId4">
            <a:extLst>
              <a:ext uri="{28A0092B-C50C-407E-A947-70E740481C1C}">
                <a14:useLocalDpi val="0"/>
              </a:ext>
            </a:extLst>
          </a:blip>
          <a:stretch>
            <a:fillRect/>
          </a:stretch>
        </p:blipFill>
        <p:spPr>
          <a:xfrm>
            <a:off x="3707904" y="1899560"/>
            <a:ext cx="1730369" cy="1680302"/>
          </a:xfrm>
          <a:prstGeom prst="ellipse">
            <a:avLst/>
          </a:prstGeom>
          <a:ln cap="rnd" w="38100">
            <a:solidFill>
              <a:srgbClr val="2E90B8"/>
            </a:solidFill>
          </a:ln>
          <a:effectLst>
            <a:outerShdw blurRad="381000" dir="5400000" dist="292100" rotWithShape="0" sx="-80000" sy="-18000">
              <a:srgbClr val="000000">
                <a:alpha val="22000"/>
              </a:srgbClr>
            </a:outerShdw>
          </a:effectLst>
          <a:scene3d>
            <a:camera prst="orthographicFront"/>
            <a:lightRig dir="t" rig="contrasting">
              <a:rot lat="0" lon="0" rev="3000000"/>
            </a:lightRig>
          </a:scene3d>
          <a:sp3d contourW="7620">
            <a:bevelT h="31750" w="95250"/>
            <a:contourClr>
              <a:srgbClr val="333333"/>
            </a:contourClr>
          </a:sp3d>
        </p:spPr>
      </p:pic>
      <p:sp>
        <p:nvSpPr>
          <p:cNvPr id="11" name="TextBox 10"/>
          <p:cNvSpPr txBox="1"/>
          <p:nvPr/>
        </p:nvSpPr>
        <p:spPr>
          <a:xfrm>
            <a:off x="3923928" y="3723878"/>
            <a:ext cx="1296144" cy="274320"/>
          </a:xfrm>
          <a:prstGeom prst="rect">
            <a:avLst/>
          </a:prstGeom>
          <a:noFill/>
        </p:spPr>
        <p:txBody>
          <a:bodyPr rtlCol="0" wrap="square">
            <a:spAutoFit/>
          </a:bodyPr>
          <a:lstStyle/>
          <a:p>
            <a:pPr algn="ctr"/>
            <a:r>
              <a:rPr altLang="zh-CN" b="1" lang="en-US" smtClean="0" sz="1200">
                <a:solidFill>
                  <a:srgbClr val="2E90B8"/>
                </a:solidFill>
                <a:latin charset="0" pitchFamily="34" typeface="Arial"/>
                <a:cs charset="0" pitchFamily="34" typeface="Arial"/>
              </a:rPr>
              <a:t>Your words</a:t>
            </a:r>
          </a:p>
        </p:txBody>
      </p:sp>
      <p:sp>
        <p:nvSpPr>
          <p:cNvPr id="18" name="TextBox 17"/>
          <p:cNvSpPr txBox="1"/>
          <p:nvPr/>
        </p:nvSpPr>
        <p:spPr>
          <a:xfrm>
            <a:off x="2545947" y="3523339"/>
            <a:ext cx="1296144" cy="274320"/>
          </a:xfrm>
          <a:prstGeom prst="rect">
            <a:avLst/>
          </a:prstGeom>
          <a:noFill/>
        </p:spPr>
        <p:txBody>
          <a:bodyPr rtlCol="0" wrap="square">
            <a:spAutoFit/>
          </a:bodyPr>
          <a:lstStyle/>
          <a:p>
            <a:pPr algn="ctr"/>
            <a:r>
              <a:rPr altLang="zh-CN" lang="en-US" smtClean="0" sz="1200">
                <a:solidFill>
                  <a:srgbClr val="DFE0E2"/>
                </a:solidFill>
                <a:latin charset="0" pitchFamily="34" typeface="Arial"/>
                <a:cs charset="0" pitchFamily="34" typeface="Arial"/>
              </a:rPr>
              <a:t>Your words</a:t>
            </a:r>
          </a:p>
        </p:txBody>
      </p:sp>
      <p:sp>
        <p:nvSpPr>
          <p:cNvPr id="19" name="TextBox 18"/>
          <p:cNvSpPr txBox="1"/>
          <p:nvPr/>
        </p:nvSpPr>
        <p:spPr>
          <a:xfrm>
            <a:off x="5298976" y="3507854"/>
            <a:ext cx="1296144" cy="274320"/>
          </a:xfrm>
          <a:prstGeom prst="rect">
            <a:avLst/>
          </a:prstGeom>
          <a:noFill/>
        </p:spPr>
        <p:txBody>
          <a:bodyPr rtlCol="0" wrap="square">
            <a:spAutoFit/>
          </a:bodyPr>
          <a:lstStyle/>
          <a:p>
            <a:pPr algn="ctr"/>
            <a:r>
              <a:rPr altLang="zh-CN" lang="en-US" smtClean="0" sz="1200">
                <a:solidFill>
                  <a:srgbClr val="DFE0E2"/>
                </a:solidFill>
                <a:latin charset="0" pitchFamily="34" typeface="Arial"/>
                <a:cs charset="0" pitchFamily="34" typeface="Arial"/>
              </a:rPr>
              <a:t>Your words</a:t>
            </a:r>
          </a:p>
        </p:txBody>
      </p:sp>
      <p:sp>
        <p:nvSpPr>
          <p:cNvPr id="20" name="TextBox 19"/>
          <p:cNvSpPr txBox="1"/>
          <p:nvPr/>
        </p:nvSpPr>
        <p:spPr>
          <a:xfrm>
            <a:off x="1493382" y="3289496"/>
            <a:ext cx="1296144" cy="274320"/>
          </a:xfrm>
          <a:prstGeom prst="rect">
            <a:avLst/>
          </a:prstGeom>
          <a:noFill/>
        </p:spPr>
        <p:txBody>
          <a:bodyPr rtlCol="0" wrap="square">
            <a:spAutoFit/>
          </a:bodyPr>
          <a:lstStyle/>
          <a:p>
            <a:pPr algn="ctr"/>
            <a:r>
              <a:rPr altLang="zh-CN" lang="en-US" smtClean="0" sz="1200">
                <a:solidFill>
                  <a:srgbClr val="DFE0E2"/>
                </a:solidFill>
                <a:latin charset="0" pitchFamily="34" typeface="Arial"/>
                <a:cs charset="0" pitchFamily="34" typeface="Arial"/>
              </a:rPr>
              <a:t>Your words</a:t>
            </a:r>
          </a:p>
        </p:txBody>
      </p:sp>
      <p:sp>
        <p:nvSpPr>
          <p:cNvPr id="21" name="TextBox 20"/>
          <p:cNvSpPr txBox="1"/>
          <p:nvPr/>
        </p:nvSpPr>
        <p:spPr>
          <a:xfrm>
            <a:off x="6297005" y="3313828"/>
            <a:ext cx="1296144" cy="274320"/>
          </a:xfrm>
          <a:prstGeom prst="rect">
            <a:avLst/>
          </a:prstGeom>
          <a:noFill/>
        </p:spPr>
        <p:txBody>
          <a:bodyPr rtlCol="0" wrap="square">
            <a:spAutoFit/>
          </a:bodyPr>
          <a:lstStyle/>
          <a:p>
            <a:pPr algn="ctr"/>
            <a:r>
              <a:rPr altLang="zh-CN" lang="en-US" smtClean="0" sz="1200">
                <a:solidFill>
                  <a:srgbClr val="DFE0E2"/>
                </a:solidFill>
                <a:latin charset="0" pitchFamily="34" typeface="Arial"/>
                <a:cs charset="0" pitchFamily="34" typeface="Arial"/>
              </a:rPr>
              <a:t>Your words</a:t>
            </a:r>
          </a:p>
        </p:txBody>
      </p:sp>
      <p:sp>
        <p:nvSpPr>
          <p:cNvPr id="22" name="TextBox 21"/>
          <p:cNvSpPr txBox="1"/>
          <p:nvPr/>
        </p:nvSpPr>
        <p:spPr>
          <a:xfrm>
            <a:off x="755576" y="4299942"/>
            <a:ext cx="7632848" cy="579120"/>
          </a:xfrm>
          <a:prstGeom prst="rect">
            <a:avLst/>
          </a:prstGeom>
          <a:noFill/>
        </p:spPr>
        <p:txBody>
          <a:bodyPr rtlCol="0" wrap="square">
            <a:spAutoFit/>
          </a:bodyPr>
          <a:lstStyle/>
          <a:p>
            <a:pPr algn="ctr"/>
            <a:r>
              <a:rPr altLang="zh-CN" lang="en-US" sz="1600">
                <a:solidFill>
                  <a:srgbClr val="DFE0E2"/>
                </a:solidFill>
                <a:latin charset="0" pitchFamily="34" typeface="Arial"/>
                <a:ea charset="-122" pitchFamily="34" typeface="微软雅黑"/>
                <a:cs charset="0" pitchFamily="34" typeface="Arial"/>
              </a:rPr>
              <a:t>Add your text here Add your text here Add your text here Add your text here Add you text here Add your text here Add your text here Add your text here</a:t>
            </a:r>
          </a:p>
        </p:txBody>
      </p:sp>
    </p:spTree>
    <p:extLst>
      <p:ext uri="{BB962C8B-B14F-4D97-AF65-F5344CB8AC3E}">
        <p14:creationId val="1336710947"/>
      </p:ext>
    </p:extLst>
  </p:cSld>
  <p:clrMapOvr>
    <a:masterClrMapping/>
  </p:clrMapOvr>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椭圆 3"/>
          <p:cNvSpPr/>
          <p:nvPr/>
        </p:nvSpPr>
        <p:spPr>
          <a:xfrm>
            <a:off x="3059832" y="2225312"/>
            <a:ext cx="663258" cy="663258"/>
          </a:xfrm>
          <a:prstGeom prst="ellipse">
            <a:avLst/>
          </a:prstGeom>
          <a:solidFill>
            <a:srgbClr val="2E90B8"/>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3600">
                <a:solidFill>
                  <a:schemeClr val="bg1"/>
                </a:solidFill>
                <a:latin charset="0" pitchFamily="34" typeface="Arial"/>
                <a:cs charset="0" pitchFamily="34" typeface="Arial"/>
              </a:rPr>
              <a:t>3</a:t>
            </a:r>
          </a:p>
        </p:txBody>
      </p:sp>
      <p:sp>
        <p:nvSpPr>
          <p:cNvPr id="5" name="TextBox 4"/>
          <p:cNvSpPr txBox="1"/>
          <p:nvPr/>
        </p:nvSpPr>
        <p:spPr>
          <a:xfrm>
            <a:off x="3787891" y="2326109"/>
            <a:ext cx="2526010" cy="457200"/>
          </a:xfrm>
          <a:prstGeom prst="rect">
            <a:avLst/>
          </a:prstGeom>
          <a:noFill/>
        </p:spPr>
        <p:txBody>
          <a:bodyPr rtlCol="0" wrap="square">
            <a:spAutoFit/>
          </a:bodyPr>
          <a:lstStyle/>
          <a:p>
            <a:r>
              <a:rPr altLang="zh-CN" lang="en-US" sz="2400">
                <a:solidFill>
                  <a:schemeClr val="bg1"/>
                </a:solidFill>
                <a:latin charset="0" pitchFamily="34" typeface="Arial"/>
                <a:cs charset="0" pitchFamily="34" typeface="Arial"/>
              </a:rPr>
              <a:t>Our  Introduction</a:t>
            </a:r>
          </a:p>
        </p:txBody>
      </p:sp>
    </p:spTree>
    <p:extLst>
      <p:ext uri="{BB962C8B-B14F-4D97-AF65-F5344CB8AC3E}">
        <p14:creationId val="1582785391"/>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72</Paragraphs>
  <Slides>12</Slides>
  <Notes>0</Notes>
  <TotalTime>330</TotalTime>
  <HiddenSlides>0</HiddenSlides>
  <MMClips>0</MMClips>
  <ScaleCrop>0</ScaleCrop>
  <HeadingPairs>
    <vt:vector baseType="variant" size="6">
      <vt:variant>
        <vt:lpstr>Fonts used</vt:lpstr>
      </vt:variant>
      <vt:variant>
        <vt:i4>4</vt:i4>
      </vt:variant>
      <vt:variant>
        <vt:lpstr>Theme</vt:lpstr>
      </vt:variant>
      <vt:variant>
        <vt:i4>1</vt:i4>
      </vt:variant>
      <vt:variant>
        <vt:lpstr>Slide Titles</vt:lpstr>
      </vt:variant>
      <vt:variant>
        <vt:i4>12</vt:i4>
      </vt:variant>
    </vt:vector>
  </HeadingPairs>
  <TitlesOfParts>
    <vt:vector baseType="lpstr" size="17">
      <vt:lpstr>Arial</vt:lpstr>
      <vt:lpstr>Calibri</vt:lpstr>
      <vt:lpstr>Calibri Light</vt:lpstr>
      <vt:lpstr>微软雅黑</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cp:lastModifiedBy>Administrator</cp:lastModifiedBy>
  <dcterms:modified xsi:type="dcterms:W3CDTF">2021-08-20T10:51:29Z</dcterms:modified>
  <cp:revision>50</cp:revision>
  <dc:title>PowerPoint 演示文稿</dc:title>
</cp:coreProperties>
</file>