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7" r:id="rId5"/>
    <p:sldId id="258" r:id="rId6"/>
    <p:sldId id="269" r:id="rId7"/>
    <p:sldId id="265" r:id="rId8"/>
    <p:sldId id="270" r:id="rId9"/>
    <p:sldId id="264" r:id="rId10"/>
    <p:sldId id="268" r:id="rId11"/>
    <p:sldId id="271" r:id="rId12"/>
    <p:sldId id="259" r:id="rId13"/>
    <p:sldId id="272" r:id="rId14"/>
    <p:sldId id="260" r:id="rId15"/>
  </p:sldIdLst>
  <p:sldSz cx="9144000" cy="5143500" type="screen16x9"/>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83">
          <p15:clr>
            <a:srgbClr val="A4A3A4"/>
          </p15:clr>
        </p15:guide>
        <p15:guide id="2" orient="horz" pos="940">
          <p15:clr>
            <a:srgbClr val="A4A3A4"/>
          </p15:clr>
        </p15:guide>
        <p15:guide id="3" orient="horz" pos="2573">
          <p15:clr>
            <a:srgbClr val="A4A3A4"/>
          </p15:clr>
        </p15:guide>
        <p15:guide id="4" orient="horz" pos="1529">
          <p15:clr>
            <a:srgbClr val="A4A3A4"/>
          </p15:clr>
        </p15:guide>
        <p15:guide id="5" pos="2835">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282" y="96"/>
      </p:cViewPr>
      <p:guideLst>
        <p:guide orient="horz" pos="1983"/>
        <p:guide orient="horz" pos="940"/>
        <p:guide orient="horz" pos="2573"/>
        <p:guide orient="horz" pos="1529"/>
        <p:guide pos="2835"/>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tags/tag1.xml" Type="http://schemas.openxmlformats.org/officeDocument/2006/relationships/tags"/><Relationship Id="rId17" Target="presProps.xml" Type="http://schemas.openxmlformats.org/officeDocument/2006/relationships/presProps"/><Relationship Id="rId18" Target="viewProps.xml" Type="http://schemas.openxmlformats.org/officeDocument/2006/relationships/viewProps"/><Relationship Id="rId19" Target="theme/theme1.xml" Type="http://schemas.openxmlformats.org/officeDocument/2006/relationships/theme"/><Relationship Id="rId2" Target="slideMasters/slideMaster2.xml" Type="http://schemas.openxmlformats.org/officeDocument/2006/relationships/slideMaster"/><Relationship Id="rId20"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6414B-B291-4351-908E-5035C9C7E8DC}" type="datetimeFigureOut">
              <a:rPr lang="zh-CN" altLang="en-US" smtClean="0"/>
              <a:t>2016/3/18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F95071-D016-41FB-9FE6-BF9F9AC05356}" type="slidenum">
              <a:rPr lang="zh-CN" altLang="en-US" smtClean="0"/>
              <a:t>‹#›</a:t>
            </a:fld>
            <a:endParaRPr lang="zh-CN" altLang="en-US"/>
          </a:p>
        </p:txBody>
      </p:sp>
    </p:spTree>
    <p:extLst>
      <p:ext uri="{BB962C8B-B14F-4D97-AF65-F5344CB8AC3E}">
        <p14:creationId val="208179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540530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13489240"/>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87130552"/>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034453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2016/3/18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25773107"/>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2016/3/18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0180193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2016/3/18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6639318"/>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3799187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19012861"/>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80720385"/>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2016/3/18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4844818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2016/3/18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2016/3/18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2016/3/18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454545"/>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2016/3/18</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2016/3/18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26703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jpeg" Type="http://schemas.openxmlformats.org/officeDocument/2006/relationships/image"/><Relationship Id="rId3" Target="../media/image3.jpeg" Type="http://schemas.openxmlformats.org/officeDocument/2006/relationships/image"/><Relationship Id="rId4" Target="../media/image1.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rot="10800000">
            <a:off x="-1068435" y="3565344"/>
            <a:ext cx="2880319" cy="2645335"/>
            <a:chOff x="7814481" y="-756084"/>
            <a:chExt cx="2085603" cy="1915454"/>
          </a:xfrm>
        </p:grpSpPr>
        <p:sp>
          <p:nvSpPr>
            <p:cNvPr id="11" name="饼形 10"/>
            <p:cNvSpPr/>
            <p:nvPr/>
          </p:nvSpPr>
          <p:spPr>
            <a:xfrm>
              <a:off x="8387916" y="-756084"/>
              <a:ext cx="1512168" cy="1512168"/>
            </a:xfrm>
            <a:prstGeom prst="pie">
              <a:avLst>
                <a:gd fmla="val 5394615" name="adj1"/>
                <a:gd fmla="val 10818284" name="adj2"/>
              </a:avLst>
            </a:prstGeom>
            <a:solidFill>
              <a:srgbClr val="2E90B8"/>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2" name="椭圆 11"/>
            <p:cNvSpPr/>
            <p:nvPr/>
          </p:nvSpPr>
          <p:spPr>
            <a:xfrm>
              <a:off x="7814481" y="53916"/>
              <a:ext cx="627534" cy="627534"/>
            </a:xfrm>
            <a:prstGeom prst="ellipse">
              <a:avLst/>
            </a:prstGeom>
            <a:solidFill>
              <a:schemeClr val="bg1">
                <a:lumMod val="75000"/>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椭圆 12"/>
            <p:cNvSpPr/>
            <p:nvPr/>
          </p:nvSpPr>
          <p:spPr>
            <a:xfrm>
              <a:off x="8748464" y="57199"/>
              <a:ext cx="313767" cy="313767"/>
            </a:xfrm>
            <a:prstGeom prst="ellipse">
              <a:avLst/>
            </a:prstGeom>
            <a:solidFill>
              <a:schemeClr val="bg1">
                <a:lumMod val="7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椭圆 13"/>
            <p:cNvSpPr/>
            <p:nvPr/>
          </p:nvSpPr>
          <p:spPr>
            <a:xfrm>
              <a:off x="8487735" y="438813"/>
              <a:ext cx="476753" cy="476753"/>
            </a:xfrm>
            <a:prstGeom prst="ellipse">
              <a:avLst/>
            </a:prstGeom>
            <a:solidFill>
              <a:schemeClr val="bg1">
                <a:lumMod val="7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椭圆 14"/>
            <p:cNvSpPr/>
            <p:nvPr/>
          </p:nvSpPr>
          <p:spPr>
            <a:xfrm>
              <a:off x="8207013" y="731737"/>
              <a:ext cx="268047" cy="268047"/>
            </a:xfrm>
            <a:prstGeom prst="ellipse">
              <a:avLst/>
            </a:prstGeom>
            <a:solidFill>
              <a:srgbClr val="2E90B8">
                <a:alpha val="8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 name="椭圆 15"/>
            <p:cNvSpPr/>
            <p:nvPr/>
          </p:nvSpPr>
          <p:spPr>
            <a:xfrm>
              <a:off x="8080337" y="1025347"/>
              <a:ext cx="134023" cy="13402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椭圆 33"/>
          <p:cNvSpPr/>
          <p:nvPr/>
        </p:nvSpPr>
        <p:spPr>
          <a:xfrm rot="10800000">
            <a:off x="1095924" y="2715766"/>
            <a:ext cx="667764" cy="667764"/>
          </a:xfrm>
          <a:custGeom>
            <a:rect b="b" l="l" r="r" t="t"/>
            <a:pathLst>
              <a:path h="667764" w="667764">
                <a:moveTo>
                  <a:pt x="432521" y="511058"/>
                </a:moveTo>
                <a:lnTo>
                  <a:pt x="506403" y="437176"/>
                </a:lnTo>
                <a:lnTo>
                  <a:pt x="469462" y="437176"/>
                </a:lnTo>
                <a:lnTo>
                  <a:pt x="469462" y="252470"/>
                </a:lnTo>
                <a:lnTo>
                  <a:pt x="217899" y="252470"/>
                </a:lnTo>
                <a:lnTo>
                  <a:pt x="217899" y="215529"/>
                </a:lnTo>
                <a:lnTo>
                  <a:pt x="144017" y="289411"/>
                </a:lnTo>
                <a:lnTo>
                  <a:pt x="217899" y="363293"/>
                </a:lnTo>
                <a:lnTo>
                  <a:pt x="217899" y="326352"/>
                </a:lnTo>
                <a:lnTo>
                  <a:pt x="395580" y="326352"/>
                </a:lnTo>
                <a:lnTo>
                  <a:pt x="395580" y="437176"/>
                </a:lnTo>
                <a:lnTo>
                  <a:pt x="358639" y="437176"/>
                </a:lnTo>
                <a:close/>
                <a:moveTo>
                  <a:pt x="333882" y="667764"/>
                </a:moveTo>
                <a:cubicBezTo>
                  <a:pt x="149484" y="667764"/>
                  <a:pt x="0" y="518280"/>
                  <a:pt x="0" y="333882"/>
                </a:cubicBezTo>
                <a:cubicBezTo>
                  <a:pt x="0" y="149484"/>
                  <a:pt x="149484" y="0"/>
                  <a:pt x="333882" y="0"/>
                </a:cubicBezTo>
                <a:cubicBezTo>
                  <a:pt x="518280" y="0"/>
                  <a:pt x="667764" y="149484"/>
                  <a:pt x="667764" y="333882"/>
                </a:cubicBezTo>
                <a:cubicBezTo>
                  <a:pt x="667764" y="518280"/>
                  <a:pt x="518280" y="667764"/>
                  <a:pt x="333882" y="667764"/>
                </a:cubicBezTo>
                <a:close/>
              </a:path>
            </a:pathLst>
          </a:custGeom>
          <a:solidFill>
            <a:srgbClr val="2E90B8"/>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4" name="TextBox 3"/>
          <p:cNvSpPr txBox="1"/>
          <p:nvPr/>
        </p:nvSpPr>
        <p:spPr>
          <a:xfrm>
            <a:off x="1763688" y="2717507"/>
            <a:ext cx="4643632" cy="640080"/>
          </a:xfrm>
          <a:prstGeom prst="rect">
            <a:avLst/>
          </a:prstGeom>
          <a:noFill/>
        </p:spPr>
        <p:txBody>
          <a:bodyPr rtlCol="0" wrap="square">
            <a:spAutoFit/>
          </a:bodyPr>
          <a:lstStyle/>
          <a:p>
            <a:r>
              <a:rPr altLang="zh-CN" lang="en-US" sz="3600">
                <a:solidFill>
                  <a:srgbClr val="DFE0E2"/>
                </a:solidFill>
                <a:latin charset="0" pitchFamily="34" typeface="Arial"/>
                <a:ea charset="-122" pitchFamily="34" typeface="微软雅黑"/>
                <a:cs charset="0" pitchFamily="34" typeface="Arial"/>
              </a:rPr>
              <a:t>Add your text here</a:t>
            </a:r>
          </a:p>
        </p:txBody>
      </p:sp>
      <p:grpSp>
        <p:nvGrpSpPr>
          <p:cNvPr id="19" name="组合 18"/>
          <p:cNvGrpSpPr/>
          <p:nvPr/>
        </p:nvGrpSpPr>
        <p:grpSpPr>
          <a:xfrm>
            <a:off x="7327523" y="-1055666"/>
            <a:ext cx="2880319" cy="2645335"/>
            <a:chOff x="7814481" y="-756084"/>
            <a:chExt cx="2085603" cy="1915454"/>
          </a:xfrm>
        </p:grpSpPr>
        <p:sp>
          <p:nvSpPr>
            <p:cNvPr id="20" name="饼形 19"/>
            <p:cNvSpPr/>
            <p:nvPr/>
          </p:nvSpPr>
          <p:spPr>
            <a:xfrm>
              <a:off x="8387916" y="-756084"/>
              <a:ext cx="1512168" cy="1512168"/>
            </a:xfrm>
            <a:prstGeom prst="pie">
              <a:avLst>
                <a:gd fmla="val 5394615" name="adj1"/>
                <a:gd fmla="val 10818284" name="adj2"/>
              </a:avLst>
            </a:prstGeom>
            <a:solidFill>
              <a:srgbClr val="2E90B8"/>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1" name="椭圆 20"/>
            <p:cNvSpPr/>
            <p:nvPr/>
          </p:nvSpPr>
          <p:spPr>
            <a:xfrm>
              <a:off x="7814481" y="53916"/>
              <a:ext cx="627534" cy="627534"/>
            </a:xfrm>
            <a:prstGeom prst="ellipse">
              <a:avLst/>
            </a:prstGeom>
            <a:solidFill>
              <a:schemeClr val="bg1">
                <a:lumMod val="75000"/>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8748464" y="57199"/>
              <a:ext cx="313767" cy="313767"/>
            </a:xfrm>
            <a:prstGeom prst="ellipse">
              <a:avLst/>
            </a:prstGeom>
            <a:solidFill>
              <a:schemeClr val="bg1">
                <a:lumMod val="7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a:off x="8487735" y="438813"/>
              <a:ext cx="476753" cy="476753"/>
            </a:xfrm>
            <a:prstGeom prst="ellipse">
              <a:avLst/>
            </a:prstGeom>
            <a:solidFill>
              <a:schemeClr val="bg1">
                <a:lumMod val="7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a:off x="8207013" y="731737"/>
              <a:ext cx="268047" cy="268047"/>
            </a:xfrm>
            <a:prstGeom prst="ellipse">
              <a:avLst/>
            </a:prstGeom>
            <a:solidFill>
              <a:srgbClr val="2E90B8">
                <a:alpha val="8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5" name="椭圆 24"/>
            <p:cNvSpPr/>
            <p:nvPr/>
          </p:nvSpPr>
          <p:spPr>
            <a:xfrm>
              <a:off x="8080337" y="1025347"/>
              <a:ext cx="134023" cy="13402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8" name="TextBox 27"/>
          <p:cNvSpPr txBox="1"/>
          <p:nvPr/>
        </p:nvSpPr>
        <p:spPr>
          <a:xfrm>
            <a:off x="1763688" y="3291830"/>
            <a:ext cx="4320480" cy="579120"/>
          </a:xfrm>
          <a:prstGeom prst="rect">
            <a:avLst/>
          </a:prstGeom>
          <a:noFill/>
        </p:spPr>
        <p:txBody>
          <a:bodyPr rtlCol="0" wrap="square">
            <a:spAutoFit/>
          </a:bodyPr>
          <a:lstStyle/>
          <a:p>
            <a:r>
              <a:rPr altLang="zh-CN" lang="en-US" sz="1600">
                <a:solidFill>
                  <a:srgbClr val="DFE0E2"/>
                </a:solidFill>
                <a:latin charset="0" pitchFamily="34" typeface="Arial"/>
                <a:ea charset="-122" pitchFamily="34" typeface="微软雅黑"/>
                <a:cs charset="0" pitchFamily="34" typeface="Arial"/>
              </a:rPr>
              <a:t>Add your text here Add your text here Add your text here</a:t>
            </a:r>
          </a:p>
        </p:txBody>
      </p:sp>
    </p:spTree>
    <p:extLst>
      <p:ext uri="{BB962C8B-B14F-4D97-AF65-F5344CB8AC3E}">
        <p14:creationId val="2627402605"/>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TextBox 5"/>
          <p:cNvSpPr txBox="1"/>
          <p:nvPr/>
        </p:nvSpPr>
        <p:spPr>
          <a:xfrm>
            <a:off x="0" y="464354"/>
            <a:ext cx="9144000" cy="457200"/>
          </a:xfrm>
          <a:prstGeom prst="rect">
            <a:avLst/>
          </a:prstGeom>
          <a:noFill/>
        </p:spPr>
        <p:txBody>
          <a:bodyPr rtlCol="0" wrap="square">
            <a:spAutoFit/>
          </a:bodyPr>
          <a:lstStyle/>
          <a:p>
            <a:pPr algn="ctr"/>
            <a:r>
              <a:rPr altLang="zh-CN" lang="en-US" smtClean="0" sz="2400">
                <a:solidFill>
                  <a:srgbClr val="DFE0E2"/>
                </a:solidFill>
                <a:latin charset="0" pitchFamily="34" typeface="Arial"/>
                <a:ea charset="-122" pitchFamily="34" typeface="微软雅黑"/>
                <a:cs charset="0" pitchFamily="34" typeface="Arial"/>
              </a:rPr>
              <a:t>Add your text  here</a:t>
            </a:r>
          </a:p>
        </p:txBody>
      </p:sp>
      <p:cxnSp>
        <p:nvCxnSpPr>
          <p:cNvPr id="7" name="直接连接符 6"/>
          <p:cNvCxnSpPr/>
          <p:nvPr/>
        </p:nvCxnSpPr>
        <p:spPr>
          <a:xfrm>
            <a:off x="3275856" y="926019"/>
            <a:ext cx="2592288"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sp>
        <p:nvSpPr>
          <p:cNvPr id="11" name="饼形 10"/>
          <p:cNvSpPr/>
          <p:nvPr/>
        </p:nvSpPr>
        <p:spPr>
          <a:xfrm rot="16200000">
            <a:off x="6446764" y="2142079"/>
            <a:ext cx="2592389" cy="2011369"/>
          </a:xfrm>
          <a:custGeom>
            <a:rect b="b" l="l" r="r" t="t"/>
            <a:pathLst>
              <a:path h="2011369" w="2592389">
                <a:moveTo>
                  <a:pt x="2592389" y="715097"/>
                </a:moveTo>
                <a:cubicBezTo>
                  <a:pt x="2592389" y="1269656"/>
                  <a:pt x="2239600" y="1762781"/>
                  <a:pt x="1714749" y="1941853"/>
                </a:cubicBezTo>
                <a:cubicBezTo>
                  <a:pt x="1189898" y="2120926"/>
                  <a:pt x="609271" y="1946270"/>
                  <a:pt x="270312" y="1507360"/>
                </a:cubicBezTo>
                <a:cubicBezTo>
                  <a:pt x="-68647" y="1068450"/>
                  <a:pt x="-90839" y="462529"/>
                  <a:pt x="215105" y="0"/>
                </a:cubicBezTo>
                <a:lnTo>
                  <a:pt x="805745" y="390685"/>
                </a:lnTo>
                <a:cubicBezTo>
                  <a:pt x="745729" y="484289"/>
                  <a:pt x="712075" y="595763"/>
                  <a:pt x="712075" y="715097"/>
                </a:cubicBezTo>
                <a:cubicBezTo>
                  <a:pt x="712075" y="1058125"/>
                  <a:pt x="990154" y="1336204"/>
                  <a:pt x="1333182" y="1336204"/>
                </a:cubicBezTo>
                <a:cubicBezTo>
                  <a:pt x="1676210" y="1336204"/>
                  <a:pt x="1954289" y="1058125"/>
                  <a:pt x="1954289" y="715097"/>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6156175" y="1851567"/>
            <a:ext cx="2590876" cy="2590876"/>
          </a:xfrm>
          <a:custGeom>
            <a:rect b="b" l="l" r="r" t="t"/>
            <a:pathLst>
              <a:path h="2590876" w="2590876">
                <a:moveTo>
                  <a:pt x="1288242" y="661149"/>
                </a:moveTo>
                <a:cubicBezTo>
                  <a:pt x="946510" y="661149"/>
                  <a:pt x="669482" y="938177"/>
                  <a:pt x="669482" y="1279909"/>
                </a:cubicBezTo>
                <a:cubicBezTo>
                  <a:pt x="669482" y="1621641"/>
                  <a:pt x="946510" y="1898669"/>
                  <a:pt x="1288242" y="1898669"/>
                </a:cubicBezTo>
                <a:cubicBezTo>
                  <a:pt x="1629974" y="1898669"/>
                  <a:pt x="1907002" y="1621641"/>
                  <a:pt x="1907002" y="1279909"/>
                </a:cubicBezTo>
                <a:cubicBezTo>
                  <a:pt x="1907002" y="938177"/>
                  <a:pt x="1629974" y="661149"/>
                  <a:pt x="1288242" y="661149"/>
                </a:cubicBezTo>
                <a:close/>
                <a:moveTo>
                  <a:pt x="1295438" y="0"/>
                </a:moveTo>
                <a:cubicBezTo>
                  <a:pt x="2010889" y="0"/>
                  <a:pt x="2590876" y="579987"/>
                  <a:pt x="2590876" y="1295438"/>
                </a:cubicBezTo>
                <a:cubicBezTo>
                  <a:pt x="2590876" y="2010889"/>
                  <a:pt x="2010889" y="2590876"/>
                  <a:pt x="1295438" y="2590876"/>
                </a:cubicBezTo>
                <a:cubicBezTo>
                  <a:pt x="579987" y="2590876"/>
                  <a:pt x="0" y="2010889"/>
                  <a:pt x="0" y="1295438"/>
                </a:cubicBezTo>
                <a:cubicBezTo>
                  <a:pt x="0" y="579987"/>
                  <a:pt x="579987" y="0"/>
                  <a:pt x="1295438" y="0"/>
                </a:cubicBezTo>
                <a:close/>
              </a:path>
            </a:pathLst>
          </a:cu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椭圆 13"/>
          <p:cNvSpPr/>
          <p:nvPr/>
        </p:nvSpPr>
        <p:spPr>
          <a:xfrm>
            <a:off x="6372919" y="2068311"/>
            <a:ext cx="2157388" cy="2157388"/>
          </a:xfrm>
          <a:prstGeom prst="ellips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饼形 12"/>
          <p:cNvSpPr/>
          <p:nvPr/>
        </p:nvSpPr>
        <p:spPr>
          <a:xfrm rot="16200000">
            <a:off x="6372920" y="2071734"/>
            <a:ext cx="2157419" cy="2157419"/>
          </a:xfrm>
          <a:custGeom>
            <a:rect b="b" l="l" r="r" t="t"/>
            <a:pathLst>
              <a:path h="2157419" w="2157419">
                <a:moveTo>
                  <a:pt x="2157419" y="1078694"/>
                </a:moveTo>
                <a:cubicBezTo>
                  <a:pt x="2157419" y="1515387"/>
                  <a:pt x="1894126" y="1908997"/>
                  <a:pt x="1490503" y="2075699"/>
                </a:cubicBezTo>
                <a:cubicBezTo>
                  <a:pt x="1086881" y="2242401"/>
                  <a:pt x="622569" y="2149303"/>
                  <a:pt x="314413" y="1839883"/>
                </a:cubicBezTo>
                <a:cubicBezTo>
                  <a:pt x="6257" y="1530463"/>
                  <a:pt x="-84940" y="1065775"/>
                  <a:pt x="83413" y="662838"/>
                </a:cubicBezTo>
                <a:cubicBezTo>
                  <a:pt x="251766" y="259901"/>
                  <a:pt x="646451" y="-1779"/>
                  <a:pt x="1083140" y="9"/>
                </a:cubicBezTo>
                <a:lnTo>
                  <a:pt x="1081247" y="462554"/>
                </a:lnTo>
                <a:cubicBezTo>
                  <a:pt x="748041" y="470763"/>
                  <a:pt x="480973" y="743918"/>
                  <a:pt x="480973" y="1079450"/>
                </a:cubicBezTo>
                <a:cubicBezTo>
                  <a:pt x="480973" y="1421182"/>
                  <a:pt x="758001" y="1698210"/>
                  <a:pt x="1099733" y="1698210"/>
                </a:cubicBezTo>
                <a:cubicBezTo>
                  <a:pt x="1441465" y="1698210"/>
                  <a:pt x="1718493" y="1421182"/>
                  <a:pt x="1718493" y="1079450"/>
                </a:cubicBezTo>
                <a:cubicBezTo>
                  <a:pt x="1718493" y="1079198"/>
                  <a:pt x="1718493" y="1078946"/>
                  <a:pt x="1718417" y="1078694"/>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椭圆 15"/>
          <p:cNvSpPr/>
          <p:nvPr/>
        </p:nvSpPr>
        <p:spPr>
          <a:xfrm>
            <a:off x="6566221" y="2253280"/>
            <a:ext cx="1756395" cy="1756395"/>
          </a:xfrm>
          <a:prstGeom prst="ellips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饼形 17"/>
          <p:cNvSpPr/>
          <p:nvPr/>
        </p:nvSpPr>
        <p:spPr>
          <a:xfrm rot="16200000">
            <a:off x="6566157" y="2268763"/>
            <a:ext cx="1756435" cy="1756484"/>
          </a:xfrm>
          <a:custGeom>
            <a:rect b="b" l="l" r="r" t="t"/>
            <a:pathLst>
              <a:path h="1756484" w="1756435">
                <a:moveTo>
                  <a:pt x="1756435" y="878202"/>
                </a:moveTo>
                <a:cubicBezTo>
                  <a:pt x="1756435" y="1282386"/>
                  <a:pt x="1480564" y="1634376"/>
                  <a:pt x="1088089" y="1730959"/>
                </a:cubicBezTo>
                <a:cubicBezTo>
                  <a:pt x="695614" y="1827542"/>
                  <a:pt x="287900" y="1643773"/>
                  <a:pt x="100330" y="1285747"/>
                </a:cubicBezTo>
                <a:cubicBezTo>
                  <a:pt x="-87239" y="927721"/>
                  <a:pt x="-6221" y="487906"/>
                  <a:pt x="296612" y="220217"/>
                </a:cubicBezTo>
                <a:cubicBezTo>
                  <a:pt x="599445" y="-47472"/>
                  <a:pt x="1045879" y="-73897"/>
                  <a:pt x="1378176" y="156196"/>
                </a:cubicBezTo>
                <a:lnTo>
                  <a:pt x="1236511" y="360788"/>
                </a:lnTo>
                <a:cubicBezTo>
                  <a:pt x="1139703" y="296454"/>
                  <a:pt x="1023438" y="259441"/>
                  <a:pt x="898528" y="259441"/>
                </a:cubicBezTo>
                <a:cubicBezTo>
                  <a:pt x="556796" y="259441"/>
                  <a:pt x="279768" y="536469"/>
                  <a:pt x="279768" y="878201"/>
                </a:cubicBezTo>
                <a:cubicBezTo>
                  <a:pt x="279768" y="1219933"/>
                  <a:pt x="556796" y="1496961"/>
                  <a:pt x="898528" y="1496961"/>
                </a:cubicBezTo>
                <a:cubicBezTo>
                  <a:pt x="1240260" y="1496961"/>
                  <a:pt x="1517288" y="1219933"/>
                  <a:pt x="1517288" y="878202"/>
                </a:cubicBezTo>
                <a:close/>
              </a:path>
            </a:pathLst>
          </a:cu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5" name="直接连接符 24"/>
          <p:cNvCxnSpPr/>
          <p:nvPr/>
        </p:nvCxnSpPr>
        <p:spPr>
          <a:xfrm>
            <a:off x="4500563" y="2053502"/>
            <a:ext cx="2519709" cy="0"/>
          </a:xfrm>
          <a:prstGeom prst="line">
            <a:avLst/>
          </a:prstGeom>
          <a:ln>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500562" y="3001563"/>
            <a:ext cx="194364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4500563" y="3937667"/>
            <a:ext cx="2663725" cy="0"/>
          </a:xfrm>
          <a:prstGeom prst="line">
            <a:avLst/>
          </a:prstGeom>
          <a:ln>
            <a:solidFill>
              <a:srgbClr val="2E90B8"/>
            </a:solidFill>
          </a:ln>
        </p:spPr>
        <p:style>
          <a:lnRef idx="1">
            <a:schemeClr val="accent1"/>
          </a:lnRef>
          <a:fillRef idx="0">
            <a:schemeClr val="accent1"/>
          </a:fillRef>
          <a:effectRef idx="0">
            <a:schemeClr val="accent1"/>
          </a:effectRef>
          <a:fontRef idx="minor">
            <a:schemeClr val="tx1"/>
          </a:fontRef>
        </p:style>
      </p:cxnSp>
      <p:sp>
        <p:nvSpPr>
          <p:cNvPr id="3083" name="圆角矩形 3082"/>
          <p:cNvSpPr/>
          <p:nvPr/>
        </p:nvSpPr>
        <p:spPr>
          <a:xfrm>
            <a:off x="4427984" y="1725164"/>
            <a:ext cx="72008" cy="700335"/>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圆角矩形 43"/>
          <p:cNvSpPr/>
          <p:nvPr/>
        </p:nvSpPr>
        <p:spPr>
          <a:xfrm>
            <a:off x="4427984" y="2651395"/>
            <a:ext cx="72008" cy="70033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圆角矩形 44"/>
          <p:cNvSpPr/>
          <p:nvPr/>
        </p:nvSpPr>
        <p:spPr>
          <a:xfrm>
            <a:off x="4427984" y="3587499"/>
            <a:ext cx="72008" cy="700335"/>
          </a:xfrm>
          <a:prstGeom prst="roundRect">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46" name="TextBox 45"/>
          <p:cNvSpPr txBox="1"/>
          <p:nvPr/>
        </p:nvSpPr>
        <p:spPr>
          <a:xfrm>
            <a:off x="827584" y="1779168"/>
            <a:ext cx="3505702" cy="640080"/>
          </a:xfrm>
          <a:prstGeom prst="rect">
            <a:avLst/>
          </a:prstGeom>
          <a:noFill/>
        </p:spPr>
        <p:txBody>
          <a:bodyPr rtlCol="0" wrap="square">
            <a:spAutoFit/>
          </a:bodyPr>
          <a:lstStyle/>
          <a:p>
            <a:pPr algn="r"/>
            <a:r>
              <a:rPr altLang="zh-CN" lang="en-US" sz="1200">
                <a:solidFill>
                  <a:srgbClr val="DFE0E2"/>
                </a:solidFill>
                <a:latin charset="0" pitchFamily="34" typeface="Arial"/>
                <a:ea charset="-122" pitchFamily="34" typeface="微软雅黑"/>
                <a:cs charset="0" pitchFamily="34" typeface="Arial"/>
              </a:rPr>
              <a:t>Add your text here Add your text here Add your text here Add your text here Add your text here Add your text here Add your text here</a:t>
            </a:r>
          </a:p>
        </p:txBody>
      </p:sp>
      <p:sp>
        <p:nvSpPr>
          <p:cNvPr id="47" name="TextBox 46"/>
          <p:cNvSpPr txBox="1"/>
          <p:nvPr/>
        </p:nvSpPr>
        <p:spPr>
          <a:xfrm>
            <a:off x="611560" y="2651395"/>
            <a:ext cx="3693548" cy="640080"/>
          </a:xfrm>
          <a:prstGeom prst="rect">
            <a:avLst/>
          </a:prstGeom>
          <a:noFill/>
        </p:spPr>
        <p:txBody>
          <a:bodyPr rtlCol="0" wrap="square">
            <a:spAutoFit/>
          </a:bodyPr>
          <a:lstStyle/>
          <a:p>
            <a:pPr algn="r"/>
            <a:r>
              <a:rPr altLang="zh-CN" lang="en-US" sz="1200">
                <a:solidFill>
                  <a:srgbClr val="DFE0E2"/>
                </a:solidFill>
                <a:latin charset="0" pitchFamily="34" typeface="Arial"/>
                <a:ea charset="-122" pitchFamily="34" typeface="微软雅黑"/>
                <a:cs charset="0" pitchFamily="34" typeface="Arial"/>
              </a:rPr>
              <a:t>Add your text here Add your text here Add your text here Add your text here Add your text here Add your text here</a:t>
            </a:r>
          </a:p>
        </p:txBody>
      </p:sp>
      <p:sp>
        <p:nvSpPr>
          <p:cNvPr id="48" name="TextBox 47"/>
          <p:cNvSpPr txBox="1"/>
          <p:nvPr/>
        </p:nvSpPr>
        <p:spPr>
          <a:xfrm>
            <a:off x="539552" y="3582822"/>
            <a:ext cx="3765556" cy="640080"/>
          </a:xfrm>
          <a:prstGeom prst="rect">
            <a:avLst/>
          </a:prstGeom>
          <a:noFill/>
        </p:spPr>
        <p:txBody>
          <a:bodyPr rtlCol="0" wrap="square">
            <a:spAutoFit/>
          </a:bodyPr>
          <a:lstStyle/>
          <a:p>
            <a:pPr algn="r"/>
            <a:r>
              <a:rPr altLang="zh-CN" lang="en-US" sz="1200">
                <a:solidFill>
                  <a:srgbClr val="DFE0E2"/>
                </a:solidFill>
                <a:latin charset="0" pitchFamily="34" typeface="Arial"/>
                <a:ea charset="-122" pitchFamily="34" typeface="微软雅黑"/>
                <a:cs charset="0" pitchFamily="34" typeface="Arial"/>
              </a:rPr>
              <a:t>Add your text here Add your text here Add your text here Add your text here Add your text here Add your text here Add your text here</a:t>
            </a:r>
          </a:p>
        </p:txBody>
      </p:sp>
      <p:sp>
        <p:nvSpPr>
          <p:cNvPr id="2" name="TextBox 1"/>
          <p:cNvSpPr txBox="1"/>
          <p:nvPr/>
        </p:nvSpPr>
        <p:spPr>
          <a:xfrm>
            <a:off x="5148064" y="1764564"/>
            <a:ext cx="936104" cy="335280"/>
          </a:xfrm>
          <a:prstGeom prst="rect">
            <a:avLst/>
          </a:prstGeom>
          <a:noFill/>
        </p:spPr>
        <p:txBody>
          <a:bodyPr rtlCol="0" wrap="square">
            <a:spAutoFit/>
          </a:bodyPr>
          <a:lstStyle/>
          <a:p>
            <a:r>
              <a:rPr altLang="zh-CN" lang="en-US" smtClean="0" sz="1600">
                <a:solidFill>
                  <a:srgbClr val="2E90B8"/>
                </a:solidFill>
                <a:latin charset="0" pitchFamily="34" typeface="Arial"/>
                <a:cs charset="0" pitchFamily="34" typeface="Arial"/>
              </a:rPr>
              <a:t>65%</a:t>
            </a:r>
          </a:p>
        </p:txBody>
      </p:sp>
      <p:sp>
        <p:nvSpPr>
          <p:cNvPr id="20" name="TextBox 19"/>
          <p:cNvSpPr txBox="1"/>
          <p:nvPr/>
        </p:nvSpPr>
        <p:spPr>
          <a:xfrm>
            <a:off x="5141664" y="2706474"/>
            <a:ext cx="936104" cy="335280"/>
          </a:xfrm>
          <a:prstGeom prst="rect">
            <a:avLst/>
          </a:prstGeom>
          <a:noFill/>
        </p:spPr>
        <p:txBody>
          <a:bodyPr rtlCol="0" wrap="square">
            <a:spAutoFit/>
          </a:bodyPr>
          <a:lstStyle/>
          <a:p>
            <a:r>
              <a:rPr altLang="zh-CN" lang="en-US" smtClean="0" sz="1600">
                <a:solidFill>
                  <a:srgbClr val="2E90B8"/>
                </a:solidFill>
                <a:latin charset="0" pitchFamily="34" typeface="Arial"/>
                <a:cs charset="0" pitchFamily="34" typeface="Arial"/>
              </a:rPr>
              <a:t>75%</a:t>
            </a:r>
          </a:p>
        </p:txBody>
      </p:sp>
      <p:sp>
        <p:nvSpPr>
          <p:cNvPr id="21" name="TextBox 20"/>
          <p:cNvSpPr txBox="1"/>
          <p:nvPr/>
        </p:nvSpPr>
        <p:spPr>
          <a:xfrm>
            <a:off x="5141664" y="3642578"/>
            <a:ext cx="936104" cy="335280"/>
          </a:xfrm>
          <a:prstGeom prst="rect">
            <a:avLst/>
          </a:prstGeom>
          <a:noFill/>
        </p:spPr>
        <p:txBody>
          <a:bodyPr rtlCol="0" wrap="square">
            <a:spAutoFit/>
          </a:bodyPr>
          <a:lstStyle/>
          <a:p>
            <a:r>
              <a:rPr altLang="zh-CN" lang="en-US" smtClean="0" sz="1600">
                <a:solidFill>
                  <a:schemeClr val="bg1">
                    <a:lumMod val="85000"/>
                  </a:schemeClr>
                </a:solidFill>
                <a:latin charset="0" pitchFamily="34" typeface="Arial"/>
                <a:cs charset="0" pitchFamily="34" typeface="Arial"/>
              </a:rPr>
              <a:t>85%</a:t>
            </a:r>
          </a:p>
        </p:txBody>
      </p:sp>
    </p:spTree>
    <p:extLst>
      <p:ext uri="{BB962C8B-B14F-4D97-AF65-F5344CB8AC3E}">
        <p14:creationId val="3888383318"/>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椭圆 3"/>
          <p:cNvSpPr/>
          <p:nvPr/>
        </p:nvSpPr>
        <p:spPr>
          <a:xfrm>
            <a:off x="3059832" y="2225312"/>
            <a:ext cx="663258" cy="663258"/>
          </a:xfrm>
          <a:prstGeom prst="ellipse">
            <a:avLst/>
          </a:prstGeom>
          <a:solidFill>
            <a:srgbClr val="2E90B8"/>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3600">
                <a:solidFill>
                  <a:schemeClr val="bg1"/>
                </a:solidFill>
                <a:latin charset="0" pitchFamily="34" typeface="Arial"/>
                <a:cs charset="0" pitchFamily="34" typeface="Arial"/>
              </a:rPr>
              <a:t>4</a:t>
            </a:r>
          </a:p>
        </p:txBody>
      </p:sp>
      <p:sp>
        <p:nvSpPr>
          <p:cNvPr id="5" name="TextBox 4"/>
          <p:cNvSpPr txBox="1"/>
          <p:nvPr/>
        </p:nvSpPr>
        <p:spPr>
          <a:xfrm>
            <a:off x="3787891" y="2326109"/>
            <a:ext cx="2526010" cy="457200"/>
          </a:xfrm>
          <a:prstGeom prst="rect">
            <a:avLst/>
          </a:prstGeom>
          <a:noFill/>
        </p:spPr>
        <p:txBody>
          <a:bodyPr rtlCol="0" wrap="square">
            <a:spAutoFit/>
          </a:bodyPr>
          <a:lstStyle/>
          <a:p>
            <a:r>
              <a:rPr altLang="zh-CN" lang="en-US" sz="2400">
                <a:solidFill>
                  <a:schemeClr val="bg1"/>
                </a:solidFill>
                <a:latin charset="0" pitchFamily="34" typeface="Arial"/>
                <a:cs charset="0" pitchFamily="34" typeface="Arial"/>
              </a:rPr>
              <a:t>Our  Introduction</a:t>
            </a:r>
          </a:p>
        </p:txBody>
      </p:sp>
    </p:spTree>
    <p:extLst>
      <p:ext uri="{BB962C8B-B14F-4D97-AF65-F5344CB8AC3E}">
        <p14:creationId val="2328345593"/>
      </p:ext>
    </p:extLst>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椭圆 3"/>
          <p:cNvSpPr/>
          <p:nvPr/>
        </p:nvSpPr>
        <p:spPr>
          <a:xfrm>
            <a:off x="2771800" y="771550"/>
            <a:ext cx="3600400" cy="3600400"/>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3011528" y="1011278"/>
            <a:ext cx="3120943" cy="3120943"/>
          </a:xfrm>
          <a:prstGeom prst="ellipse">
            <a:avLst/>
          </a:prstGeom>
          <a:solidFill>
            <a:schemeClr val="bg1">
              <a:lumMod val="75000"/>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7" name="直接连接符 6"/>
          <p:cNvCxnSpPr/>
          <p:nvPr/>
        </p:nvCxnSpPr>
        <p:spPr>
          <a:xfrm>
            <a:off x="3485700" y="2139702"/>
            <a:ext cx="216642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131840" y="2213451"/>
            <a:ext cx="2808312" cy="640080"/>
          </a:xfrm>
          <a:prstGeom prst="rect">
            <a:avLst/>
          </a:prstGeom>
          <a:noFill/>
        </p:spPr>
        <p:txBody>
          <a:bodyPr rtlCol="0" wrap="square">
            <a:spAutoFit/>
          </a:bodyPr>
          <a:lstStyle/>
          <a:p>
            <a:pPr algn="ctr"/>
            <a:r>
              <a:rPr altLang="zh-CN" lang="en-US" smtClean="0" sz="3600">
                <a:solidFill>
                  <a:srgbClr val="2E90B8"/>
                </a:solidFill>
                <a:latin charset="-122" pitchFamily="34" typeface="微软雅黑"/>
                <a:ea charset="-122" pitchFamily="34" typeface="微软雅黑"/>
              </a:rPr>
              <a:t>THANKS</a:t>
            </a:r>
          </a:p>
        </p:txBody>
      </p:sp>
      <p:cxnSp>
        <p:nvCxnSpPr>
          <p:cNvPr id="11" name="直接连接符 10"/>
          <p:cNvCxnSpPr/>
          <p:nvPr/>
        </p:nvCxnSpPr>
        <p:spPr>
          <a:xfrm>
            <a:off x="3485700" y="2859782"/>
            <a:ext cx="216642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6372200" y="2211710"/>
            <a:ext cx="1588487" cy="2422438"/>
            <a:chOff x="6372200" y="2211710"/>
            <a:chExt cx="1588487" cy="2422438"/>
          </a:xfrm>
        </p:grpSpPr>
        <p:sp>
          <p:nvSpPr>
            <p:cNvPr id="13" name="椭圆 12"/>
            <p:cNvSpPr/>
            <p:nvPr/>
          </p:nvSpPr>
          <p:spPr>
            <a:xfrm>
              <a:off x="6732240" y="2911252"/>
              <a:ext cx="92546" cy="92546"/>
            </a:xfrm>
            <a:prstGeom prst="ellipse">
              <a:avLst/>
            </a:prstGeom>
            <a:solidFill>
              <a:schemeClr val="bg1">
                <a:lumMod val="75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椭圆 13"/>
            <p:cNvSpPr/>
            <p:nvPr/>
          </p:nvSpPr>
          <p:spPr>
            <a:xfrm>
              <a:off x="7236296" y="2211710"/>
              <a:ext cx="92546" cy="92546"/>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椭圆 14"/>
            <p:cNvSpPr/>
            <p:nvPr/>
          </p:nvSpPr>
          <p:spPr>
            <a:xfrm>
              <a:off x="7020272" y="3127276"/>
              <a:ext cx="92546" cy="92546"/>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椭圆 15"/>
            <p:cNvSpPr/>
            <p:nvPr/>
          </p:nvSpPr>
          <p:spPr>
            <a:xfrm>
              <a:off x="6372200" y="4357646"/>
              <a:ext cx="216024" cy="230229"/>
            </a:xfrm>
            <a:prstGeom prst="ellipse">
              <a:avLst/>
            </a:prstGeom>
            <a:solidFill>
              <a:srgbClr val="2E90B8">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椭圆 16"/>
            <p:cNvSpPr/>
            <p:nvPr/>
          </p:nvSpPr>
          <p:spPr>
            <a:xfrm>
              <a:off x="7247445" y="4541602"/>
              <a:ext cx="92546" cy="92546"/>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椭圆 17"/>
            <p:cNvSpPr/>
            <p:nvPr/>
          </p:nvSpPr>
          <p:spPr>
            <a:xfrm>
              <a:off x="7868141" y="4039675"/>
              <a:ext cx="92546" cy="92546"/>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a:off x="6479960" y="3867894"/>
              <a:ext cx="92546" cy="9254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a:off x="7380312" y="3775348"/>
              <a:ext cx="92546" cy="9254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7" name="组合 26"/>
          <p:cNvGrpSpPr/>
          <p:nvPr/>
        </p:nvGrpSpPr>
        <p:grpSpPr>
          <a:xfrm rot="10800000">
            <a:off x="1183313" y="509351"/>
            <a:ext cx="1588487" cy="2422438"/>
            <a:chOff x="6372200" y="2211710"/>
            <a:chExt cx="1588487" cy="2422438"/>
          </a:xfrm>
        </p:grpSpPr>
        <p:sp>
          <p:nvSpPr>
            <p:cNvPr id="28" name="椭圆 27"/>
            <p:cNvSpPr/>
            <p:nvPr/>
          </p:nvSpPr>
          <p:spPr>
            <a:xfrm>
              <a:off x="6732240" y="2911252"/>
              <a:ext cx="92546" cy="92546"/>
            </a:xfrm>
            <a:prstGeom prst="ellipse">
              <a:avLst/>
            </a:prstGeom>
            <a:solidFill>
              <a:schemeClr val="bg1">
                <a:lumMod val="75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椭圆 28"/>
            <p:cNvSpPr/>
            <p:nvPr/>
          </p:nvSpPr>
          <p:spPr>
            <a:xfrm>
              <a:off x="7236296" y="2211710"/>
              <a:ext cx="92546" cy="92546"/>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椭圆 29"/>
            <p:cNvSpPr/>
            <p:nvPr/>
          </p:nvSpPr>
          <p:spPr>
            <a:xfrm>
              <a:off x="7020272" y="3127276"/>
              <a:ext cx="92546" cy="92546"/>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椭圆 30"/>
            <p:cNvSpPr/>
            <p:nvPr/>
          </p:nvSpPr>
          <p:spPr>
            <a:xfrm>
              <a:off x="6372200" y="4357646"/>
              <a:ext cx="216024" cy="230229"/>
            </a:xfrm>
            <a:prstGeom prst="ellipse">
              <a:avLst/>
            </a:prstGeom>
            <a:solidFill>
              <a:srgbClr val="2E90B8">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椭圆 31"/>
            <p:cNvSpPr/>
            <p:nvPr/>
          </p:nvSpPr>
          <p:spPr>
            <a:xfrm>
              <a:off x="7247445" y="4541602"/>
              <a:ext cx="92546" cy="92546"/>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椭圆 32"/>
            <p:cNvSpPr/>
            <p:nvPr/>
          </p:nvSpPr>
          <p:spPr>
            <a:xfrm>
              <a:off x="7868141" y="4039675"/>
              <a:ext cx="92546" cy="92546"/>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椭圆 33"/>
            <p:cNvSpPr/>
            <p:nvPr/>
          </p:nvSpPr>
          <p:spPr>
            <a:xfrm>
              <a:off x="6479960" y="3867894"/>
              <a:ext cx="92546" cy="9254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椭圆 34"/>
            <p:cNvSpPr/>
            <p:nvPr/>
          </p:nvSpPr>
          <p:spPr>
            <a:xfrm>
              <a:off x="7380312" y="3775348"/>
              <a:ext cx="92546" cy="9254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1272625633"/>
      </p:ext>
    </p:extLst>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3" name="组合 72"/>
          <p:cNvGrpSpPr/>
          <p:nvPr/>
        </p:nvGrpSpPr>
        <p:grpSpPr>
          <a:xfrm>
            <a:off x="964562" y="771550"/>
            <a:ext cx="6576103" cy="3659053"/>
            <a:chOff x="964562" y="771550"/>
            <a:chExt cx="6703782" cy="3730096"/>
          </a:xfrm>
        </p:grpSpPr>
        <p:sp>
          <p:nvSpPr>
            <p:cNvPr id="3" name="TextBox 2"/>
            <p:cNvSpPr txBox="1"/>
            <p:nvPr/>
          </p:nvSpPr>
          <p:spPr>
            <a:xfrm>
              <a:off x="964562" y="2355725"/>
              <a:ext cx="1800200" cy="466077"/>
            </a:xfrm>
            <a:prstGeom prst="rect">
              <a:avLst/>
            </a:prstGeom>
            <a:noFill/>
          </p:spPr>
          <p:txBody>
            <a:bodyPr rtlCol="0" wrap="square">
              <a:spAutoFit/>
            </a:bodyPr>
            <a:lstStyle/>
            <a:p>
              <a:r>
                <a:rPr altLang="zh-CN" lang="en-US" sz="2400">
                  <a:solidFill>
                    <a:srgbClr val="DFE0E2"/>
                  </a:solidFill>
                  <a:latin charset="0" pitchFamily="34" typeface="Arial"/>
                  <a:ea charset="-122" pitchFamily="34" typeface="微软雅黑"/>
                  <a:cs charset="0" pitchFamily="34" typeface="Arial"/>
                </a:rPr>
                <a:t>CONTENT</a:t>
              </a:r>
            </a:p>
          </p:txBody>
        </p:sp>
        <p:sp>
          <p:nvSpPr>
            <p:cNvPr id="4" name="椭圆 3"/>
            <p:cNvSpPr/>
            <p:nvPr/>
          </p:nvSpPr>
          <p:spPr>
            <a:xfrm>
              <a:off x="5135949" y="771550"/>
              <a:ext cx="497223" cy="482922"/>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2800">
                  <a:latin charset="0" pitchFamily="34" typeface="Arial"/>
                  <a:cs charset="0" pitchFamily="34" typeface="Arial"/>
                </a:rPr>
                <a:t>1</a:t>
              </a:r>
            </a:p>
          </p:txBody>
        </p:sp>
        <p:sp>
          <p:nvSpPr>
            <p:cNvPr id="5" name="椭圆 4"/>
            <p:cNvSpPr/>
            <p:nvPr/>
          </p:nvSpPr>
          <p:spPr>
            <a:xfrm>
              <a:off x="5135949" y="4018724"/>
              <a:ext cx="497223" cy="482922"/>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800">
                  <a:latin charset="0" pitchFamily="34" typeface="Arial"/>
                  <a:cs charset="0" pitchFamily="34" typeface="Arial"/>
                </a:rPr>
                <a:t>5</a:t>
              </a:r>
            </a:p>
          </p:txBody>
        </p:sp>
        <p:sp>
          <p:nvSpPr>
            <p:cNvPr id="6" name="椭圆 5"/>
            <p:cNvSpPr/>
            <p:nvPr/>
          </p:nvSpPr>
          <p:spPr>
            <a:xfrm>
              <a:off x="4205439" y="3155232"/>
              <a:ext cx="497223" cy="482922"/>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800">
                  <a:latin charset="0" pitchFamily="34" typeface="Arial"/>
                  <a:cs charset="0" pitchFamily="34" typeface="Arial"/>
                </a:rPr>
                <a:t>4</a:t>
              </a:r>
            </a:p>
          </p:txBody>
        </p:sp>
        <p:sp>
          <p:nvSpPr>
            <p:cNvPr id="7" name="椭圆 6"/>
            <p:cNvSpPr/>
            <p:nvPr/>
          </p:nvSpPr>
          <p:spPr>
            <a:xfrm>
              <a:off x="4205439" y="1568590"/>
              <a:ext cx="497223" cy="482922"/>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800">
                  <a:latin charset="0" pitchFamily="34" typeface="Arial"/>
                  <a:cs charset="0" pitchFamily="34" typeface="Arial"/>
                </a:rPr>
                <a:t>2</a:t>
              </a:r>
            </a:p>
          </p:txBody>
        </p:sp>
        <p:sp>
          <p:nvSpPr>
            <p:cNvPr id="8" name="椭圆 7"/>
            <p:cNvSpPr/>
            <p:nvPr/>
          </p:nvSpPr>
          <p:spPr>
            <a:xfrm>
              <a:off x="3281611" y="2319610"/>
              <a:ext cx="497223" cy="482922"/>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800">
                  <a:latin charset="0" pitchFamily="34" typeface="Arial"/>
                  <a:cs charset="0" pitchFamily="34" typeface="Arial"/>
                </a:rPr>
                <a:t>3</a:t>
              </a:r>
            </a:p>
          </p:txBody>
        </p:sp>
        <p:cxnSp>
          <p:nvCxnSpPr>
            <p:cNvPr id="9" name="直接连接符 8"/>
            <p:cNvCxnSpPr/>
            <p:nvPr/>
          </p:nvCxnSpPr>
          <p:spPr>
            <a:xfrm>
              <a:off x="5340897" y="1244134"/>
              <a:ext cx="2176393"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5340896" y="4490283"/>
              <a:ext cx="2307900"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420411" y="3638154"/>
              <a:ext cx="2303935"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3530222" y="2787217"/>
              <a:ext cx="2284327" cy="15316"/>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440261" y="2048515"/>
              <a:ext cx="2264234"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633172" y="842593"/>
              <a:ext cx="2015624" cy="372861"/>
            </a:xfrm>
            <a:prstGeom prst="rect">
              <a:avLst/>
            </a:prstGeom>
            <a:noFill/>
          </p:spPr>
          <p:txBody>
            <a:bodyPr rtlCol="0" wrap="square">
              <a:spAutoFit/>
            </a:bodyPr>
            <a:lstStyle/>
            <a:p>
              <a:r>
                <a:rPr altLang="zh-CN" lang="en-US">
                  <a:solidFill>
                    <a:schemeClr val="bg1"/>
                  </a:solidFill>
                  <a:latin charset="0" pitchFamily="34" typeface="Arial"/>
                  <a:cs charset="0" pitchFamily="34" typeface="Arial"/>
                </a:rPr>
                <a:t>Our  Introduction</a:t>
              </a:r>
            </a:p>
          </p:txBody>
        </p:sp>
        <p:sp>
          <p:nvSpPr>
            <p:cNvPr id="15" name="TextBox 14"/>
            <p:cNvSpPr txBox="1"/>
            <p:nvPr/>
          </p:nvSpPr>
          <p:spPr>
            <a:xfrm>
              <a:off x="4702662" y="1600866"/>
              <a:ext cx="2015624" cy="372861"/>
            </a:xfrm>
            <a:prstGeom prst="rect">
              <a:avLst/>
            </a:prstGeom>
            <a:noFill/>
          </p:spPr>
          <p:txBody>
            <a:bodyPr rtlCol="0" wrap="square">
              <a:spAutoFit/>
            </a:bodyPr>
            <a:lstStyle/>
            <a:p>
              <a:r>
                <a:rPr altLang="zh-CN" lang="en-US">
                  <a:solidFill>
                    <a:schemeClr val="bg1"/>
                  </a:solidFill>
                  <a:latin charset="0" pitchFamily="34" typeface="Arial"/>
                  <a:cs charset="0" pitchFamily="34" typeface="Arial"/>
                </a:rPr>
                <a:t>Our  Introduction</a:t>
              </a:r>
            </a:p>
          </p:txBody>
        </p:sp>
        <p:sp>
          <p:nvSpPr>
            <p:cNvPr id="16" name="TextBox 15"/>
            <p:cNvSpPr txBox="1"/>
            <p:nvPr/>
          </p:nvSpPr>
          <p:spPr>
            <a:xfrm>
              <a:off x="3798925" y="2358666"/>
              <a:ext cx="2015624" cy="372861"/>
            </a:xfrm>
            <a:prstGeom prst="rect">
              <a:avLst/>
            </a:prstGeom>
            <a:noFill/>
          </p:spPr>
          <p:txBody>
            <a:bodyPr rtlCol="0" wrap="square">
              <a:spAutoFit/>
            </a:bodyPr>
            <a:lstStyle/>
            <a:p>
              <a:r>
                <a:rPr altLang="zh-CN" lang="en-US">
                  <a:solidFill>
                    <a:schemeClr val="bg1"/>
                  </a:solidFill>
                  <a:latin charset="0" pitchFamily="34" typeface="Arial"/>
                  <a:cs charset="0" pitchFamily="34" typeface="Arial"/>
                </a:rPr>
                <a:t>Our  Introduction</a:t>
              </a:r>
            </a:p>
          </p:txBody>
        </p:sp>
        <p:sp>
          <p:nvSpPr>
            <p:cNvPr id="17" name="TextBox 16"/>
            <p:cNvSpPr txBox="1"/>
            <p:nvPr/>
          </p:nvSpPr>
          <p:spPr>
            <a:xfrm>
              <a:off x="4708722" y="3177088"/>
              <a:ext cx="2015624" cy="372861"/>
            </a:xfrm>
            <a:prstGeom prst="rect">
              <a:avLst/>
            </a:prstGeom>
            <a:noFill/>
          </p:spPr>
          <p:txBody>
            <a:bodyPr rtlCol="0" wrap="square">
              <a:spAutoFit/>
            </a:bodyPr>
            <a:lstStyle/>
            <a:p>
              <a:r>
                <a:rPr altLang="zh-CN" lang="en-US">
                  <a:solidFill>
                    <a:schemeClr val="bg1"/>
                  </a:solidFill>
                  <a:latin charset="0" pitchFamily="34" typeface="Arial"/>
                  <a:cs charset="0" pitchFamily="34" typeface="Arial"/>
                </a:rPr>
                <a:t>Our  Introduction</a:t>
              </a:r>
            </a:p>
          </p:txBody>
        </p:sp>
        <p:sp>
          <p:nvSpPr>
            <p:cNvPr id="18" name="TextBox 17"/>
            <p:cNvSpPr txBox="1"/>
            <p:nvPr/>
          </p:nvSpPr>
          <p:spPr>
            <a:xfrm>
              <a:off x="5652720" y="4051000"/>
              <a:ext cx="2015624" cy="372861"/>
            </a:xfrm>
            <a:prstGeom prst="rect">
              <a:avLst/>
            </a:prstGeom>
            <a:noFill/>
          </p:spPr>
          <p:txBody>
            <a:bodyPr rtlCol="0" wrap="square">
              <a:spAutoFit/>
            </a:bodyPr>
            <a:lstStyle/>
            <a:p>
              <a:r>
                <a:rPr altLang="zh-CN" lang="en-US">
                  <a:solidFill>
                    <a:schemeClr val="bg1"/>
                  </a:solidFill>
                  <a:latin charset="0" pitchFamily="34" typeface="Arial"/>
                  <a:cs charset="0" pitchFamily="34" typeface="Arial"/>
                </a:rPr>
                <a:t>Our  Introduction</a:t>
              </a:r>
            </a:p>
          </p:txBody>
        </p:sp>
        <p:cxnSp>
          <p:nvCxnSpPr>
            <p:cNvPr id="19" name="直接连接符 18"/>
            <p:cNvCxnSpPr/>
            <p:nvPr/>
          </p:nvCxnSpPr>
          <p:spPr>
            <a:xfrm>
              <a:off x="1046143" y="2725058"/>
              <a:ext cx="1502597"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3873222606"/>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椭圆 3"/>
          <p:cNvSpPr/>
          <p:nvPr/>
        </p:nvSpPr>
        <p:spPr>
          <a:xfrm>
            <a:off x="3059832" y="2225312"/>
            <a:ext cx="663258" cy="663258"/>
          </a:xfrm>
          <a:prstGeom prst="ellipse">
            <a:avLst/>
          </a:prstGeom>
          <a:solidFill>
            <a:srgbClr val="2E90B8"/>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3600">
                <a:solidFill>
                  <a:schemeClr val="bg1"/>
                </a:solidFill>
                <a:latin charset="0" pitchFamily="34" typeface="Arial"/>
                <a:cs charset="0" pitchFamily="34" typeface="Arial"/>
              </a:rPr>
              <a:t>1</a:t>
            </a:r>
          </a:p>
        </p:txBody>
      </p:sp>
      <p:sp>
        <p:nvSpPr>
          <p:cNvPr id="5" name="TextBox 4"/>
          <p:cNvSpPr txBox="1"/>
          <p:nvPr/>
        </p:nvSpPr>
        <p:spPr>
          <a:xfrm>
            <a:off x="3787891" y="2326109"/>
            <a:ext cx="2526010" cy="457200"/>
          </a:xfrm>
          <a:prstGeom prst="rect">
            <a:avLst/>
          </a:prstGeom>
          <a:noFill/>
        </p:spPr>
        <p:txBody>
          <a:bodyPr rtlCol="0" wrap="square">
            <a:spAutoFit/>
          </a:bodyPr>
          <a:lstStyle/>
          <a:p>
            <a:r>
              <a:rPr altLang="zh-CN" lang="en-US" sz="2400">
                <a:solidFill>
                  <a:schemeClr val="bg1"/>
                </a:solidFill>
                <a:latin charset="0" pitchFamily="34" typeface="Arial"/>
                <a:cs charset="0" pitchFamily="34" typeface="Arial"/>
              </a:rPr>
              <a:t>Our  Introduction</a:t>
            </a:r>
          </a:p>
        </p:txBody>
      </p:sp>
    </p:spTree>
    <p:extLst>
      <p:ext uri="{BB962C8B-B14F-4D97-AF65-F5344CB8AC3E}">
        <p14:creationId val="1525417189"/>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TextBox 3"/>
          <p:cNvSpPr txBox="1"/>
          <p:nvPr/>
        </p:nvSpPr>
        <p:spPr>
          <a:xfrm>
            <a:off x="0" y="464354"/>
            <a:ext cx="9144000" cy="457200"/>
          </a:xfrm>
          <a:prstGeom prst="rect">
            <a:avLst/>
          </a:prstGeom>
          <a:noFill/>
        </p:spPr>
        <p:txBody>
          <a:bodyPr rtlCol="0" wrap="square">
            <a:spAutoFit/>
          </a:bodyPr>
          <a:lstStyle/>
          <a:p>
            <a:pPr algn="ctr"/>
            <a:r>
              <a:rPr altLang="zh-CN" lang="en-US" sz="2400">
                <a:solidFill>
                  <a:srgbClr val="DFE0E2"/>
                </a:solidFill>
                <a:latin charset="0" pitchFamily="34" typeface="Arial"/>
                <a:ea charset="-122" pitchFamily="34" typeface="微软雅黑"/>
                <a:cs charset="0" pitchFamily="34" typeface="Arial"/>
              </a:rPr>
              <a:t>KEYWORDS</a:t>
            </a:r>
          </a:p>
        </p:txBody>
      </p:sp>
      <p:cxnSp>
        <p:nvCxnSpPr>
          <p:cNvPr id="6" name="直接连接符 5"/>
          <p:cNvCxnSpPr/>
          <p:nvPr/>
        </p:nvCxnSpPr>
        <p:spPr>
          <a:xfrm>
            <a:off x="3707904" y="926019"/>
            <a:ext cx="1728192"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27585" y="3887848"/>
            <a:ext cx="7416304" cy="859536"/>
          </a:xfrm>
          <a:prstGeom prst="rect">
            <a:avLst/>
          </a:prstGeom>
          <a:noFill/>
        </p:spPr>
        <p:txBody>
          <a:bodyPr rtlCol="0" wrap="square">
            <a:spAutoFit/>
          </a:bodyPr>
          <a:lstStyle/>
          <a:p>
            <a:pPr algn="ctr">
              <a:lnSpc>
                <a:spcPct val="120000"/>
              </a:lnSpc>
            </a:pPr>
            <a:r>
              <a:rPr altLang="zh-CN" lang="en-US" sz="1400">
                <a:solidFill>
                  <a:srgbClr val="DFE0E2"/>
                </a:solidFill>
                <a:latin charset="0" pitchFamily="34" typeface="Arial"/>
                <a:ea charset="-122" pitchFamily="34" typeface="微软雅黑"/>
                <a:cs charset="0" pitchFamily="34" typeface="Arial"/>
              </a:rPr>
              <a:t>Add your text here Add your text here Add your text here Add your text here Add you text here Add your text here Add your text here Add your text here Add your text here Add your text here Add your text here Add your text here Add you text here Add your text here Add</a:t>
            </a:r>
          </a:p>
        </p:txBody>
      </p:sp>
      <p:sp>
        <p:nvSpPr>
          <p:cNvPr id="2" name="椭圆 1"/>
          <p:cNvSpPr/>
          <p:nvPr/>
        </p:nvSpPr>
        <p:spPr>
          <a:xfrm>
            <a:off x="467544" y="1707654"/>
            <a:ext cx="1295400" cy="1295400"/>
          </a:xfrm>
          <a:prstGeom prst="ellipse">
            <a:avLst/>
          </a:prstGeom>
          <a:solidFill>
            <a:srgbClr val="2E90B8">
              <a:alpha val="8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400">
                <a:solidFill>
                  <a:schemeClr val="bg1"/>
                </a:solidFill>
                <a:latin charset="0" pitchFamily="34" typeface="Arial"/>
                <a:cs charset="0" pitchFamily="34" typeface="Arial"/>
              </a:rPr>
              <a:t>one</a:t>
            </a:r>
          </a:p>
        </p:txBody>
      </p:sp>
      <p:sp>
        <p:nvSpPr>
          <p:cNvPr id="24" name="椭圆 23"/>
          <p:cNvSpPr/>
          <p:nvPr/>
        </p:nvSpPr>
        <p:spPr>
          <a:xfrm>
            <a:off x="5940896" y="1707654"/>
            <a:ext cx="1295400" cy="1295400"/>
          </a:xfrm>
          <a:prstGeom prst="ellipse">
            <a:avLst/>
          </a:prstGeom>
          <a:solidFill>
            <a:srgbClr val="2E90B8">
              <a:alpha val="8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400">
                <a:solidFill>
                  <a:schemeClr val="bg1"/>
                </a:solidFill>
                <a:latin charset="0" pitchFamily="34" typeface="Arial"/>
                <a:cs charset="0" pitchFamily="34" typeface="Arial"/>
              </a:rPr>
              <a:t>three</a:t>
            </a:r>
          </a:p>
        </p:txBody>
      </p:sp>
      <p:sp>
        <p:nvSpPr>
          <p:cNvPr id="25" name="椭圆 24"/>
          <p:cNvSpPr/>
          <p:nvPr/>
        </p:nvSpPr>
        <p:spPr>
          <a:xfrm>
            <a:off x="4500736" y="1707654"/>
            <a:ext cx="1295400" cy="1295400"/>
          </a:xfrm>
          <a:prstGeom prst="ellipse">
            <a:avLst/>
          </a:prstGeom>
          <a:solidFill>
            <a:srgbClr val="2E90B8">
              <a:alpha val="8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400">
                <a:solidFill>
                  <a:schemeClr val="bg1"/>
                </a:solidFill>
                <a:latin charset="0" pitchFamily="34" typeface="Arial"/>
                <a:cs charset="0" pitchFamily="34" typeface="Arial"/>
              </a:rPr>
              <a:t>two</a:t>
            </a:r>
          </a:p>
        </p:txBody>
      </p:sp>
      <p:sp>
        <p:nvSpPr>
          <p:cNvPr id="26" name="椭圆 25"/>
          <p:cNvSpPr/>
          <p:nvPr/>
        </p:nvSpPr>
        <p:spPr>
          <a:xfrm>
            <a:off x="7381056" y="1707654"/>
            <a:ext cx="1295400" cy="1295400"/>
          </a:xfrm>
          <a:prstGeom prst="ellipse">
            <a:avLst/>
          </a:prstGeom>
          <a:solidFill>
            <a:srgbClr val="2E90B8">
              <a:alpha val="8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400">
                <a:solidFill>
                  <a:schemeClr val="bg1"/>
                </a:solidFill>
                <a:latin charset="0" pitchFamily="34" typeface="Arial"/>
                <a:cs charset="0" pitchFamily="34" typeface="Arial"/>
              </a:rPr>
              <a:t>four</a:t>
            </a:r>
          </a:p>
        </p:txBody>
      </p:sp>
      <p:grpSp>
        <p:nvGrpSpPr>
          <p:cNvPr id="85" name="组合 84"/>
          <p:cNvGrpSpPr/>
          <p:nvPr/>
        </p:nvGrpSpPr>
        <p:grpSpPr>
          <a:xfrm>
            <a:off x="1907704" y="1562993"/>
            <a:ext cx="791914" cy="1657350"/>
            <a:chOff x="2365908" y="1851025"/>
            <a:chExt cx="981956" cy="1657350"/>
          </a:xfrm>
        </p:grpSpPr>
        <p:cxnSp>
          <p:nvCxnSpPr>
            <p:cNvPr id="71" name="直接连接符 70"/>
            <p:cNvCxnSpPr/>
            <p:nvPr/>
          </p:nvCxnSpPr>
          <p:spPr>
            <a:xfrm flipV="1">
              <a:off x="2374684" y="1851025"/>
              <a:ext cx="795681" cy="707409"/>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2374684" y="2803728"/>
              <a:ext cx="795681" cy="704647"/>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3170365" y="1851025"/>
              <a:ext cx="177499"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3170365" y="3508375"/>
              <a:ext cx="177499"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2365908" y="2688695"/>
              <a:ext cx="973180"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grpSp>
      <p:grpSp>
        <p:nvGrpSpPr>
          <p:cNvPr id="86" name="组合 85"/>
          <p:cNvGrpSpPr/>
          <p:nvPr/>
        </p:nvGrpSpPr>
        <p:grpSpPr>
          <a:xfrm rot="10800000">
            <a:off x="3492054" y="1563638"/>
            <a:ext cx="791914" cy="1657350"/>
            <a:chOff x="2365908" y="1851025"/>
            <a:chExt cx="981956" cy="1657350"/>
          </a:xfrm>
        </p:grpSpPr>
        <p:cxnSp>
          <p:nvCxnSpPr>
            <p:cNvPr id="87" name="直接连接符 86"/>
            <p:cNvCxnSpPr/>
            <p:nvPr/>
          </p:nvCxnSpPr>
          <p:spPr>
            <a:xfrm flipV="1">
              <a:off x="2374684" y="1851025"/>
              <a:ext cx="795681" cy="707409"/>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a:off x="2374684" y="2803728"/>
              <a:ext cx="795681" cy="704647"/>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3170365" y="1851025"/>
              <a:ext cx="177499"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3170365" y="3508375"/>
              <a:ext cx="177499"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2365908" y="2671350"/>
              <a:ext cx="973180"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grpSp>
      <p:sp>
        <p:nvSpPr>
          <p:cNvPr id="92" name="TextBox 91"/>
          <p:cNvSpPr txBox="1"/>
          <p:nvPr/>
        </p:nvSpPr>
        <p:spPr>
          <a:xfrm>
            <a:off x="2699619" y="1419622"/>
            <a:ext cx="864270" cy="304800"/>
          </a:xfrm>
          <a:prstGeom prst="rect">
            <a:avLst/>
          </a:prstGeom>
          <a:noFill/>
        </p:spPr>
        <p:txBody>
          <a:bodyPr rtlCol="0" wrap="square">
            <a:spAutoFit/>
          </a:bodyPr>
          <a:lstStyle/>
          <a:p>
            <a:r>
              <a:rPr altLang="zh-CN" lang="en-US" smtClean="0" sz="1400">
                <a:solidFill>
                  <a:srgbClr val="DFE0E2"/>
                </a:solidFill>
                <a:latin charset="0" pitchFamily="34" typeface="Arial"/>
                <a:cs charset="0" pitchFamily="34" typeface="Arial"/>
              </a:rPr>
              <a:t>process</a:t>
            </a:r>
          </a:p>
        </p:txBody>
      </p:sp>
      <p:sp>
        <p:nvSpPr>
          <p:cNvPr id="93" name="TextBox 92"/>
          <p:cNvSpPr txBox="1"/>
          <p:nvPr/>
        </p:nvSpPr>
        <p:spPr>
          <a:xfrm>
            <a:off x="2673029" y="3081843"/>
            <a:ext cx="864270" cy="304800"/>
          </a:xfrm>
          <a:prstGeom prst="rect">
            <a:avLst/>
          </a:prstGeom>
          <a:noFill/>
        </p:spPr>
        <p:txBody>
          <a:bodyPr rtlCol="0" wrap="square">
            <a:spAutoFit/>
          </a:bodyPr>
          <a:lstStyle/>
          <a:p>
            <a:r>
              <a:rPr altLang="zh-CN" lang="en-US" smtClean="0" sz="1400">
                <a:solidFill>
                  <a:srgbClr val="DFE0E2"/>
                </a:solidFill>
                <a:latin charset="0" pitchFamily="34" typeface="Arial"/>
                <a:cs charset="0" pitchFamily="34" typeface="Arial"/>
              </a:rPr>
              <a:t>process</a:t>
            </a:r>
          </a:p>
        </p:txBody>
      </p:sp>
      <p:sp>
        <p:nvSpPr>
          <p:cNvPr id="94" name="TextBox 93"/>
          <p:cNvSpPr txBox="1"/>
          <p:nvPr/>
        </p:nvSpPr>
        <p:spPr>
          <a:xfrm>
            <a:off x="2673029" y="2270402"/>
            <a:ext cx="864270" cy="304800"/>
          </a:xfrm>
          <a:prstGeom prst="rect">
            <a:avLst/>
          </a:prstGeom>
          <a:noFill/>
        </p:spPr>
        <p:txBody>
          <a:bodyPr rtlCol="0" wrap="square">
            <a:spAutoFit/>
          </a:bodyPr>
          <a:lstStyle/>
          <a:p>
            <a:r>
              <a:rPr altLang="zh-CN" lang="en-US" smtClean="0" sz="1400">
                <a:solidFill>
                  <a:srgbClr val="DFE0E2"/>
                </a:solidFill>
                <a:latin charset="0" pitchFamily="34" typeface="Arial"/>
                <a:cs charset="0" pitchFamily="34" typeface="Arial"/>
              </a:rPr>
              <a:t>process</a:t>
            </a:r>
          </a:p>
        </p:txBody>
      </p:sp>
    </p:spTree>
    <p:extLst>
      <p:ext uri="{BB962C8B-B14F-4D97-AF65-F5344CB8AC3E}">
        <p14:creationId val="2007870820"/>
      </p:ext>
    </p:extLst>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TextBox 3"/>
          <p:cNvSpPr txBox="1"/>
          <p:nvPr/>
        </p:nvSpPr>
        <p:spPr>
          <a:xfrm>
            <a:off x="0" y="464354"/>
            <a:ext cx="9144000" cy="457200"/>
          </a:xfrm>
          <a:prstGeom prst="rect">
            <a:avLst/>
          </a:prstGeom>
          <a:noFill/>
        </p:spPr>
        <p:txBody>
          <a:bodyPr rtlCol="0" wrap="square">
            <a:spAutoFit/>
          </a:bodyPr>
          <a:lstStyle/>
          <a:p>
            <a:pPr algn="ctr"/>
            <a:r>
              <a:rPr altLang="zh-CN" lang="en-US" smtClean="0" sz="2400">
                <a:solidFill>
                  <a:srgbClr val="DFE0E2"/>
                </a:solidFill>
                <a:latin charset="0" pitchFamily="34" typeface="Arial"/>
                <a:ea charset="-122" pitchFamily="34" typeface="微软雅黑"/>
                <a:cs charset="0" pitchFamily="34" typeface="Arial"/>
              </a:rPr>
              <a:t>Add your text  here</a:t>
            </a:r>
          </a:p>
        </p:txBody>
      </p:sp>
      <p:cxnSp>
        <p:nvCxnSpPr>
          <p:cNvPr id="6" name="直接连接符 5"/>
          <p:cNvCxnSpPr/>
          <p:nvPr/>
        </p:nvCxnSpPr>
        <p:spPr>
          <a:xfrm>
            <a:off x="3275856" y="926019"/>
            <a:ext cx="2592288"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55576" y="3599229"/>
            <a:ext cx="1514345" cy="822960"/>
          </a:xfrm>
          <a:prstGeom prst="rect">
            <a:avLst/>
          </a:prstGeom>
          <a:noFill/>
        </p:spPr>
        <p:txBody>
          <a:bodyPr rtlCol="0" wrap="square">
            <a:spAutoFit/>
          </a:bodyPr>
          <a:lstStyle/>
          <a:p>
            <a:pPr algn="ctr"/>
            <a:r>
              <a:rPr altLang="zh-CN" lang="en-US" sz="1200">
                <a:solidFill>
                  <a:srgbClr val="DFE0E2"/>
                </a:solidFill>
                <a:latin charset="0" pitchFamily="34" typeface="Arial"/>
                <a:ea charset="-122" pitchFamily="34" typeface="微软雅黑"/>
                <a:cs charset="0" pitchFamily="34" typeface="Arial"/>
              </a:rPr>
              <a:t>Add your text here Add your text here Add your text here Add your text here</a:t>
            </a:r>
          </a:p>
        </p:txBody>
      </p:sp>
      <p:pic>
        <p:nvPicPr>
          <p:cNvPr id="30" name="图片 29"/>
          <p:cNvPicPr>
            <a:picLocks noChangeAspect="1"/>
          </p:cNvPicPr>
          <p:nvPr/>
        </p:nvPicPr>
        <p:blipFill>
          <a:blip r:embed="rId2">
            <a:extLst>
              <a:ext uri="{28A0092B-C50C-407E-A947-70E740481C1C}">
                <a14:useLocalDpi val="0"/>
              </a:ext>
            </a:extLst>
          </a:blip>
          <a:stretch>
            <a:fillRect/>
          </a:stretch>
        </p:blipFill>
        <p:spPr>
          <a:xfrm>
            <a:off x="683568" y="1453818"/>
            <a:ext cx="1730369" cy="1680302"/>
          </a:xfrm>
          <a:prstGeom prst="ellipse">
            <a:avLst/>
          </a:prstGeom>
          <a:ln cap="rnd" w="19050">
            <a:solidFill>
              <a:srgbClr val="2E90B8"/>
            </a:solidFill>
          </a:ln>
          <a:effectLst/>
          <a:scene3d>
            <a:camera prst="orthographicFront"/>
            <a:lightRig dir="t" rig="contrasting">
              <a:rot lat="0" lon="0" rev="3000000"/>
            </a:lightRig>
          </a:scene3d>
          <a:sp3d contourW="7620">
            <a:bevelT h="31750" w="95250"/>
            <a:contourClr>
              <a:srgbClr val="333333"/>
            </a:contourClr>
          </a:sp3d>
        </p:spPr>
      </p:pic>
      <p:pic>
        <p:nvPicPr>
          <p:cNvPr id="31" name="图片 30"/>
          <p:cNvPicPr>
            <a:picLocks noChangeAspect="1"/>
          </p:cNvPicPr>
          <p:nvPr/>
        </p:nvPicPr>
        <p:blipFill>
          <a:blip r:embed="rId2">
            <a:extLst>
              <a:ext uri="{28A0092B-C50C-407E-A947-70E740481C1C}">
                <a14:useLocalDpi val="0"/>
              </a:ext>
            </a:extLst>
          </a:blip>
          <a:stretch>
            <a:fillRect/>
          </a:stretch>
        </p:blipFill>
        <p:spPr>
          <a:xfrm>
            <a:off x="2655855" y="1455881"/>
            <a:ext cx="1730369" cy="1680302"/>
          </a:xfrm>
          <a:prstGeom prst="ellipse">
            <a:avLst/>
          </a:prstGeom>
          <a:ln cap="rnd" w="19050">
            <a:solidFill>
              <a:srgbClr val="2E90B8"/>
            </a:solidFill>
          </a:ln>
          <a:effectLst/>
          <a:scene3d>
            <a:camera prst="orthographicFront"/>
            <a:lightRig dir="t" rig="contrasting">
              <a:rot lat="0" lon="0" rev="3000000"/>
            </a:lightRig>
          </a:scene3d>
          <a:sp3d contourW="7620">
            <a:bevelT h="31750" w="95250"/>
            <a:contourClr>
              <a:srgbClr val="333333"/>
            </a:contourClr>
          </a:sp3d>
        </p:spPr>
      </p:pic>
      <p:pic>
        <p:nvPicPr>
          <p:cNvPr id="32" name="图片 31"/>
          <p:cNvPicPr>
            <a:picLocks noChangeAspect="1"/>
          </p:cNvPicPr>
          <p:nvPr/>
        </p:nvPicPr>
        <p:blipFill>
          <a:blip r:embed="rId2">
            <a:extLst>
              <a:ext uri="{28A0092B-C50C-407E-A947-70E740481C1C}">
                <a14:useLocalDpi val="0"/>
              </a:ext>
            </a:extLst>
          </a:blip>
          <a:stretch>
            <a:fillRect/>
          </a:stretch>
        </p:blipFill>
        <p:spPr>
          <a:xfrm>
            <a:off x="4674093" y="1455881"/>
            <a:ext cx="1730369" cy="1680302"/>
          </a:xfrm>
          <a:prstGeom prst="ellipse">
            <a:avLst/>
          </a:prstGeom>
          <a:ln cap="rnd" w="19050">
            <a:solidFill>
              <a:srgbClr val="2E90B8"/>
            </a:solidFill>
          </a:ln>
          <a:effectLst/>
          <a:scene3d>
            <a:camera prst="orthographicFront"/>
            <a:lightRig dir="t" rig="contrasting">
              <a:rot lat="0" lon="0" rev="3000000"/>
            </a:lightRig>
          </a:scene3d>
          <a:sp3d contourW="7620">
            <a:bevelT h="31750" w="95250"/>
            <a:contourClr>
              <a:srgbClr val="333333"/>
            </a:contourClr>
          </a:sp3d>
        </p:spPr>
      </p:pic>
      <p:pic>
        <p:nvPicPr>
          <p:cNvPr id="33" name="图片 32"/>
          <p:cNvPicPr>
            <a:picLocks noChangeAspect="1"/>
          </p:cNvPicPr>
          <p:nvPr/>
        </p:nvPicPr>
        <p:blipFill>
          <a:blip r:embed="rId2">
            <a:extLst>
              <a:ext uri="{28A0092B-C50C-407E-A947-70E740481C1C}">
                <a14:useLocalDpi val="0"/>
              </a:ext>
            </a:extLst>
          </a:blip>
          <a:stretch>
            <a:fillRect/>
          </a:stretch>
        </p:blipFill>
        <p:spPr>
          <a:xfrm>
            <a:off x="6690317" y="1455881"/>
            <a:ext cx="1730369" cy="1680302"/>
          </a:xfrm>
          <a:prstGeom prst="ellipse">
            <a:avLst/>
          </a:prstGeom>
          <a:ln cap="rnd" w="19050">
            <a:solidFill>
              <a:srgbClr val="2E90B8"/>
            </a:solidFill>
          </a:ln>
          <a:effectLst/>
          <a:scene3d>
            <a:camera prst="orthographicFront"/>
            <a:lightRig dir="t" rig="contrasting">
              <a:rot lat="0" lon="0" rev="3000000"/>
            </a:lightRig>
          </a:scene3d>
          <a:sp3d contourW="7620">
            <a:bevelT h="31750" w="95250"/>
            <a:contourClr>
              <a:srgbClr val="333333"/>
            </a:contourClr>
          </a:sp3d>
        </p:spPr>
      </p:pic>
      <p:grpSp>
        <p:nvGrpSpPr>
          <p:cNvPr id="36" name="组合 35"/>
          <p:cNvGrpSpPr/>
          <p:nvPr/>
        </p:nvGrpSpPr>
        <p:grpSpPr>
          <a:xfrm>
            <a:off x="827584" y="3157889"/>
            <a:ext cx="1442337" cy="369332"/>
            <a:chOff x="1041431" y="3570570"/>
            <a:chExt cx="1442337" cy="369332"/>
          </a:xfrm>
        </p:grpSpPr>
        <p:sp>
          <p:nvSpPr>
            <p:cNvPr id="26" name="TextBox 25"/>
            <p:cNvSpPr txBox="1"/>
            <p:nvPr/>
          </p:nvSpPr>
          <p:spPr>
            <a:xfrm>
              <a:off x="1041431" y="3570570"/>
              <a:ext cx="1442337" cy="365760"/>
            </a:xfrm>
            <a:prstGeom prst="rect">
              <a:avLst/>
            </a:prstGeom>
            <a:noFill/>
          </p:spPr>
          <p:txBody>
            <a:bodyPr rtlCol="0" wrap="square">
              <a:spAutoFit/>
            </a:bodyPr>
            <a:lstStyle/>
            <a:p>
              <a:pPr algn="ctr"/>
              <a:r>
                <a:rPr altLang="zh-CN" lang="en-US" smtClean="0">
                  <a:solidFill>
                    <a:srgbClr val="DFE0E2"/>
                  </a:solidFill>
                  <a:latin charset="0" pitchFamily="34" typeface="Arial"/>
                  <a:cs charset="0" pitchFamily="34" typeface="Arial"/>
                </a:rPr>
                <a:t>keywords</a:t>
              </a:r>
            </a:p>
          </p:txBody>
        </p:sp>
        <p:cxnSp>
          <p:nvCxnSpPr>
            <p:cNvPr id="35" name="直接连接符 34"/>
            <p:cNvCxnSpPr/>
            <p:nvPr/>
          </p:nvCxnSpPr>
          <p:spPr>
            <a:xfrm>
              <a:off x="1252983" y="3939902"/>
              <a:ext cx="942753"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grpSp>
      <p:grpSp>
        <p:nvGrpSpPr>
          <p:cNvPr id="50" name="组合 49"/>
          <p:cNvGrpSpPr/>
          <p:nvPr/>
        </p:nvGrpSpPr>
        <p:grpSpPr>
          <a:xfrm>
            <a:off x="2799870" y="3171873"/>
            <a:ext cx="1442337" cy="369332"/>
            <a:chOff x="1041431" y="3570570"/>
            <a:chExt cx="1442337" cy="369332"/>
          </a:xfrm>
        </p:grpSpPr>
        <p:sp>
          <p:nvSpPr>
            <p:cNvPr id="51" name="TextBox 50"/>
            <p:cNvSpPr txBox="1"/>
            <p:nvPr/>
          </p:nvSpPr>
          <p:spPr>
            <a:xfrm>
              <a:off x="1041431" y="3570570"/>
              <a:ext cx="1442337" cy="365760"/>
            </a:xfrm>
            <a:prstGeom prst="rect">
              <a:avLst/>
            </a:prstGeom>
            <a:noFill/>
          </p:spPr>
          <p:txBody>
            <a:bodyPr rtlCol="0" wrap="square">
              <a:spAutoFit/>
            </a:bodyPr>
            <a:lstStyle/>
            <a:p>
              <a:pPr algn="ctr"/>
              <a:r>
                <a:rPr altLang="zh-CN" lang="en-US" smtClean="0">
                  <a:solidFill>
                    <a:srgbClr val="DFE0E2"/>
                  </a:solidFill>
                  <a:latin charset="0" pitchFamily="34" typeface="Arial"/>
                  <a:cs charset="0" pitchFamily="34" typeface="Arial"/>
                </a:rPr>
                <a:t>keywords</a:t>
              </a:r>
            </a:p>
          </p:txBody>
        </p:sp>
        <p:cxnSp>
          <p:nvCxnSpPr>
            <p:cNvPr id="52" name="直接连接符 51"/>
            <p:cNvCxnSpPr/>
            <p:nvPr/>
          </p:nvCxnSpPr>
          <p:spPr>
            <a:xfrm>
              <a:off x="1252983" y="3939902"/>
              <a:ext cx="942753"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grpSp>
      <p:grpSp>
        <p:nvGrpSpPr>
          <p:cNvPr id="53" name="组合 52"/>
          <p:cNvGrpSpPr/>
          <p:nvPr/>
        </p:nvGrpSpPr>
        <p:grpSpPr>
          <a:xfrm>
            <a:off x="4818108" y="3171873"/>
            <a:ext cx="1442337" cy="369332"/>
            <a:chOff x="1041431" y="3570570"/>
            <a:chExt cx="1442337" cy="369332"/>
          </a:xfrm>
        </p:grpSpPr>
        <p:sp>
          <p:nvSpPr>
            <p:cNvPr id="54" name="TextBox 53"/>
            <p:cNvSpPr txBox="1"/>
            <p:nvPr/>
          </p:nvSpPr>
          <p:spPr>
            <a:xfrm>
              <a:off x="1041431" y="3570570"/>
              <a:ext cx="1442337" cy="365760"/>
            </a:xfrm>
            <a:prstGeom prst="rect">
              <a:avLst/>
            </a:prstGeom>
            <a:noFill/>
          </p:spPr>
          <p:txBody>
            <a:bodyPr rtlCol="0" wrap="square">
              <a:spAutoFit/>
            </a:bodyPr>
            <a:lstStyle/>
            <a:p>
              <a:pPr algn="ctr"/>
              <a:r>
                <a:rPr altLang="zh-CN" lang="en-US" smtClean="0">
                  <a:solidFill>
                    <a:srgbClr val="DFE0E2"/>
                  </a:solidFill>
                  <a:latin charset="0" pitchFamily="34" typeface="Arial"/>
                  <a:cs charset="0" pitchFamily="34" typeface="Arial"/>
                </a:rPr>
                <a:t>keywords</a:t>
              </a:r>
            </a:p>
          </p:txBody>
        </p:sp>
        <p:cxnSp>
          <p:nvCxnSpPr>
            <p:cNvPr id="55" name="直接连接符 54"/>
            <p:cNvCxnSpPr/>
            <p:nvPr/>
          </p:nvCxnSpPr>
          <p:spPr>
            <a:xfrm>
              <a:off x="1252983" y="3939902"/>
              <a:ext cx="942753"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grpSp>
      <p:grpSp>
        <p:nvGrpSpPr>
          <p:cNvPr id="56" name="组合 55"/>
          <p:cNvGrpSpPr/>
          <p:nvPr/>
        </p:nvGrpSpPr>
        <p:grpSpPr>
          <a:xfrm>
            <a:off x="6834332" y="3171873"/>
            <a:ext cx="1442337" cy="369332"/>
            <a:chOff x="1041431" y="3570570"/>
            <a:chExt cx="1442337" cy="369332"/>
          </a:xfrm>
        </p:grpSpPr>
        <p:sp>
          <p:nvSpPr>
            <p:cNvPr id="57" name="TextBox 56"/>
            <p:cNvSpPr txBox="1"/>
            <p:nvPr/>
          </p:nvSpPr>
          <p:spPr>
            <a:xfrm>
              <a:off x="1041430" y="3570570"/>
              <a:ext cx="1442337" cy="365760"/>
            </a:xfrm>
            <a:prstGeom prst="rect">
              <a:avLst/>
            </a:prstGeom>
            <a:noFill/>
          </p:spPr>
          <p:txBody>
            <a:bodyPr rtlCol="0" wrap="square">
              <a:spAutoFit/>
            </a:bodyPr>
            <a:lstStyle/>
            <a:p>
              <a:pPr algn="ctr"/>
              <a:r>
                <a:rPr altLang="zh-CN" lang="en-US" smtClean="0">
                  <a:solidFill>
                    <a:srgbClr val="DFE0E2"/>
                  </a:solidFill>
                  <a:latin charset="0" pitchFamily="34" typeface="Arial"/>
                  <a:cs charset="0" pitchFamily="34" typeface="Arial"/>
                </a:rPr>
                <a:t>keywords</a:t>
              </a:r>
            </a:p>
          </p:txBody>
        </p:sp>
        <p:cxnSp>
          <p:nvCxnSpPr>
            <p:cNvPr id="58" name="直接连接符 57"/>
            <p:cNvCxnSpPr/>
            <p:nvPr/>
          </p:nvCxnSpPr>
          <p:spPr>
            <a:xfrm>
              <a:off x="1252983" y="3939902"/>
              <a:ext cx="942753"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grpSp>
      <p:sp>
        <p:nvSpPr>
          <p:cNvPr id="59" name="TextBox 58"/>
          <p:cNvSpPr txBox="1"/>
          <p:nvPr/>
        </p:nvSpPr>
        <p:spPr>
          <a:xfrm>
            <a:off x="2725625" y="3612960"/>
            <a:ext cx="1514345" cy="822960"/>
          </a:xfrm>
          <a:prstGeom prst="rect">
            <a:avLst/>
          </a:prstGeom>
          <a:noFill/>
        </p:spPr>
        <p:txBody>
          <a:bodyPr rtlCol="0" wrap="square">
            <a:spAutoFit/>
          </a:bodyPr>
          <a:lstStyle/>
          <a:p>
            <a:pPr algn="ctr"/>
            <a:r>
              <a:rPr altLang="zh-CN" lang="en-US" sz="1200">
                <a:solidFill>
                  <a:srgbClr val="DFE0E2"/>
                </a:solidFill>
                <a:latin charset="0" pitchFamily="34" typeface="Arial"/>
                <a:ea charset="-122" pitchFamily="34" typeface="微软雅黑"/>
                <a:cs charset="0" pitchFamily="34" typeface="Arial"/>
              </a:rPr>
              <a:t>Add your text here Add your text here Add your text here Add your text here</a:t>
            </a:r>
          </a:p>
        </p:txBody>
      </p:sp>
      <p:sp>
        <p:nvSpPr>
          <p:cNvPr id="60" name="TextBox 59"/>
          <p:cNvSpPr txBox="1"/>
          <p:nvPr/>
        </p:nvSpPr>
        <p:spPr>
          <a:xfrm>
            <a:off x="4782104" y="3593614"/>
            <a:ext cx="1514345" cy="822960"/>
          </a:xfrm>
          <a:prstGeom prst="rect">
            <a:avLst/>
          </a:prstGeom>
          <a:noFill/>
        </p:spPr>
        <p:txBody>
          <a:bodyPr rtlCol="0" wrap="square">
            <a:spAutoFit/>
          </a:bodyPr>
          <a:lstStyle/>
          <a:p>
            <a:pPr algn="ctr"/>
            <a:r>
              <a:rPr altLang="zh-CN" lang="en-US" sz="1200">
                <a:solidFill>
                  <a:srgbClr val="DFE0E2"/>
                </a:solidFill>
                <a:latin charset="0" pitchFamily="34" typeface="Arial"/>
                <a:ea charset="-122" pitchFamily="34" typeface="微软雅黑"/>
                <a:cs charset="0" pitchFamily="34" typeface="Arial"/>
              </a:rPr>
              <a:t>Add your text here Add your text here Add your text here Add your text here</a:t>
            </a:r>
          </a:p>
        </p:txBody>
      </p:sp>
      <p:sp>
        <p:nvSpPr>
          <p:cNvPr id="61" name="TextBox 60"/>
          <p:cNvSpPr txBox="1"/>
          <p:nvPr/>
        </p:nvSpPr>
        <p:spPr>
          <a:xfrm>
            <a:off x="6760088" y="3593614"/>
            <a:ext cx="1514345" cy="822960"/>
          </a:xfrm>
          <a:prstGeom prst="rect">
            <a:avLst/>
          </a:prstGeom>
          <a:noFill/>
        </p:spPr>
        <p:txBody>
          <a:bodyPr rtlCol="0" wrap="square">
            <a:spAutoFit/>
          </a:bodyPr>
          <a:lstStyle/>
          <a:p>
            <a:pPr algn="ctr"/>
            <a:r>
              <a:rPr altLang="zh-CN" lang="en-US" sz="1200">
                <a:solidFill>
                  <a:srgbClr val="DFE0E2"/>
                </a:solidFill>
                <a:latin charset="0" pitchFamily="34" typeface="Arial"/>
                <a:ea charset="-122" pitchFamily="34" typeface="微软雅黑"/>
                <a:cs charset="0" pitchFamily="34" typeface="Arial"/>
              </a:rPr>
              <a:t>Add your text here Add your text here Add your text here Add your text here</a:t>
            </a:r>
          </a:p>
        </p:txBody>
      </p:sp>
    </p:spTree>
    <p:extLst>
      <p:ext uri="{BB962C8B-B14F-4D97-AF65-F5344CB8AC3E}">
        <p14:creationId val="2457482004"/>
      </p:ext>
    </p:extLst>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椭圆 3"/>
          <p:cNvSpPr/>
          <p:nvPr/>
        </p:nvSpPr>
        <p:spPr>
          <a:xfrm>
            <a:off x="3059832" y="2225312"/>
            <a:ext cx="663258" cy="663258"/>
          </a:xfrm>
          <a:prstGeom prst="ellipse">
            <a:avLst/>
          </a:prstGeom>
          <a:solidFill>
            <a:srgbClr val="2E90B8"/>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3600">
                <a:solidFill>
                  <a:schemeClr val="bg1"/>
                </a:solidFill>
                <a:latin charset="0" pitchFamily="34" typeface="Arial"/>
                <a:cs charset="0" pitchFamily="34" typeface="Arial"/>
              </a:rPr>
              <a:t>2</a:t>
            </a:r>
          </a:p>
        </p:txBody>
      </p:sp>
      <p:sp>
        <p:nvSpPr>
          <p:cNvPr id="5" name="TextBox 4"/>
          <p:cNvSpPr txBox="1"/>
          <p:nvPr/>
        </p:nvSpPr>
        <p:spPr>
          <a:xfrm>
            <a:off x="3787891" y="2326109"/>
            <a:ext cx="2526010" cy="457200"/>
          </a:xfrm>
          <a:prstGeom prst="rect">
            <a:avLst/>
          </a:prstGeom>
          <a:noFill/>
        </p:spPr>
        <p:txBody>
          <a:bodyPr rtlCol="0" wrap="square">
            <a:spAutoFit/>
          </a:bodyPr>
          <a:lstStyle/>
          <a:p>
            <a:r>
              <a:rPr altLang="zh-CN" lang="en-US" sz="2400">
                <a:solidFill>
                  <a:schemeClr val="bg1"/>
                </a:solidFill>
                <a:latin charset="0" pitchFamily="34" typeface="Arial"/>
                <a:cs charset="0" pitchFamily="34" typeface="Arial"/>
              </a:rPr>
              <a:t>Our  Introduction</a:t>
            </a:r>
          </a:p>
        </p:txBody>
      </p:sp>
    </p:spTree>
    <p:extLst>
      <p:ext uri="{BB962C8B-B14F-4D97-AF65-F5344CB8AC3E}">
        <p14:creationId val="4159427572"/>
      </p:ext>
    </p:extLst>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椭圆 4"/>
          <p:cNvSpPr/>
          <p:nvPr/>
        </p:nvSpPr>
        <p:spPr>
          <a:xfrm>
            <a:off x="611560" y="1400547"/>
            <a:ext cx="1099766" cy="1099766"/>
          </a:xfrm>
          <a:prstGeom prst="ellipse">
            <a:avLst/>
          </a:prstGeom>
          <a:solidFill>
            <a:srgbClr val="2E90B8">
              <a:alpha val="8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000">
                <a:solidFill>
                  <a:schemeClr val="bg1"/>
                </a:solidFill>
                <a:latin charset="0" pitchFamily="34" typeface="Arial"/>
                <a:cs charset="0" pitchFamily="34" typeface="Arial"/>
              </a:rPr>
              <a:t>one</a:t>
            </a:r>
          </a:p>
        </p:txBody>
      </p:sp>
      <p:sp>
        <p:nvSpPr>
          <p:cNvPr id="8" name="椭圆 7"/>
          <p:cNvSpPr/>
          <p:nvPr/>
        </p:nvSpPr>
        <p:spPr>
          <a:xfrm>
            <a:off x="4333485" y="1400547"/>
            <a:ext cx="1099766" cy="1099766"/>
          </a:xfrm>
          <a:prstGeom prst="ellipse">
            <a:avLst/>
          </a:prstGeom>
          <a:solidFill>
            <a:srgbClr val="2E90B8">
              <a:alpha val="8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2000">
                <a:solidFill>
                  <a:schemeClr val="bg1"/>
                </a:solidFill>
                <a:latin charset="0" pitchFamily="34" typeface="Arial"/>
                <a:cs charset="0" pitchFamily="34" typeface="Arial"/>
              </a:rPr>
              <a:t>two</a:t>
            </a:r>
          </a:p>
        </p:txBody>
      </p:sp>
      <p:sp>
        <p:nvSpPr>
          <p:cNvPr id="9" name="椭圆 8"/>
          <p:cNvSpPr/>
          <p:nvPr/>
        </p:nvSpPr>
        <p:spPr>
          <a:xfrm>
            <a:off x="2025390" y="3365343"/>
            <a:ext cx="1099766" cy="1099766"/>
          </a:xfrm>
          <a:prstGeom prst="ellipse">
            <a:avLst/>
          </a:prstGeom>
          <a:solidFill>
            <a:srgbClr val="DFE0E2">
              <a:alpha val="8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2000">
                <a:solidFill>
                  <a:schemeClr val="tx1">
                    <a:lumMod val="95000"/>
                    <a:lumOff val="5000"/>
                  </a:schemeClr>
                </a:solidFill>
                <a:latin charset="0" pitchFamily="34" typeface="Arial"/>
                <a:cs charset="0" pitchFamily="34" typeface="Arial"/>
              </a:rPr>
              <a:t>three</a:t>
            </a:r>
          </a:p>
        </p:txBody>
      </p:sp>
      <p:sp>
        <p:nvSpPr>
          <p:cNvPr id="10" name="椭圆 9"/>
          <p:cNvSpPr/>
          <p:nvPr/>
        </p:nvSpPr>
        <p:spPr>
          <a:xfrm>
            <a:off x="5890909" y="3335368"/>
            <a:ext cx="1099766" cy="1099766"/>
          </a:xfrm>
          <a:prstGeom prst="ellipse">
            <a:avLst/>
          </a:prstGeom>
          <a:solidFill>
            <a:srgbClr val="DFE0E2">
              <a:alpha val="8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2000">
                <a:solidFill>
                  <a:schemeClr val="tx1">
                    <a:lumMod val="95000"/>
                    <a:lumOff val="5000"/>
                  </a:schemeClr>
                </a:solidFill>
                <a:latin charset="0" pitchFamily="34" typeface="Arial"/>
                <a:cs charset="0" pitchFamily="34" typeface="Arial"/>
              </a:rPr>
              <a:t>four</a:t>
            </a:r>
          </a:p>
        </p:txBody>
      </p:sp>
      <p:sp>
        <p:nvSpPr>
          <p:cNvPr id="11" name="TextBox 10"/>
          <p:cNvSpPr txBox="1"/>
          <p:nvPr/>
        </p:nvSpPr>
        <p:spPr>
          <a:xfrm>
            <a:off x="0" y="464354"/>
            <a:ext cx="9144000" cy="457200"/>
          </a:xfrm>
          <a:prstGeom prst="rect">
            <a:avLst/>
          </a:prstGeom>
          <a:noFill/>
        </p:spPr>
        <p:txBody>
          <a:bodyPr rtlCol="0" wrap="square">
            <a:spAutoFit/>
          </a:bodyPr>
          <a:lstStyle/>
          <a:p>
            <a:pPr algn="ctr"/>
            <a:r>
              <a:rPr altLang="zh-CN" lang="en-US" smtClean="0" sz="2400">
                <a:solidFill>
                  <a:srgbClr val="DFE0E2"/>
                </a:solidFill>
                <a:latin charset="0" pitchFamily="34" typeface="Arial"/>
                <a:ea charset="-122" pitchFamily="34" typeface="微软雅黑"/>
                <a:cs charset="0" pitchFamily="34" typeface="Arial"/>
              </a:rPr>
              <a:t>Add your text  here</a:t>
            </a:r>
          </a:p>
        </p:txBody>
      </p:sp>
      <p:cxnSp>
        <p:nvCxnSpPr>
          <p:cNvPr id="12" name="直接连接符 11"/>
          <p:cNvCxnSpPr/>
          <p:nvPr/>
        </p:nvCxnSpPr>
        <p:spPr>
          <a:xfrm>
            <a:off x="3275856" y="926019"/>
            <a:ext cx="2592288"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1310766" y="2260284"/>
            <a:ext cx="334008" cy="33400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a:solidFill>
                  <a:schemeClr val="tx1">
                    <a:lumMod val="95000"/>
                    <a:lumOff val="5000"/>
                  </a:schemeClr>
                </a:solidFill>
              </a:rPr>
              <a:t>1</a:t>
            </a:r>
          </a:p>
        </p:txBody>
      </p:sp>
      <p:sp>
        <p:nvSpPr>
          <p:cNvPr id="14" name="椭圆 13"/>
          <p:cNvSpPr/>
          <p:nvPr/>
        </p:nvSpPr>
        <p:spPr>
          <a:xfrm>
            <a:off x="5181271" y="2237741"/>
            <a:ext cx="334008" cy="33400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a:solidFill>
                  <a:schemeClr val="tx1">
                    <a:lumMod val="95000"/>
                    <a:lumOff val="5000"/>
                  </a:schemeClr>
                </a:solidFill>
              </a:rPr>
              <a:t>2</a:t>
            </a:r>
          </a:p>
        </p:txBody>
      </p:sp>
      <p:sp>
        <p:nvSpPr>
          <p:cNvPr id="15" name="椭圆 14"/>
          <p:cNvSpPr/>
          <p:nvPr/>
        </p:nvSpPr>
        <p:spPr>
          <a:xfrm>
            <a:off x="2751481" y="4253966"/>
            <a:ext cx="334008" cy="334008"/>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a:t>3</a:t>
            </a:r>
          </a:p>
        </p:txBody>
      </p:sp>
      <p:sp>
        <p:nvSpPr>
          <p:cNvPr id="16" name="椭圆 15"/>
          <p:cNvSpPr/>
          <p:nvPr/>
        </p:nvSpPr>
        <p:spPr>
          <a:xfrm>
            <a:off x="6659934" y="4230258"/>
            <a:ext cx="334008" cy="334008"/>
          </a:xfrm>
          <a:prstGeom prst="ellipse">
            <a:avLst/>
          </a:prstGeom>
          <a:solidFill>
            <a:srgbClr val="2E90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a:t>4</a:t>
            </a:r>
          </a:p>
        </p:txBody>
      </p:sp>
      <p:cxnSp>
        <p:nvCxnSpPr>
          <p:cNvPr id="17" name="直接箭头连接符 16"/>
          <p:cNvCxnSpPr/>
          <p:nvPr/>
        </p:nvCxnSpPr>
        <p:spPr>
          <a:xfrm>
            <a:off x="1538572" y="2571749"/>
            <a:ext cx="647875" cy="864097"/>
          </a:xfrm>
          <a:prstGeom prst="straightConnector1">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a:xfrm>
            <a:off x="5433250" y="2521301"/>
            <a:ext cx="647875" cy="844042"/>
          </a:xfrm>
          <a:prstGeom prst="straightConnector1">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p:nvPr/>
        </p:nvCxnSpPr>
        <p:spPr>
          <a:xfrm flipV="1">
            <a:off x="2918485" y="2260284"/>
            <a:ext cx="1415000" cy="1175563"/>
          </a:xfrm>
          <a:prstGeom prst="straightConnector1">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733941" y="2288788"/>
            <a:ext cx="1296144" cy="335280"/>
          </a:xfrm>
          <a:prstGeom prst="rect">
            <a:avLst/>
          </a:prstGeom>
          <a:noFill/>
        </p:spPr>
        <p:txBody>
          <a:bodyPr rtlCol="0" wrap="square">
            <a:spAutoFit/>
          </a:bodyPr>
          <a:lstStyle/>
          <a:p>
            <a:pPr algn="ctr"/>
            <a:r>
              <a:rPr altLang="zh-CN" b="1" lang="en-US" smtClean="0" sz="1600">
                <a:solidFill>
                  <a:srgbClr val="2E90B8"/>
                </a:solidFill>
                <a:latin charset="0" pitchFamily="34" typeface="Arial"/>
                <a:cs charset="0" pitchFamily="34" typeface="Arial"/>
              </a:rPr>
              <a:t>Your words</a:t>
            </a:r>
          </a:p>
        </p:txBody>
      </p:sp>
      <p:sp>
        <p:nvSpPr>
          <p:cNvPr id="37" name="TextBox 36"/>
          <p:cNvSpPr txBox="1"/>
          <p:nvPr/>
        </p:nvSpPr>
        <p:spPr>
          <a:xfrm>
            <a:off x="5530794" y="2305204"/>
            <a:ext cx="1296144" cy="335280"/>
          </a:xfrm>
          <a:prstGeom prst="rect">
            <a:avLst/>
          </a:prstGeom>
          <a:noFill/>
        </p:spPr>
        <p:txBody>
          <a:bodyPr rtlCol="0" wrap="square">
            <a:spAutoFit/>
          </a:bodyPr>
          <a:lstStyle/>
          <a:p>
            <a:pPr algn="ctr"/>
            <a:r>
              <a:rPr altLang="zh-CN" b="1" lang="en-US" smtClean="0" sz="1600">
                <a:solidFill>
                  <a:srgbClr val="2E90B8"/>
                </a:solidFill>
                <a:latin charset="0" pitchFamily="34" typeface="Arial"/>
                <a:cs charset="0" pitchFamily="34" typeface="Arial"/>
              </a:rPr>
              <a:t>Your words</a:t>
            </a:r>
          </a:p>
        </p:txBody>
      </p:sp>
      <p:sp>
        <p:nvSpPr>
          <p:cNvPr id="38" name="TextBox 37"/>
          <p:cNvSpPr txBox="1"/>
          <p:nvPr/>
        </p:nvSpPr>
        <p:spPr>
          <a:xfrm>
            <a:off x="6993941" y="4218034"/>
            <a:ext cx="1296144" cy="335280"/>
          </a:xfrm>
          <a:prstGeom prst="rect">
            <a:avLst/>
          </a:prstGeom>
          <a:noFill/>
        </p:spPr>
        <p:txBody>
          <a:bodyPr rtlCol="0" wrap="square">
            <a:spAutoFit/>
          </a:bodyPr>
          <a:lstStyle/>
          <a:p>
            <a:pPr algn="ctr"/>
            <a:r>
              <a:rPr altLang="zh-CN" b="1" lang="en-US" smtClean="0" sz="1600">
                <a:solidFill>
                  <a:srgbClr val="2E90B8"/>
                </a:solidFill>
                <a:latin charset="0" pitchFamily="34" typeface="Arial"/>
                <a:cs charset="0" pitchFamily="34" typeface="Arial"/>
              </a:rPr>
              <a:t>Your words</a:t>
            </a:r>
          </a:p>
        </p:txBody>
      </p:sp>
      <p:sp>
        <p:nvSpPr>
          <p:cNvPr id="39" name="TextBox 38"/>
          <p:cNvSpPr txBox="1"/>
          <p:nvPr/>
        </p:nvSpPr>
        <p:spPr>
          <a:xfrm>
            <a:off x="3125155" y="4230258"/>
            <a:ext cx="1296144" cy="335280"/>
          </a:xfrm>
          <a:prstGeom prst="rect">
            <a:avLst/>
          </a:prstGeom>
          <a:noFill/>
        </p:spPr>
        <p:txBody>
          <a:bodyPr rtlCol="0" wrap="square">
            <a:spAutoFit/>
          </a:bodyPr>
          <a:lstStyle/>
          <a:p>
            <a:pPr algn="ctr"/>
            <a:r>
              <a:rPr altLang="zh-CN" b="1" lang="en-US" smtClean="0" sz="1600">
                <a:solidFill>
                  <a:srgbClr val="2E90B8"/>
                </a:solidFill>
                <a:latin charset="0" pitchFamily="34" typeface="Arial"/>
                <a:cs charset="0" pitchFamily="34" typeface="Arial"/>
              </a:rPr>
              <a:t>Your words</a:t>
            </a:r>
          </a:p>
        </p:txBody>
      </p:sp>
      <p:sp>
        <p:nvSpPr>
          <p:cNvPr id="40" name="TextBox 39"/>
          <p:cNvSpPr txBox="1"/>
          <p:nvPr/>
        </p:nvSpPr>
        <p:spPr>
          <a:xfrm>
            <a:off x="1763688" y="1635646"/>
            <a:ext cx="2137444" cy="640080"/>
          </a:xfrm>
          <a:prstGeom prst="rect">
            <a:avLst/>
          </a:prstGeom>
          <a:noFill/>
        </p:spPr>
        <p:txBody>
          <a:bodyPr rtlCol="0" wrap="square">
            <a:spAutoFit/>
          </a:bodyPr>
          <a:lstStyle/>
          <a:p>
            <a:r>
              <a:rPr altLang="zh-CN" lang="en-US" sz="1200">
                <a:solidFill>
                  <a:srgbClr val="DFE0E2"/>
                </a:solidFill>
                <a:latin charset="0" pitchFamily="34" typeface="Arial"/>
                <a:ea charset="-122" pitchFamily="34" typeface="微软雅黑"/>
                <a:cs charset="0" pitchFamily="34" typeface="Arial"/>
              </a:rPr>
              <a:t>Add your text here Add your text here Add your text here Add your text here</a:t>
            </a:r>
          </a:p>
        </p:txBody>
      </p:sp>
      <p:sp>
        <p:nvSpPr>
          <p:cNvPr id="41" name="TextBox 40"/>
          <p:cNvSpPr txBox="1"/>
          <p:nvPr/>
        </p:nvSpPr>
        <p:spPr>
          <a:xfrm>
            <a:off x="5530794" y="1635646"/>
            <a:ext cx="2425582" cy="640080"/>
          </a:xfrm>
          <a:prstGeom prst="rect">
            <a:avLst/>
          </a:prstGeom>
          <a:noFill/>
        </p:spPr>
        <p:txBody>
          <a:bodyPr rtlCol="0" wrap="square">
            <a:spAutoFit/>
          </a:bodyPr>
          <a:lstStyle/>
          <a:p>
            <a:r>
              <a:rPr altLang="zh-CN" lang="en-US" sz="1200">
                <a:solidFill>
                  <a:srgbClr val="DFE0E2"/>
                </a:solidFill>
                <a:latin charset="0" pitchFamily="34" typeface="Arial"/>
                <a:ea charset="-122" pitchFamily="34" typeface="微软雅黑"/>
                <a:cs charset="0" pitchFamily="34" typeface="Arial"/>
              </a:rPr>
              <a:t>Add your text here Add your text here Add your text here Add your text here</a:t>
            </a:r>
          </a:p>
        </p:txBody>
      </p:sp>
      <p:sp>
        <p:nvSpPr>
          <p:cNvPr id="42" name="TextBox 41"/>
          <p:cNvSpPr txBox="1"/>
          <p:nvPr/>
        </p:nvSpPr>
        <p:spPr>
          <a:xfrm>
            <a:off x="3125157" y="3562084"/>
            <a:ext cx="2056115" cy="640080"/>
          </a:xfrm>
          <a:prstGeom prst="rect">
            <a:avLst/>
          </a:prstGeom>
          <a:noFill/>
        </p:spPr>
        <p:txBody>
          <a:bodyPr rtlCol="0" wrap="square">
            <a:spAutoFit/>
          </a:bodyPr>
          <a:lstStyle/>
          <a:p>
            <a:r>
              <a:rPr altLang="zh-CN" lang="en-US" sz="1200">
                <a:solidFill>
                  <a:srgbClr val="DFE0E2"/>
                </a:solidFill>
                <a:latin charset="0" pitchFamily="34" typeface="Arial"/>
                <a:ea charset="-122" pitchFamily="34" typeface="微软雅黑"/>
                <a:cs charset="0" pitchFamily="34" typeface="Arial"/>
              </a:rPr>
              <a:t>Add your text here Add your text here Add your text here</a:t>
            </a:r>
          </a:p>
        </p:txBody>
      </p:sp>
      <p:sp>
        <p:nvSpPr>
          <p:cNvPr id="43" name="TextBox 42"/>
          <p:cNvSpPr txBox="1"/>
          <p:nvPr/>
        </p:nvSpPr>
        <p:spPr>
          <a:xfrm>
            <a:off x="7020271" y="3559022"/>
            <a:ext cx="1656184" cy="640080"/>
          </a:xfrm>
          <a:prstGeom prst="rect">
            <a:avLst/>
          </a:prstGeom>
          <a:noFill/>
        </p:spPr>
        <p:txBody>
          <a:bodyPr rtlCol="0" wrap="square">
            <a:spAutoFit/>
          </a:bodyPr>
          <a:lstStyle/>
          <a:p>
            <a:r>
              <a:rPr altLang="zh-CN" lang="en-US" sz="1200">
                <a:solidFill>
                  <a:srgbClr val="DFE0E2"/>
                </a:solidFill>
                <a:latin charset="0" pitchFamily="34" typeface="Arial"/>
                <a:ea charset="-122" pitchFamily="34" typeface="微软雅黑"/>
                <a:cs charset="0" pitchFamily="34" typeface="Arial"/>
              </a:rPr>
              <a:t>Add your text here Add your text here Add your text here</a:t>
            </a:r>
          </a:p>
        </p:txBody>
      </p:sp>
    </p:spTree>
    <p:extLst>
      <p:ext uri="{BB962C8B-B14F-4D97-AF65-F5344CB8AC3E}">
        <p14:creationId val="2384722802"/>
      </p:ext>
    </p:extLst>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TextBox 3"/>
          <p:cNvSpPr txBox="1"/>
          <p:nvPr/>
        </p:nvSpPr>
        <p:spPr>
          <a:xfrm>
            <a:off x="0" y="464354"/>
            <a:ext cx="9144000" cy="457200"/>
          </a:xfrm>
          <a:prstGeom prst="rect">
            <a:avLst/>
          </a:prstGeom>
          <a:noFill/>
        </p:spPr>
        <p:txBody>
          <a:bodyPr rtlCol="0" wrap="square">
            <a:spAutoFit/>
          </a:bodyPr>
          <a:lstStyle/>
          <a:p>
            <a:pPr algn="ctr"/>
            <a:r>
              <a:rPr altLang="zh-CN" lang="en-US" sz="2400">
                <a:solidFill>
                  <a:srgbClr val="DFE0E2"/>
                </a:solidFill>
                <a:latin charset="0" pitchFamily="34" typeface="Arial"/>
                <a:ea charset="-122" pitchFamily="34" typeface="微软雅黑"/>
                <a:cs charset="0" pitchFamily="34" typeface="Arial"/>
              </a:rPr>
              <a:t>KEYWORDS</a:t>
            </a:r>
          </a:p>
        </p:txBody>
      </p:sp>
      <p:cxnSp>
        <p:nvCxnSpPr>
          <p:cNvPr id="6" name="直接连接符 5"/>
          <p:cNvCxnSpPr/>
          <p:nvPr/>
        </p:nvCxnSpPr>
        <p:spPr>
          <a:xfrm>
            <a:off x="3707904" y="926019"/>
            <a:ext cx="1728192" cy="0"/>
          </a:xfrm>
          <a:prstGeom prst="line">
            <a:avLst/>
          </a:prstGeom>
          <a:ln w="28575">
            <a:solidFill>
              <a:srgbClr val="2E90B8"/>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915566"/>
            <a:ext cx="9144000" cy="396240"/>
          </a:xfrm>
          <a:prstGeom prst="rect">
            <a:avLst/>
          </a:prstGeom>
          <a:noFill/>
        </p:spPr>
        <p:txBody>
          <a:bodyPr rtlCol="0" wrap="square">
            <a:spAutoFit/>
          </a:bodyPr>
          <a:lstStyle/>
          <a:p>
            <a:pPr algn="ctr"/>
            <a:r>
              <a:rPr altLang="zh-CN" lang="en-US" sz="2000">
                <a:solidFill>
                  <a:srgbClr val="DFE0E2"/>
                </a:solidFill>
                <a:latin charset="0" pitchFamily="34" typeface="Arial"/>
                <a:ea charset="-122" pitchFamily="34" typeface="微软雅黑"/>
                <a:cs charset="0" pitchFamily="34" typeface="Arial"/>
              </a:rPr>
              <a:t>Add your text here</a:t>
            </a:r>
          </a:p>
        </p:txBody>
      </p:sp>
      <p:pic>
        <p:nvPicPr>
          <p:cNvPr id="14" name="图片 13"/>
          <p:cNvPicPr>
            <a:picLocks noChangeAspect="1"/>
          </p:cNvPicPr>
          <p:nvPr/>
        </p:nvPicPr>
        <p:blipFill>
          <a:blip r:embed="rId2">
            <a:duotone>
              <a:prstClr val="black"/>
              <a:schemeClr val="tx1">
                <a:tint val="45000"/>
                <a:satMod val="400000"/>
              </a:schemeClr>
            </a:duotone>
            <a:extLst>
              <a:ext uri="{28A0092B-C50C-407E-A947-70E740481C1C}">
                <a14:useLocalDpi val="0"/>
              </a:ext>
            </a:extLst>
          </a:blip>
          <a:stretch>
            <a:fillRect/>
          </a:stretch>
        </p:blipFill>
        <p:spPr>
          <a:xfrm>
            <a:off x="6396688" y="2207189"/>
            <a:ext cx="1096777" cy="1065043"/>
          </a:xfrm>
          <a:prstGeom prst="ellipse">
            <a:avLst/>
          </a:prstGeom>
          <a:ln cap="rnd" w="38100">
            <a:solidFill>
              <a:schemeClr val="bg1">
                <a:lumMod val="75000"/>
              </a:schemeClr>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h="31750" w="95250"/>
            <a:contourClr>
              <a:srgbClr val="333333"/>
            </a:contourClr>
          </a:sp3d>
        </p:spPr>
      </p:pic>
      <p:pic>
        <p:nvPicPr>
          <p:cNvPr id="13" name="图片 12"/>
          <p:cNvPicPr>
            <a:picLocks noChangeAspect="1"/>
          </p:cNvPicPr>
          <p:nvPr/>
        </p:nvPicPr>
        <p:blipFill>
          <a:blip r:embed="rId3">
            <a:duotone>
              <a:prstClr val="black"/>
              <a:schemeClr val="tx1">
                <a:tint val="45000"/>
                <a:satMod val="400000"/>
              </a:schemeClr>
            </a:duotone>
            <a:extLst>
              <a:ext uri="{28A0092B-C50C-407E-A947-70E740481C1C}">
                <a14:useLocalDpi val="0"/>
              </a:ext>
            </a:extLst>
          </a:blip>
          <a:stretch>
            <a:fillRect/>
          </a:stretch>
        </p:blipFill>
        <p:spPr>
          <a:xfrm>
            <a:off x="5235949" y="2053838"/>
            <a:ext cx="1440160" cy="1398490"/>
          </a:xfrm>
          <a:prstGeom prst="ellipse">
            <a:avLst/>
          </a:prstGeom>
          <a:ln cap="rnd" w="38100">
            <a:solidFill>
              <a:schemeClr val="bg1">
                <a:lumMod val="75000"/>
              </a:schemeClr>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h="31750" w="95250"/>
            <a:contourClr>
              <a:srgbClr val="333333"/>
            </a:contourClr>
          </a:sp3d>
        </p:spPr>
      </p:pic>
      <p:pic>
        <p:nvPicPr>
          <p:cNvPr id="16" name="图片 15"/>
          <p:cNvPicPr>
            <a:picLocks noChangeAspect="1"/>
          </p:cNvPicPr>
          <p:nvPr/>
        </p:nvPicPr>
        <p:blipFill>
          <a:blip r:embed="rId2">
            <a:duotone>
              <a:prstClr val="black"/>
              <a:schemeClr val="tx1">
                <a:tint val="45000"/>
                <a:satMod val="400000"/>
              </a:schemeClr>
            </a:duotone>
            <a:extLst>
              <a:ext uri="{28A0092B-C50C-407E-A947-70E740481C1C}">
                <a14:useLocalDpi val="0"/>
              </a:ext>
            </a:extLst>
          </a:blip>
          <a:stretch>
            <a:fillRect/>
          </a:stretch>
        </p:blipFill>
        <p:spPr>
          <a:xfrm>
            <a:off x="1635549" y="2207189"/>
            <a:ext cx="1096777" cy="1065043"/>
          </a:xfrm>
          <a:prstGeom prst="ellipse">
            <a:avLst/>
          </a:prstGeom>
          <a:ln cap="rnd" w="38100">
            <a:solidFill>
              <a:schemeClr val="bg1">
                <a:lumMod val="75000"/>
              </a:schemeClr>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h="31750" w="95250"/>
            <a:contourClr>
              <a:srgbClr val="333333"/>
            </a:contourClr>
          </a:sp3d>
        </p:spPr>
      </p:pic>
      <p:pic>
        <p:nvPicPr>
          <p:cNvPr id="15" name="图片 14"/>
          <p:cNvPicPr>
            <a:picLocks noChangeAspect="1"/>
          </p:cNvPicPr>
          <p:nvPr/>
        </p:nvPicPr>
        <p:blipFill>
          <a:blip r:embed="rId3">
            <a:duotone>
              <a:prstClr val="black"/>
              <a:schemeClr val="tx1">
                <a:tint val="45000"/>
                <a:satMod val="400000"/>
              </a:schemeClr>
            </a:duotone>
            <a:extLst>
              <a:ext uri="{28A0092B-C50C-407E-A947-70E740481C1C}">
                <a14:useLocalDpi val="0"/>
              </a:ext>
            </a:extLst>
          </a:blip>
          <a:stretch>
            <a:fillRect/>
          </a:stretch>
        </p:blipFill>
        <p:spPr>
          <a:xfrm>
            <a:off x="2499645" y="2053838"/>
            <a:ext cx="1440160" cy="1398490"/>
          </a:xfrm>
          <a:prstGeom prst="ellipse">
            <a:avLst/>
          </a:prstGeom>
          <a:ln cap="rnd" w="38100">
            <a:solidFill>
              <a:schemeClr val="bg1">
                <a:lumMod val="75000"/>
              </a:schemeClr>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h="31750" w="95250"/>
            <a:contourClr>
              <a:srgbClr val="333333"/>
            </a:contourClr>
          </a:sp3d>
        </p:spPr>
      </p:pic>
      <p:pic>
        <p:nvPicPr>
          <p:cNvPr id="9" name="图片 8"/>
          <p:cNvPicPr>
            <a:picLocks noChangeAspect="1"/>
          </p:cNvPicPr>
          <p:nvPr/>
        </p:nvPicPr>
        <p:blipFill>
          <a:blip r:embed="rId4">
            <a:extLst>
              <a:ext uri="{28A0092B-C50C-407E-A947-70E740481C1C}">
                <a14:useLocalDpi val="0"/>
              </a:ext>
            </a:extLst>
          </a:blip>
          <a:stretch>
            <a:fillRect/>
          </a:stretch>
        </p:blipFill>
        <p:spPr>
          <a:xfrm>
            <a:off x="3707904" y="1899560"/>
            <a:ext cx="1730369" cy="1680302"/>
          </a:xfrm>
          <a:prstGeom prst="ellipse">
            <a:avLst/>
          </a:prstGeom>
          <a:ln cap="rnd" w="38100">
            <a:solidFill>
              <a:srgbClr val="2E90B8"/>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h="31750" w="95250"/>
            <a:contourClr>
              <a:srgbClr val="333333"/>
            </a:contourClr>
          </a:sp3d>
        </p:spPr>
      </p:pic>
      <p:sp>
        <p:nvSpPr>
          <p:cNvPr id="11" name="TextBox 10"/>
          <p:cNvSpPr txBox="1"/>
          <p:nvPr/>
        </p:nvSpPr>
        <p:spPr>
          <a:xfrm>
            <a:off x="3923928" y="3723878"/>
            <a:ext cx="1296144" cy="274320"/>
          </a:xfrm>
          <a:prstGeom prst="rect">
            <a:avLst/>
          </a:prstGeom>
          <a:noFill/>
        </p:spPr>
        <p:txBody>
          <a:bodyPr rtlCol="0" wrap="square">
            <a:spAutoFit/>
          </a:bodyPr>
          <a:lstStyle/>
          <a:p>
            <a:pPr algn="ctr"/>
            <a:r>
              <a:rPr altLang="zh-CN" b="1" lang="en-US" smtClean="0" sz="1200">
                <a:solidFill>
                  <a:srgbClr val="2E90B8"/>
                </a:solidFill>
                <a:latin charset="0" pitchFamily="34" typeface="Arial"/>
                <a:cs charset="0" pitchFamily="34" typeface="Arial"/>
              </a:rPr>
              <a:t>Your words</a:t>
            </a:r>
          </a:p>
        </p:txBody>
      </p:sp>
      <p:sp>
        <p:nvSpPr>
          <p:cNvPr id="18" name="TextBox 17"/>
          <p:cNvSpPr txBox="1"/>
          <p:nvPr/>
        </p:nvSpPr>
        <p:spPr>
          <a:xfrm>
            <a:off x="2545947" y="3523339"/>
            <a:ext cx="1296144" cy="274320"/>
          </a:xfrm>
          <a:prstGeom prst="rect">
            <a:avLst/>
          </a:prstGeom>
          <a:noFill/>
        </p:spPr>
        <p:txBody>
          <a:bodyPr rtlCol="0" wrap="square">
            <a:spAutoFit/>
          </a:bodyPr>
          <a:lstStyle/>
          <a:p>
            <a:pPr algn="ctr"/>
            <a:r>
              <a:rPr altLang="zh-CN" lang="en-US" smtClean="0" sz="1200">
                <a:solidFill>
                  <a:srgbClr val="DFE0E2"/>
                </a:solidFill>
                <a:latin charset="0" pitchFamily="34" typeface="Arial"/>
                <a:cs charset="0" pitchFamily="34" typeface="Arial"/>
              </a:rPr>
              <a:t>Your words</a:t>
            </a:r>
          </a:p>
        </p:txBody>
      </p:sp>
      <p:sp>
        <p:nvSpPr>
          <p:cNvPr id="19" name="TextBox 18"/>
          <p:cNvSpPr txBox="1"/>
          <p:nvPr/>
        </p:nvSpPr>
        <p:spPr>
          <a:xfrm>
            <a:off x="5298976" y="3507854"/>
            <a:ext cx="1296144" cy="274320"/>
          </a:xfrm>
          <a:prstGeom prst="rect">
            <a:avLst/>
          </a:prstGeom>
          <a:noFill/>
        </p:spPr>
        <p:txBody>
          <a:bodyPr rtlCol="0" wrap="square">
            <a:spAutoFit/>
          </a:bodyPr>
          <a:lstStyle/>
          <a:p>
            <a:pPr algn="ctr"/>
            <a:r>
              <a:rPr altLang="zh-CN" lang="en-US" smtClean="0" sz="1200">
                <a:solidFill>
                  <a:srgbClr val="DFE0E2"/>
                </a:solidFill>
                <a:latin charset="0" pitchFamily="34" typeface="Arial"/>
                <a:cs charset="0" pitchFamily="34" typeface="Arial"/>
              </a:rPr>
              <a:t>Your words</a:t>
            </a:r>
          </a:p>
        </p:txBody>
      </p:sp>
      <p:sp>
        <p:nvSpPr>
          <p:cNvPr id="20" name="TextBox 19"/>
          <p:cNvSpPr txBox="1"/>
          <p:nvPr/>
        </p:nvSpPr>
        <p:spPr>
          <a:xfrm>
            <a:off x="1493382" y="3289496"/>
            <a:ext cx="1296144" cy="274320"/>
          </a:xfrm>
          <a:prstGeom prst="rect">
            <a:avLst/>
          </a:prstGeom>
          <a:noFill/>
        </p:spPr>
        <p:txBody>
          <a:bodyPr rtlCol="0" wrap="square">
            <a:spAutoFit/>
          </a:bodyPr>
          <a:lstStyle/>
          <a:p>
            <a:pPr algn="ctr"/>
            <a:r>
              <a:rPr altLang="zh-CN" lang="en-US" smtClean="0" sz="1200">
                <a:solidFill>
                  <a:srgbClr val="DFE0E2"/>
                </a:solidFill>
                <a:latin charset="0" pitchFamily="34" typeface="Arial"/>
                <a:cs charset="0" pitchFamily="34" typeface="Arial"/>
              </a:rPr>
              <a:t>Your words</a:t>
            </a:r>
          </a:p>
        </p:txBody>
      </p:sp>
      <p:sp>
        <p:nvSpPr>
          <p:cNvPr id="21" name="TextBox 20"/>
          <p:cNvSpPr txBox="1"/>
          <p:nvPr/>
        </p:nvSpPr>
        <p:spPr>
          <a:xfrm>
            <a:off x="6297005" y="3313828"/>
            <a:ext cx="1296144" cy="274320"/>
          </a:xfrm>
          <a:prstGeom prst="rect">
            <a:avLst/>
          </a:prstGeom>
          <a:noFill/>
        </p:spPr>
        <p:txBody>
          <a:bodyPr rtlCol="0" wrap="square">
            <a:spAutoFit/>
          </a:bodyPr>
          <a:lstStyle/>
          <a:p>
            <a:pPr algn="ctr"/>
            <a:r>
              <a:rPr altLang="zh-CN" lang="en-US" smtClean="0" sz="1200">
                <a:solidFill>
                  <a:srgbClr val="DFE0E2"/>
                </a:solidFill>
                <a:latin charset="0" pitchFamily="34" typeface="Arial"/>
                <a:cs charset="0" pitchFamily="34" typeface="Arial"/>
              </a:rPr>
              <a:t>Your words</a:t>
            </a:r>
          </a:p>
        </p:txBody>
      </p:sp>
      <p:sp>
        <p:nvSpPr>
          <p:cNvPr id="22" name="TextBox 21"/>
          <p:cNvSpPr txBox="1"/>
          <p:nvPr/>
        </p:nvSpPr>
        <p:spPr>
          <a:xfrm>
            <a:off x="755576" y="4299942"/>
            <a:ext cx="7632848" cy="579120"/>
          </a:xfrm>
          <a:prstGeom prst="rect">
            <a:avLst/>
          </a:prstGeom>
          <a:noFill/>
        </p:spPr>
        <p:txBody>
          <a:bodyPr rtlCol="0" wrap="square">
            <a:spAutoFit/>
          </a:bodyPr>
          <a:lstStyle/>
          <a:p>
            <a:pPr algn="ctr"/>
            <a:r>
              <a:rPr altLang="zh-CN" lang="en-US" sz="1600">
                <a:solidFill>
                  <a:srgbClr val="DFE0E2"/>
                </a:solidFill>
                <a:latin charset="0" pitchFamily="34" typeface="Arial"/>
                <a:ea charset="-122" pitchFamily="34" typeface="微软雅黑"/>
                <a:cs charset="0" pitchFamily="34" typeface="Arial"/>
              </a:rPr>
              <a:t>Add your text here Add your text here Add your text here Add your text here Add you text here Add your text here Add your text here Add your text here</a:t>
            </a:r>
          </a:p>
        </p:txBody>
      </p:sp>
    </p:spTree>
    <p:extLst>
      <p:ext uri="{BB962C8B-B14F-4D97-AF65-F5344CB8AC3E}">
        <p14:creationId val="1336710947"/>
      </p:ext>
    </p:extLst>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椭圆 3"/>
          <p:cNvSpPr/>
          <p:nvPr/>
        </p:nvSpPr>
        <p:spPr>
          <a:xfrm>
            <a:off x="3059832" y="2225312"/>
            <a:ext cx="663258" cy="663258"/>
          </a:xfrm>
          <a:prstGeom prst="ellipse">
            <a:avLst/>
          </a:prstGeom>
          <a:solidFill>
            <a:srgbClr val="2E90B8"/>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3600">
                <a:solidFill>
                  <a:schemeClr val="bg1"/>
                </a:solidFill>
                <a:latin charset="0" pitchFamily="34" typeface="Arial"/>
                <a:cs charset="0" pitchFamily="34" typeface="Arial"/>
              </a:rPr>
              <a:t>3</a:t>
            </a:r>
          </a:p>
        </p:txBody>
      </p:sp>
      <p:sp>
        <p:nvSpPr>
          <p:cNvPr id="5" name="TextBox 4"/>
          <p:cNvSpPr txBox="1"/>
          <p:nvPr/>
        </p:nvSpPr>
        <p:spPr>
          <a:xfrm>
            <a:off x="3787891" y="2326109"/>
            <a:ext cx="2526010" cy="457200"/>
          </a:xfrm>
          <a:prstGeom prst="rect">
            <a:avLst/>
          </a:prstGeom>
          <a:noFill/>
        </p:spPr>
        <p:txBody>
          <a:bodyPr rtlCol="0" wrap="square">
            <a:spAutoFit/>
          </a:bodyPr>
          <a:lstStyle/>
          <a:p>
            <a:r>
              <a:rPr altLang="zh-CN" lang="en-US" sz="2400">
                <a:solidFill>
                  <a:schemeClr val="bg1"/>
                </a:solidFill>
                <a:latin charset="0" pitchFamily="34" typeface="Arial"/>
                <a:cs charset="0" pitchFamily="34" typeface="Arial"/>
              </a:rPr>
              <a:t>Our  Introduction</a:t>
            </a:r>
          </a:p>
        </p:txBody>
      </p:sp>
    </p:spTree>
    <p:extLst>
      <p:ext uri="{BB962C8B-B14F-4D97-AF65-F5344CB8AC3E}">
        <p14:creationId val="1582785391"/>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72</Paragraphs>
  <Slides>12</Slides>
  <Notes>0</Notes>
  <TotalTime>330</TotalTime>
  <HiddenSlides>0</HiddenSlides>
  <MMClips>0</MMClips>
  <ScaleCrop>0</ScaleCrop>
  <HeadingPairs>
    <vt:vector baseType="variant" size="6">
      <vt:variant>
        <vt:lpstr>Fonts used</vt:lpstr>
      </vt:variant>
      <vt:variant>
        <vt:i4>4</vt:i4>
      </vt:variant>
      <vt:variant>
        <vt:lpstr>Theme</vt:lpstr>
      </vt:variant>
      <vt:variant>
        <vt:i4>1</vt:i4>
      </vt:variant>
      <vt:variant>
        <vt:lpstr>Slide Titles</vt:lpstr>
      </vt:variant>
      <vt:variant>
        <vt:i4>12</vt:i4>
      </vt:variant>
    </vt:vector>
  </HeadingPairs>
  <TitlesOfParts>
    <vt:vector baseType="lpstr" size="17">
      <vt:lpstr>Arial</vt:lpstr>
      <vt:lpstr>Calibri</vt:lpstr>
      <vt:lpstr>Calibri Light</vt:lpstr>
      <vt:lpstr>微软雅黑</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cp:lastModifiedBy>Administrator</cp:lastModifiedBy>
  <dcterms:modified xsi:type="dcterms:W3CDTF">2021-08-20T10:51:29Z</dcterms:modified>
  <cp:revision>50</cp:revision>
  <dc:title>PowerPoint 演示文稿</dc:title>
</cp:coreProperties>
</file>